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75" r:id="rId3"/>
    <p:sldId id="283" r:id="rId4"/>
    <p:sldId id="262" r:id="rId5"/>
    <p:sldId id="257" r:id="rId6"/>
    <p:sldId id="284" r:id="rId7"/>
    <p:sldId id="261" r:id="rId8"/>
    <p:sldId id="282" r:id="rId9"/>
    <p:sldId id="285" r:id="rId10"/>
    <p:sldId id="260" r:id="rId11"/>
    <p:sldId id="264" r:id="rId12"/>
    <p:sldId id="286" r:id="rId13"/>
    <p:sldId id="278" r:id="rId14"/>
    <p:sldId id="258" r:id="rId15"/>
    <p:sldId id="287" r:id="rId16"/>
    <p:sldId id="263" r:id="rId17"/>
    <p:sldId id="265" r:id="rId18"/>
    <p:sldId id="288" r:id="rId19"/>
    <p:sldId id="271" r:id="rId20"/>
    <p:sldId id="267" r:id="rId21"/>
    <p:sldId id="289" r:id="rId22"/>
    <p:sldId id="268" r:id="rId23"/>
    <p:sldId id="269" r:id="rId24"/>
    <p:sldId id="290" r:id="rId25"/>
    <p:sldId id="266" r:id="rId26"/>
    <p:sldId id="273" r:id="rId27"/>
    <p:sldId id="291" r:id="rId28"/>
    <p:sldId id="270" r:id="rId29"/>
    <p:sldId id="277" r:id="rId30"/>
    <p:sldId id="292" r:id="rId31"/>
    <p:sldId id="274" r:id="rId32"/>
    <p:sldId id="272" r:id="rId33"/>
    <p:sldId id="293" r:id="rId34"/>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hJODkZeLKFTULyzqA4sApA" hashData="3qrOeATuxkzix1T/YbUcd3MgmY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40000"/>
    <a:srgbClr val="4A30E8"/>
    <a:srgbClr val="6666FF"/>
    <a:srgbClr val="003399"/>
    <a:srgbClr val="663300"/>
    <a:srgbClr val="0F1208"/>
    <a:srgbClr val="001F5C"/>
    <a:srgbClr val="001B50"/>
    <a:srgbClr val="333399"/>
    <a:srgbClr val="3C1A5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p:scale>
          <a:sx n="400" d="100"/>
          <a:sy n="400" d="100"/>
        </p:scale>
        <p:origin x="5910" y="4074"/>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8207DDDB-C010-4596-914F-BFF0CAE8AC4C}" type="datetimeFigureOut">
              <a:rPr lang="es-PE" smtClean="0"/>
              <a:pPr/>
              <a:t>1/03/2024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A35706C0-3D32-4002-9AD1-8B5300E1BF02}" type="slidenum">
              <a:rPr lang="es-PE" smtClean="0"/>
              <a:pPr/>
              <a:t>‹Nº›</a:t>
            </a:fld>
            <a:endParaRPr lang="es-PE"/>
          </a:p>
        </p:txBody>
      </p:sp>
    </p:spTree>
  </p:cSld>
  <p:clrMapOvr>
    <a:masterClrMapping/>
  </p:clrMapOvr>
  <p:transition advClick="0" advTm="16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207DDDB-C010-4596-914F-BFF0CAE8AC4C}" type="datetimeFigureOut">
              <a:rPr lang="es-PE" smtClean="0"/>
              <a:pPr/>
              <a:t>1/03/2024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A35706C0-3D32-4002-9AD1-8B5300E1BF02}" type="slidenum">
              <a:rPr lang="es-PE" smtClean="0"/>
              <a:pPr/>
              <a:t>‹Nº›</a:t>
            </a:fld>
            <a:endParaRPr lang="es-PE"/>
          </a:p>
        </p:txBody>
      </p:sp>
    </p:spTree>
  </p:cSld>
  <p:clrMapOvr>
    <a:masterClrMapping/>
  </p:clrMapOvr>
  <p:transition advClick="0" advTm="16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207DDDB-C010-4596-914F-BFF0CAE8AC4C}" type="datetimeFigureOut">
              <a:rPr lang="es-PE" smtClean="0"/>
              <a:pPr/>
              <a:t>1/03/2024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A35706C0-3D32-4002-9AD1-8B5300E1BF02}" type="slidenum">
              <a:rPr lang="es-PE" smtClean="0"/>
              <a:pPr/>
              <a:t>‹Nº›</a:t>
            </a:fld>
            <a:endParaRPr lang="es-PE"/>
          </a:p>
        </p:txBody>
      </p:sp>
    </p:spTree>
  </p:cSld>
  <p:clrMapOvr>
    <a:masterClrMapping/>
  </p:clrMapOvr>
  <p:transition advClick="0" advTm="16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8207DDDB-C010-4596-914F-BFF0CAE8AC4C}" type="datetimeFigureOut">
              <a:rPr lang="es-PE" smtClean="0"/>
              <a:pPr/>
              <a:t>1/03/2024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A35706C0-3D32-4002-9AD1-8B5300E1BF02}" type="slidenum">
              <a:rPr lang="es-PE" smtClean="0"/>
              <a:pPr/>
              <a:t>‹Nº›</a:t>
            </a:fld>
            <a:endParaRPr lang="es-PE"/>
          </a:p>
        </p:txBody>
      </p:sp>
    </p:spTree>
  </p:cSld>
  <p:clrMapOvr>
    <a:masterClrMapping/>
  </p:clrMapOvr>
  <p:transition advClick="0" advTm="16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8207DDDB-C010-4596-914F-BFF0CAE8AC4C}" type="datetimeFigureOut">
              <a:rPr lang="es-PE" smtClean="0"/>
              <a:pPr/>
              <a:t>1/03/2024</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A35706C0-3D32-4002-9AD1-8B5300E1BF02}" type="slidenum">
              <a:rPr lang="es-PE" smtClean="0"/>
              <a:pPr/>
              <a:t>‹Nº›</a:t>
            </a:fld>
            <a:endParaRPr lang="es-PE"/>
          </a:p>
        </p:txBody>
      </p:sp>
    </p:spTree>
  </p:cSld>
  <p:clrMapOvr>
    <a:masterClrMapping/>
  </p:clrMapOvr>
  <p:transition advClick="0" advTm="16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8207DDDB-C010-4596-914F-BFF0CAE8AC4C}" type="datetimeFigureOut">
              <a:rPr lang="es-PE" smtClean="0"/>
              <a:pPr/>
              <a:t>1/03/2024</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A35706C0-3D32-4002-9AD1-8B5300E1BF02}" type="slidenum">
              <a:rPr lang="es-PE" smtClean="0"/>
              <a:pPr/>
              <a:t>‹Nº›</a:t>
            </a:fld>
            <a:endParaRPr lang="es-PE"/>
          </a:p>
        </p:txBody>
      </p:sp>
    </p:spTree>
  </p:cSld>
  <p:clrMapOvr>
    <a:masterClrMapping/>
  </p:clrMapOvr>
  <p:transition advClick="0" advTm="16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207DDDB-C010-4596-914F-BFF0CAE8AC4C}" type="datetimeFigureOut">
              <a:rPr lang="es-PE" smtClean="0"/>
              <a:pPr/>
              <a:t>1/03/2024</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A35706C0-3D32-4002-9AD1-8B5300E1BF02}" type="slidenum">
              <a:rPr lang="es-PE" smtClean="0"/>
              <a:pPr/>
              <a:t>‹Nº›</a:t>
            </a:fld>
            <a:endParaRPr lang="es-PE"/>
          </a:p>
        </p:txBody>
      </p:sp>
    </p:spTree>
  </p:cSld>
  <p:clrMapOvr>
    <a:masterClrMapping/>
  </p:clrMapOvr>
  <p:transition advClick="0" advTm="16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207DDDB-C010-4596-914F-BFF0CAE8AC4C}" type="datetimeFigureOut">
              <a:rPr lang="es-PE" smtClean="0"/>
              <a:pPr/>
              <a:t>1/03/2024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A35706C0-3D32-4002-9AD1-8B5300E1BF02}" type="slidenum">
              <a:rPr lang="es-PE" smtClean="0"/>
              <a:pPr/>
              <a:t>‹Nº›</a:t>
            </a:fld>
            <a:endParaRPr lang="es-PE"/>
          </a:p>
        </p:txBody>
      </p:sp>
    </p:spTree>
  </p:cSld>
  <p:clrMapOvr>
    <a:masterClrMapping/>
  </p:clrMapOvr>
  <p:transition advClick="0" advTm="16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207DDDB-C010-4596-914F-BFF0CAE8AC4C}" type="datetimeFigureOut">
              <a:rPr lang="es-PE" smtClean="0"/>
              <a:pPr/>
              <a:t>1/03/2024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A35706C0-3D32-4002-9AD1-8B5300E1BF02}" type="slidenum">
              <a:rPr lang="es-PE" smtClean="0"/>
              <a:pPr/>
              <a:t>‹Nº›</a:t>
            </a:fld>
            <a:endParaRPr lang="es-PE"/>
          </a:p>
        </p:txBody>
      </p:sp>
    </p:spTree>
  </p:cSld>
  <p:clrMapOvr>
    <a:masterClrMapping/>
  </p:clrMapOvr>
  <p:transition advClick="0" advTm="16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207DDDB-C010-4596-914F-BFF0CAE8AC4C}" type="datetimeFigureOut">
              <a:rPr lang="es-PE" smtClean="0"/>
              <a:pPr/>
              <a:t>1/03/2024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A35706C0-3D32-4002-9AD1-8B5300E1BF02}" type="slidenum">
              <a:rPr lang="es-PE" smtClean="0"/>
              <a:pPr/>
              <a:t>‹Nº›</a:t>
            </a:fld>
            <a:endParaRPr lang="es-PE"/>
          </a:p>
        </p:txBody>
      </p:sp>
    </p:spTree>
  </p:cSld>
  <p:clrMapOvr>
    <a:masterClrMapping/>
  </p:clrMapOvr>
  <p:transition advClick="0" advTm="16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207DDDB-C010-4596-914F-BFF0CAE8AC4C}" type="datetimeFigureOut">
              <a:rPr lang="es-PE" smtClean="0"/>
              <a:pPr/>
              <a:t>1/03/2024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A35706C0-3D32-4002-9AD1-8B5300E1BF02}" type="slidenum">
              <a:rPr lang="es-PE" smtClean="0"/>
              <a:pPr/>
              <a:t>‹Nº›</a:t>
            </a:fld>
            <a:endParaRPr lang="es-PE"/>
          </a:p>
        </p:txBody>
      </p:sp>
    </p:spTree>
  </p:cSld>
  <p:clrMapOvr>
    <a:masterClrMapping/>
  </p:clrMapOvr>
  <p:transition advClick="0" advTm="16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207DDDB-C010-4596-914F-BFF0CAE8AC4C}" type="datetimeFigureOut">
              <a:rPr lang="es-PE" smtClean="0"/>
              <a:pPr/>
              <a:t>1/03/2024</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A35706C0-3D32-4002-9AD1-8B5300E1BF02}"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6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gif"/><Relationship Id="rId4" Type="http://schemas.openxmlformats.org/officeDocument/2006/relationships/image" Target="../media/image9.gif"/></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5.gif"/><Relationship Id="rId4" Type="http://schemas.openxmlformats.org/officeDocument/2006/relationships/image" Target="../media/image14.gif"/></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21.gif"/><Relationship Id="rId4" Type="http://schemas.openxmlformats.org/officeDocument/2006/relationships/image" Target="../media/image20.gif"/></Relationships>
</file>

<file path=ppt/slides/_rels/slide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25.gif"/></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21.gif"/><Relationship Id="rId4" Type="http://schemas.openxmlformats.org/officeDocument/2006/relationships/image" Target="../media/image14.gif"/></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21.gif"/><Relationship Id="rId4" Type="http://schemas.openxmlformats.org/officeDocument/2006/relationships/image" Target="../media/image33.gif"/></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gif"/><Relationship Id="rId4" Type="http://schemas.openxmlformats.org/officeDocument/2006/relationships/image" Target="../media/image9.gif"/></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5.gif"/><Relationship Id="rId4" Type="http://schemas.openxmlformats.org/officeDocument/2006/relationships/image" Target="../media/image25.gif"/></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21.gif"/><Relationship Id="rId4" Type="http://schemas.openxmlformats.org/officeDocument/2006/relationships/image" Target="../media/image41.gif"/></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gif"/><Relationship Id="rId4" Type="http://schemas.openxmlformats.org/officeDocument/2006/relationships/image" Target="../media/image9.gif"/></Relationships>
</file>

<file path=ppt/slides/_rels/slide3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6.jpeg"/><Relationship Id="rId1" Type="http://schemas.openxmlformats.org/officeDocument/2006/relationships/slideLayout" Target="../slideLayouts/slideLayout7.xml"/><Relationship Id="rId4" Type="http://schemas.openxmlformats.org/officeDocument/2006/relationships/image" Target="../media/image47.png"/></Relationships>
</file>

<file path=ppt/slides/_rels/slide32.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image" Target="../media/image53.png"/><Relationship Id="rId18" Type="http://schemas.openxmlformats.org/officeDocument/2006/relationships/image" Target="../media/image56.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5.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9.png"/><Relationship Id="rId11" Type="http://schemas.openxmlformats.org/officeDocument/2006/relationships/image" Target="../media/image52.png"/><Relationship Id="rId5" Type="http://schemas.openxmlformats.org/officeDocument/2006/relationships/hyperlink" Target="http://www.mispps.com/" TargetMode="External"/><Relationship Id="rId15" Type="http://schemas.openxmlformats.org/officeDocument/2006/relationships/image" Target="../media/image54.png"/><Relationship Id="rId10" Type="http://schemas.openxmlformats.org/officeDocument/2006/relationships/hyperlink" Target="https://www.facebook.com/mispps" TargetMode="External"/><Relationship Id="rId4" Type="http://schemas.openxmlformats.org/officeDocument/2006/relationships/image" Target="../media/image48.png"/><Relationship Id="rId9" Type="http://schemas.openxmlformats.org/officeDocument/2006/relationships/image" Target="../media/image51.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BEAC7"/>
            </a:gs>
            <a:gs pos="17999">
              <a:srgbClr val="FEE7F2"/>
            </a:gs>
            <a:gs pos="36000">
              <a:srgbClr val="FAC77D"/>
            </a:gs>
            <a:gs pos="61000">
              <a:srgbClr val="FBA97D"/>
            </a:gs>
            <a:gs pos="82001">
              <a:srgbClr val="FBD49C"/>
            </a:gs>
            <a:gs pos="100000">
              <a:srgbClr val="FEE7F2"/>
            </a:gs>
          </a:gsLst>
          <a:lin ang="0" scaled="1"/>
          <a:tileRect/>
        </a:gradFill>
        <a:effectLst/>
      </p:bgPr>
    </p:bg>
    <p:spTree>
      <p:nvGrpSpPr>
        <p:cNvPr id="1" name=""/>
        <p:cNvGrpSpPr/>
        <p:nvPr/>
      </p:nvGrpSpPr>
      <p:grpSpPr>
        <a:xfrm>
          <a:off x="0" y="0"/>
          <a:ext cx="0" cy="0"/>
          <a:chOff x="0" y="0"/>
          <a:chExt cx="0" cy="0"/>
        </a:xfrm>
      </p:grpSpPr>
      <p:pic>
        <p:nvPicPr>
          <p:cNvPr id="2" name="1 Imagen" descr="Painnt_Creation_2024-02-26_112001.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Rectángulo"/>
          <p:cNvSpPr/>
          <p:nvPr/>
        </p:nvSpPr>
        <p:spPr>
          <a:xfrm>
            <a:off x="0" y="0"/>
            <a:ext cx="1285852" cy="928676"/>
          </a:xfrm>
          <a:prstGeom prst="rect">
            <a:avLst/>
          </a:prstGeom>
          <a:gradFill flip="none" rotWithShape="1">
            <a:gsLst>
              <a:gs pos="40000">
                <a:schemeClr val="bg1"/>
              </a:gs>
              <a:gs pos="30000">
                <a:srgbClr val="D49E6C"/>
              </a:gs>
              <a:gs pos="70000">
                <a:srgbClr val="A65528"/>
              </a:gs>
              <a:gs pos="100000">
                <a:srgbClr val="663012"/>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1000114"/>
            <a:ext cx="1285852" cy="928676"/>
          </a:xfrm>
          <a:prstGeom prst="rect">
            <a:avLst/>
          </a:prstGeom>
          <a:gradFill flip="none" rotWithShape="1">
            <a:gsLst>
              <a:gs pos="40000">
                <a:schemeClr val="bg1"/>
              </a:gs>
              <a:gs pos="30000">
                <a:srgbClr val="D49E6C"/>
              </a:gs>
              <a:gs pos="70000">
                <a:srgbClr val="A65528"/>
              </a:gs>
              <a:gs pos="100000">
                <a:srgbClr val="663012"/>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2071684"/>
            <a:ext cx="1285852" cy="928676"/>
          </a:xfrm>
          <a:prstGeom prst="rect">
            <a:avLst/>
          </a:prstGeom>
          <a:gradFill flip="none" rotWithShape="1">
            <a:gsLst>
              <a:gs pos="40000">
                <a:schemeClr val="bg1"/>
              </a:gs>
              <a:gs pos="30000">
                <a:srgbClr val="D49E6C"/>
              </a:gs>
              <a:gs pos="70000">
                <a:srgbClr val="A65528"/>
              </a:gs>
              <a:gs pos="100000">
                <a:srgbClr val="663012"/>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3143254"/>
            <a:ext cx="1285852" cy="928676"/>
          </a:xfrm>
          <a:prstGeom prst="rect">
            <a:avLst/>
          </a:prstGeom>
          <a:gradFill flip="none" rotWithShape="1">
            <a:gsLst>
              <a:gs pos="40000">
                <a:schemeClr val="bg1"/>
              </a:gs>
              <a:gs pos="30000">
                <a:srgbClr val="D49E6C"/>
              </a:gs>
              <a:gs pos="70000">
                <a:srgbClr val="A65528"/>
              </a:gs>
              <a:gs pos="100000">
                <a:srgbClr val="663012"/>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4214824"/>
            <a:ext cx="1285852" cy="928676"/>
          </a:xfrm>
          <a:prstGeom prst="rect">
            <a:avLst/>
          </a:prstGeom>
          <a:gradFill flip="none" rotWithShape="1">
            <a:gsLst>
              <a:gs pos="40000">
                <a:schemeClr val="bg1"/>
              </a:gs>
              <a:gs pos="30000">
                <a:srgbClr val="D49E6C"/>
              </a:gs>
              <a:gs pos="70000">
                <a:srgbClr val="A65528"/>
              </a:gs>
              <a:gs pos="100000">
                <a:srgbClr val="663012"/>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1571604" y="0"/>
            <a:ext cx="1285852" cy="928676"/>
          </a:xfrm>
          <a:prstGeom prst="rect">
            <a:avLst/>
          </a:prstGeom>
          <a:gradFill flip="none" rotWithShape="1">
            <a:gsLst>
              <a:gs pos="40000">
                <a:schemeClr val="bg1"/>
              </a:gs>
              <a:gs pos="30000">
                <a:srgbClr val="D49E6C"/>
              </a:gs>
              <a:gs pos="70000">
                <a:srgbClr val="A65528"/>
              </a:gs>
              <a:gs pos="100000">
                <a:srgbClr val="663012"/>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1571604" y="1000114"/>
            <a:ext cx="1285852" cy="928676"/>
          </a:xfrm>
          <a:prstGeom prst="rect">
            <a:avLst/>
          </a:prstGeom>
          <a:gradFill flip="none" rotWithShape="1">
            <a:gsLst>
              <a:gs pos="40000">
                <a:schemeClr val="bg1"/>
              </a:gs>
              <a:gs pos="30000">
                <a:srgbClr val="D49E6C"/>
              </a:gs>
              <a:gs pos="70000">
                <a:srgbClr val="A65528"/>
              </a:gs>
              <a:gs pos="100000">
                <a:srgbClr val="663012"/>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1571604" y="2071684"/>
            <a:ext cx="1285852" cy="928676"/>
          </a:xfrm>
          <a:prstGeom prst="rect">
            <a:avLst/>
          </a:prstGeom>
          <a:gradFill flip="none" rotWithShape="1">
            <a:gsLst>
              <a:gs pos="40000">
                <a:schemeClr val="bg1"/>
              </a:gs>
              <a:gs pos="30000">
                <a:srgbClr val="D49E6C"/>
              </a:gs>
              <a:gs pos="70000">
                <a:srgbClr val="A65528"/>
              </a:gs>
              <a:gs pos="100000">
                <a:srgbClr val="663012"/>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1571604" y="3143254"/>
            <a:ext cx="1285852" cy="928676"/>
          </a:xfrm>
          <a:prstGeom prst="rect">
            <a:avLst/>
          </a:prstGeom>
          <a:gradFill flip="none" rotWithShape="1">
            <a:gsLst>
              <a:gs pos="40000">
                <a:schemeClr val="bg1"/>
              </a:gs>
              <a:gs pos="30000">
                <a:srgbClr val="D49E6C"/>
              </a:gs>
              <a:gs pos="70000">
                <a:srgbClr val="A65528"/>
              </a:gs>
              <a:gs pos="100000">
                <a:srgbClr val="663012"/>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1571604" y="4214824"/>
            <a:ext cx="1285852" cy="928676"/>
          </a:xfrm>
          <a:prstGeom prst="rect">
            <a:avLst/>
          </a:prstGeom>
          <a:gradFill flip="none" rotWithShape="1">
            <a:gsLst>
              <a:gs pos="40000">
                <a:schemeClr val="bg1"/>
              </a:gs>
              <a:gs pos="30000">
                <a:srgbClr val="D49E6C"/>
              </a:gs>
              <a:gs pos="70000">
                <a:srgbClr val="A65528"/>
              </a:gs>
              <a:gs pos="100000">
                <a:srgbClr val="663012"/>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3214678" y="0"/>
            <a:ext cx="1285852" cy="928676"/>
          </a:xfrm>
          <a:prstGeom prst="rect">
            <a:avLst/>
          </a:prstGeom>
          <a:gradFill flip="none" rotWithShape="1">
            <a:gsLst>
              <a:gs pos="40000">
                <a:schemeClr val="bg1"/>
              </a:gs>
              <a:gs pos="30000">
                <a:srgbClr val="D49E6C"/>
              </a:gs>
              <a:gs pos="70000">
                <a:srgbClr val="A65528"/>
              </a:gs>
              <a:gs pos="100000">
                <a:srgbClr val="663012"/>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3214678" y="1000114"/>
            <a:ext cx="1285852" cy="928676"/>
          </a:xfrm>
          <a:prstGeom prst="rect">
            <a:avLst/>
          </a:prstGeom>
          <a:gradFill flip="none" rotWithShape="1">
            <a:gsLst>
              <a:gs pos="40000">
                <a:schemeClr val="bg1"/>
              </a:gs>
              <a:gs pos="30000">
                <a:srgbClr val="D49E6C"/>
              </a:gs>
              <a:gs pos="70000">
                <a:srgbClr val="A65528"/>
              </a:gs>
              <a:gs pos="100000">
                <a:srgbClr val="663012"/>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3214678" y="2071684"/>
            <a:ext cx="1285852" cy="928676"/>
          </a:xfrm>
          <a:prstGeom prst="rect">
            <a:avLst/>
          </a:prstGeom>
          <a:gradFill flip="none" rotWithShape="1">
            <a:gsLst>
              <a:gs pos="40000">
                <a:schemeClr val="bg1"/>
              </a:gs>
              <a:gs pos="30000">
                <a:srgbClr val="D49E6C"/>
              </a:gs>
              <a:gs pos="70000">
                <a:srgbClr val="A65528"/>
              </a:gs>
              <a:gs pos="100000">
                <a:srgbClr val="663012"/>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3214678" y="3143254"/>
            <a:ext cx="1285852" cy="928676"/>
          </a:xfrm>
          <a:prstGeom prst="rect">
            <a:avLst/>
          </a:prstGeom>
          <a:gradFill flip="none" rotWithShape="1">
            <a:gsLst>
              <a:gs pos="40000">
                <a:schemeClr val="bg1"/>
              </a:gs>
              <a:gs pos="30000">
                <a:srgbClr val="D49E6C"/>
              </a:gs>
              <a:gs pos="70000">
                <a:srgbClr val="A65528"/>
              </a:gs>
              <a:gs pos="100000">
                <a:srgbClr val="663012"/>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Rectángulo"/>
          <p:cNvSpPr/>
          <p:nvPr/>
        </p:nvSpPr>
        <p:spPr>
          <a:xfrm>
            <a:off x="3214678" y="4214824"/>
            <a:ext cx="1285852" cy="928676"/>
          </a:xfrm>
          <a:prstGeom prst="rect">
            <a:avLst/>
          </a:prstGeom>
          <a:gradFill flip="none" rotWithShape="1">
            <a:gsLst>
              <a:gs pos="40000">
                <a:schemeClr val="bg1"/>
              </a:gs>
              <a:gs pos="30000">
                <a:srgbClr val="D49E6C"/>
              </a:gs>
              <a:gs pos="70000">
                <a:srgbClr val="A65528"/>
              </a:gs>
              <a:gs pos="100000">
                <a:srgbClr val="663012"/>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Rectángulo"/>
          <p:cNvSpPr/>
          <p:nvPr/>
        </p:nvSpPr>
        <p:spPr>
          <a:xfrm>
            <a:off x="4786314" y="0"/>
            <a:ext cx="1285852" cy="928676"/>
          </a:xfrm>
          <a:prstGeom prst="rect">
            <a:avLst/>
          </a:prstGeom>
          <a:gradFill flip="none" rotWithShape="1">
            <a:gsLst>
              <a:gs pos="40000">
                <a:schemeClr val="bg1"/>
              </a:gs>
              <a:gs pos="30000">
                <a:srgbClr val="D49E6C"/>
              </a:gs>
              <a:gs pos="70000">
                <a:srgbClr val="A65528"/>
              </a:gs>
              <a:gs pos="100000">
                <a:srgbClr val="663012"/>
              </a:gs>
            </a:gsLst>
            <a:lin ang="135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Rectángulo"/>
          <p:cNvSpPr/>
          <p:nvPr/>
        </p:nvSpPr>
        <p:spPr>
          <a:xfrm>
            <a:off x="4786314" y="1000114"/>
            <a:ext cx="1285852" cy="928676"/>
          </a:xfrm>
          <a:prstGeom prst="rect">
            <a:avLst/>
          </a:prstGeom>
          <a:gradFill flip="none" rotWithShape="1">
            <a:gsLst>
              <a:gs pos="40000">
                <a:schemeClr val="bg1"/>
              </a:gs>
              <a:gs pos="30000">
                <a:srgbClr val="D49E6C"/>
              </a:gs>
              <a:gs pos="70000">
                <a:srgbClr val="A65528"/>
              </a:gs>
              <a:gs pos="100000">
                <a:srgbClr val="663012"/>
              </a:gs>
            </a:gsLst>
            <a:lin ang="135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Rectángulo"/>
          <p:cNvSpPr/>
          <p:nvPr/>
        </p:nvSpPr>
        <p:spPr>
          <a:xfrm>
            <a:off x="4786314" y="2071684"/>
            <a:ext cx="1285852" cy="928676"/>
          </a:xfrm>
          <a:prstGeom prst="rect">
            <a:avLst/>
          </a:prstGeom>
          <a:gradFill flip="none" rotWithShape="1">
            <a:gsLst>
              <a:gs pos="40000">
                <a:schemeClr val="bg1"/>
              </a:gs>
              <a:gs pos="30000">
                <a:srgbClr val="D49E6C"/>
              </a:gs>
              <a:gs pos="70000">
                <a:srgbClr val="A65528"/>
              </a:gs>
              <a:gs pos="100000">
                <a:srgbClr val="663012"/>
              </a:gs>
            </a:gsLst>
            <a:lin ang="135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Rectángulo"/>
          <p:cNvSpPr/>
          <p:nvPr/>
        </p:nvSpPr>
        <p:spPr>
          <a:xfrm>
            <a:off x="4786314" y="3143254"/>
            <a:ext cx="1285852" cy="928676"/>
          </a:xfrm>
          <a:prstGeom prst="rect">
            <a:avLst/>
          </a:prstGeom>
          <a:gradFill flip="none" rotWithShape="1">
            <a:gsLst>
              <a:gs pos="40000">
                <a:schemeClr val="bg1"/>
              </a:gs>
              <a:gs pos="30000">
                <a:srgbClr val="D49E6C"/>
              </a:gs>
              <a:gs pos="70000">
                <a:srgbClr val="A65528"/>
              </a:gs>
              <a:gs pos="100000">
                <a:srgbClr val="663012"/>
              </a:gs>
            </a:gsLst>
            <a:lin ang="135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2" name="21 Rectángulo"/>
          <p:cNvSpPr/>
          <p:nvPr/>
        </p:nvSpPr>
        <p:spPr>
          <a:xfrm>
            <a:off x="4786314" y="4214824"/>
            <a:ext cx="1285852" cy="928676"/>
          </a:xfrm>
          <a:prstGeom prst="rect">
            <a:avLst/>
          </a:prstGeom>
          <a:gradFill flip="none" rotWithShape="1">
            <a:gsLst>
              <a:gs pos="40000">
                <a:schemeClr val="bg1"/>
              </a:gs>
              <a:gs pos="30000">
                <a:srgbClr val="D49E6C"/>
              </a:gs>
              <a:gs pos="70000">
                <a:srgbClr val="A65528"/>
              </a:gs>
              <a:gs pos="100000">
                <a:srgbClr val="663012"/>
              </a:gs>
            </a:gsLst>
            <a:lin ang="135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3" name="22 Rectángulo"/>
          <p:cNvSpPr/>
          <p:nvPr/>
        </p:nvSpPr>
        <p:spPr>
          <a:xfrm>
            <a:off x="6286512" y="0"/>
            <a:ext cx="1285852" cy="928676"/>
          </a:xfrm>
          <a:prstGeom prst="rect">
            <a:avLst/>
          </a:prstGeom>
          <a:gradFill flip="none" rotWithShape="1">
            <a:gsLst>
              <a:gs pos="40000">
                <a:schemeClr val="bg1"/>
              </a:gs>
              <a:gs pos="30000">
                <a:srgbClr val="D49E6C"/>
              </a:gs>
              <a:gs pos="70000">
                <a:srgbClr val="A65528"/>
              </a:gs>
              <a:gs pos="100000">
                <a:srgbClr val="663012"/>
              </a:gs>
            </a:gsLst>
            <a:lin ang="135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4" name="23 Rectángulo"/>
          <p:cNvSpPr/>
          <p:nvPr/>
        </p:nvSpPr>
        <p:spPr>
          <a:xfrm>
            <a:off x="6286512" y="1000114"/>
            <a:ext cx="1285852" cy="928676"/>
          </a:xfrm>
          <a:prstGeom prst="rect">
            <a:avLst/>
          </a:prstGeom>
          <a:gradFill flip="none" rotWithShape="1">
            <a:gsLst>
              <a:gs pos="40000">
                <a:schemeClr val="bg1"/>
              </a:gs>
              <a:gs pos="30000">
                <a:srgbClr val="D49E6C"/>
              </a:gs>
              <a:gs pos="70000">
                <a:srgbClr val="A65528"/>
              </a:gs>
              <a:gs pos="100000">
                <a:srgbClr val="663012"/>
              </a:gs>
            </a:gsLst>
            <a:lin ang="135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5" name="24 Rectángulo"/>
          <p:cNvSpPr/>
          <p:nvPr/>
        </p:nvSpPr>
        <p:spPr>
          <a:xfrm>
            <a:off x="6286512" y="2071684"/>
            <a:ext cx="1285852" cy="928676"/>
          </a:xfrm>
          <a:prstGeom prst="rect">
            <a:avLst/>
          </a:prstGeom>
          <a:gradFill flip="none" rotWithShape="1">
            <a:gsLst>
              <a:gs pos="40000">
                <a:schemeClr val="bg1"/>
              </a:gs>
              <a:gs pos="30000">
                <a:srgbClr val="D49E6C"/>
              </a:gs>
              <a:gs pos="70000">
                <a:srgbClr val="A65528"/>
              </a:gs>
              <a:gs pos="100000">
                <a:srgbClr val="663012"/>
              </a:gs>
            </a:gsLst>
            <a:lin ang="135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6" name="25 Rectángulo"/>
          <p:cNvSpPr/>
          <p:nvPr/>
        </p:nvSpPr>
        <p:spPr>
          <a:xfrm>
            <a:off x="6286512" y="3143254"/>
            <a:ext cx="1285852" cy="928676"/>
          </a:xfrm>
          <a:prstGeom prst="rect">
            <a:avLst/>
          </a:prstGeom>
          <a:gradFill flip="none" rotWithShape="1">
            <a:gsLst>
              <a:gs pos="40000">
                <a:schemeClr val="bg1"/>
              </a:gs>
              <a:gs pos="30000">
                <a:srgbClr val="D49E6C"/>
              </a:gs>
              <a:gs pos="70000">
                <a:srgbClr val="A65528"/>
              </a:gs>
              <a:gs pos="100000">
                <a:srgbClr val="663012"/>
              </a:gs>
            </a:gsLst>
            <a:lin ang="135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7" name="26 Rectángulo"/>
          <p:cNvSpPr/>
          <p:nvPr/>
        </p:nvSpPr>
        <p:spPr>
          <a:xfrm>
            <a:off x="6286512" y="4214824"/>
            <a:ext cx="1285852" cy="928676"/>
          </a:xfrm>
          <a:prstGeom prst="rect">
            <a:avLst/>
          </a:prstGeom>
          <a:gradFill flip="none" rotWithShape="1">
            <a:gsLst>
              <a:gs pos="40000">
                <a:schemeClr val="bg1"/>
              </a:gs>
              <a:gs pos="30000">
                <a:srgbClr val="D49E6C"/>
              </a:gs>
              <a:gs pos="70000">
                <a:srgbClr val="A65528"/>
              </a:gs>
              <a:gs pos="100000">
                <a:srgbClr val="663012"/>
              </a:gs>
            </a:gsLst>
            <a:lin ang="135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8" name="27 Rectángulo"/>
          <p:cNvSpPr/>
          <p:nvPr/>
        </p:nvSpPr>
        <p:spPr>
          <a:xfrm>
            <a:off x="7858148" y="0"/>
            <a:ext cx="1285852" cy="928676"/>
          </a:xfrm>
          <a:prstGeom prst="rect">
            <a:avLst/>
          </a:prstGeom>
          <a:gradFill flip="none" rotWithShape="1">
            <a:gsLst>
              <a:gs pos="40000">
                <a:schemeClr val="bg1"/>
              </a:gs>
              <a:gs pos="30000">
                <a:srgbClr val="D49E6C"/>
              </a:gs>
              <a:gs pos="70000">
                <a:srgbClr val="A65528"/>
              </a:gs>
              <a:gs pos="100000">
                <a:srgbClr val="663012"/>
              </a:gs>
            </a:gsLst>
            <a:lin ang="135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9" name="28 Rectángulo"/>
          <p:cNvSpPr/>
          <p:nvPr/>
        </p:nvSpPr>
        <p:spPr>
          <a:xfrm>
            <a:off x="7858148" y="1000114"/>
            <a:ext cx="1285852" cy="928676"/>
          </a:xfrm>
          <a:prstGeom prst="rect">
            <a:avLst/>
          </a:prstGeom>
          <a:gradFill flip="none" rotWithShape="1">
            <a:gsLst>
              <a:gs pos="40000">
                <a:schemeClr val="bg1"/>
              </a:gs>
              <a:gs pos="30000">
                <a:srgbClr val="D49E6C"/>
              </a:gs>
              <a:gs pos="70000">
                <a:srgbClr val="A65528"/>
              </a:gs>
              <a:gs pos="100000">
                <a:srgbClr val="663012"/>
              </a:gs>
            </a:gsLst>
            <a:lin ang="135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0" name="29 Rectángulo"/>
          <p:cNvSpPr/>
          <p:nvPr/>
        </p:nvSpPr>
        <p:spPr>
          <a:xfrm>
            <a:off x="7858148" y="2071684"/>
            <a:ext cx="1285852" cy="928676"/>
          </a:xfrm>
          <a:prstGeom prst="rect">
            <a:avLst/>
          </a:prstGeom>
          <a:gradFill flip="none" rotWithShape="1">
            <a:gsLst>
              <a:gs pos="40000">
                <a:schemeClr val="bg1"/>
              </a:gs>
              <a:gs pos="30000">
                <a:srgbClr val="D49E6C"/>
              </a:gs>
              <a:gs pos="70000">
                <a:srgbClr val="A65528"/>
              </a:gs>
              <a:gs pos="100000">
                <a:srgbClr val="663012"/>
              </a:gs>
            </a:gsLst>
            <a:lin ang="135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1" name="30 Rectángulo"/>
          <p:cNvSpPr/>
          <p:nvPr/>
        </p:nvSpPr>
        <p:spPr>
          <a:xfrm>
            <a:off x="7858148" y="3143254"/>
            <a:ext cx="1285852" cy="928676"/>
          </a:xfrm>
          <a:prstGeom prst="rect">
            <a:avLst/>
          </a:prstGeom>
          <a:gradFill flip="none" rotWithShape="1">
            <a:gsLst>
              <a:gs pos="40000">
                <a:schemeClr val="bg1"/>
              </a:gs>
              <a:gs pos="30000">
                <a:srgbClr val="D49E6C"/>
              </a:gs>
              <a:gs pos="70000">
                <a:srgbClr val="A65528"/>
              </a:gs>
              <a:gs pos="100000">
                <a:srgbClr val="663012"/>
              </a:gs>
            </a:gsLst>
            <a:lin ang="135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2" name="31 Rectángulo"/>
          <p:cNvSpPr/>
          <p:nvPr/>
        </p:nvSpPr>
        <p:spPr>
          <a:xfrm>
            <a:off x="7858148" y="4214824"/>
            <a:ext cx="1285852" cy="928676"/>
          </a:xfrm>
          <a:prstGeom prst="rect">
            <a:avLst/>
          </a:prstGeom>
          <a:gradFill flip="none" rotWithShape="1">
            <a:gsLst>
              <a:gs pos="40000">
                <a:schemeClr val="bg1"/>
              </a:gs>
              <a:gs pos="30000">
                <a:srgbClr val="D49E6C"/>
              </a:gs>
              <a:gs pos="70000">
                <a:srgbClr val="A65528"/>
              </a:gs>
              <a:gs pos="100000">
                <a:srgbClr val="663012"/>
              </a:gs>
            </a:gsLst>
            <a:lin ang="135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33" name="32 Imagen" descr="Cool Text - Bailarina 453219053850395.png"/>
          <p:cNvPicPr>
            <a:picLocks noChangeAspect="1"/>
          </p:cNvPicPr>
          <p:nvPr/>
        </p:nvPicPr>
        <p:blipFill>
          <a:blip r:embed="rId4">
            <a:duotone>
              <a:prstClr val="black"/>
              <a:schemeClr val="accent6">
                <a:lumMod val="60000"/>
                <a:lumOff val="40000"/>
                <a:tint val="45000"/>
                <a:satMod val="400000"/>
              </a:schemeClr>
            </a:duotone>
            <a:lum contrast="40000"/>
          </a:blip>
          <a:stretch>
            <a:fillRect/>
          </a:stretch>
        </p:blipFill>
        <p:spPr>
          <a:xfrm>
            <a:off x="5643570" y="1000132"/>
            <a:ext cx="3286148" cy="861129"/>
          </a:xfrm>
          <a:prstGeom prst="rect">
            <a:avLst/>
          </a:prstGeom>
        </p:spPr>
      </p:pic>
      <p:pic>
        <p:nvPicPr>
          <p:cNvPr id="34" name="33 Imagen" descr="Cool Text - De 453219080703194.png"/>
          <p:cNvPicPr>
            <a:picLocks noChangeAspect="1"/>
          </p:cNvPicPr>
          <p:nvPr/>
        </p:nvPicPr>
        <p:blipFill>
          <a:blip r:embed="rId5">
            <a:duotone>
              <a:prstClr val="black"/>
              <a:schemeClr val="accent6">
                <a:lumMod val="60000"/>
                <a:lumOff val="40000"/>
                <a:tint val="45000"/>
                <a:satMod val="400000"/>
              </a:schemeClr>
            </a:duotone>
            <a:lum contrast="40000"/>
          </a:blip>
          <a:stretch>
            <a:fillRect/>
          </a:stretch>
        </p:blipFill>
        <p:spPr>
          <a:xfrm>
            <a:off x="6215074" y="1714494"/>
            <a:ext cx="1063909" cy="831784"/>
          </a:xfrm>
          <a:prstGeom prst="rect">
            <a:avLst/>
          </a:prstGeom>
        </p:spPr>
      </p:pic>
      <p:pic>
        <p:nvPicPr>
          <p:cNvPr id="35" name="34 Imagen" descr="Cool Text - La 453219089516648.png"/>
          <p:cNvPicPr>
            <a:picLocks noChangeAspect="1"/>
          </p:cNvPicPr>
          <p:nvPr/>
        </p:nvPicPr>
        <p:blipFill>
          <a:blip r:embed="rId6">
            <a:duotone>
              <a:prstClr val="black"/>
              <a:schemeClr val="accent6">
                <a:lumMod val="60000"/>
                <a:lumOff val="40000"/>
                <a:tint val="45000"/>
                <a:satMod val="400000"/>
              </a:schemeClr>
            </a:duotone>
            <a:lum contrast="40000"/>
          </a:blip>
          <a:stretch>
            <a:fillRect/>
          </a:stretch>
        </p:blipFill>
        <p:spPr>
          <a:xfrm>
            <a:off x="7286644" y="1714494"/>
            <a:ext cx="1071570" cy="803678"/>
          </a:xfrm>
          <a:prstGeom prst="rect">
            <a:avLst/>
          </a:prstGeom>
        </p:spPr>
      </p:pic>
      <p:pic>
        <p:nvPicPr>
          <p:cNvPr id="36" name="35 Imagen" descr="Cool Text - Brisa 453219100365385.png"/>
          <p:cNvPicPr>
            <a:picLocks noChangeAspect="1"/>
          </p:cNvPicPr>
          <p:nvPr/>
        </p:nvPicPr>
        <p:blipFill>
          <a:blip r:embed="rId7">
            <a:duotone>
              <a:prstClr val="black"/>
              <a:schemeClr val="accent6">
                <a:lumMod val="60000"/>
                <a:lumOff val="40000"/>
                <a:tint val="45000"/>
                <a:satMod val="400000"/>
              </a:schemeClr>
            </a:duotone>
            <a:lum contrast="40000"/>
          </a:blip>
          <a:stretch>
            <a:fillRect/>
          </a:stretch>
        </p:blipFill>
        <p:spPr>
          <a:xfrm>
            <a:off x="6357950" y="2428874"/>
            <a:ext cx="1928826" cy="814601"/>
          </a:xfrm>
          <a:prstGeom prst="rect">
            <a:avLst/>
          </a:prstGeom>
        </p:spPr>
      </p:pic>
      <p:pic>
        <p:nvPicPr>
          <p:cNvPr id="31746" name="Picture 2" descr="Rendered Image"/>
          <p:cNvPicPr>
            <a:picLocks noChangeAspect="1" noChangeArrowheads="1"/>
          </p:cNvPicPr>
          <p:nvPr/>
        </p:nvPicPr>
        <p:blipFill>
          <a:blip r:embed="rId8">
            <a:lum bright="40000"/>
          </a:blip>
          <a:srcRect/>
          <a:stretch>
            <a:fillRect/>
          </a:stretch>
        </p:blipFill>
        <p:spPr bwMode="auto">
          <a:xfrm>
            <a:off x="6858016" y="4572014"/>
            <a:ext cx="1928826" cy="419101"/>
          </a:xfrm>
          <a:prstGeom prst="rect">
            <a:avLst/>
          </a:prstGeom>
          <a:noFill/>
        </p:spPr>
      </p:pic>
      <p:pic>
        <p:nvPicPr>
          <p:cNvPr id="38" name="37 Imagen" descr="Painnt_Creation_2024-02-26_112001.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Click="0" advTm="25000">
    <p:sndAc>
      <p:stSnd loop="1">
        <p:snd r:embed="rId2" name="El Vals de las Mariposas- Danny Danie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8"/>
                                        </p:tgtEl>
                                        <p:attrNameLst>
                                          <p:attrName>style.visibility</p:attrName>
                                        </p:attrNameLst>
                                      </p:cBhvr>
                                      <p:to>
                                        <p:strVal val="hidden"/>
                                      </p:to>
                                    </p:set>
                                  </p:childTnLst>
                                </p:cTn>
                              </p:par>
                              <p:par>
                                <p:cTn id="7" presetID="23" presetClass="exit" presetSubtype="544" fill="hold" grpId="0" nodeType="withEffect">
                                  <p:stCondLst>
                                    <p:cond delay="0"/>
                                  </p:stCondLst>
                                  <p:childTnLst>
                                    <p:anim calcmode="lin" valueType="num">
                                      <p:cBhvr>
                                        <p:cTn id="8" dur="3000"/>
                                        <p:tgtEl>
                                          <p:spTgt spid="3"/>
                                        </p:tgtEl>
                                        <p:attrNameLst>
                                          <p:attrName>ppt_w</p:attrName>
                                        </p:attrNameLst>
                                      </p:cBhvr>
                                      <p:tavLst>
                                        <p:tav tm="0">
                                          <p:val>
                                            <p:strVal val="ppt_w"/>
                                          </p:val>
                                        </p:tav>
                                        <p:tav tm="100000">
                                          <p:val>
                                            <p:fltVal val="0"/>
                                          </p:val>
                                        </p:tav>
                                      </p:tavLst>
                                    </p:anim>
                                    <p:anim calcmode="lin" valueType="num">
                                      <p:cBhvr>
                                        <p:cTn id="9" dur="3000"/>
                                        <p:tgtEl>
                                          <p:spTgt spid="3"/>
                                        </p:tgtEl>
                                        <p:attrNameLst>
                                          <p:attrName>ppt_h</p:attrName>
                                        </p:attrNameLst>
                                      </p:cBhvr>
                                      <p:tavLst>
                                        <p:tav tm="0">
                                          <p:val>
                                            <p:strVal val="ppt_h"/>
                                          </p:val>
                                        </p:tav>
                                        <p:tav tm="100000">
                                          <p:val>
                                            <p:fltVal val="0"/>
                                          </p:val>
                                        </p:tav>
                                      </p:tavLst>
                                    </p:anim>
                                    <p:anim calcmode="lin" valueType="num">
                                      <p:cBhvr>
                                        <p:cTn id="10" dur="3000"/>
                                        <p:tgtEl>
                                          <p:spTgt spid="3"/>
                                        </p:tgtEl>
                                        <p:attrNameLst>
                                          <p:attrName>ppt_x</p:attrName>
                                        </p:attrNameLst>
                                      </p:cBhvr>
                                      <p:tavLst>
                                        <p:tav tm="0">
                                          <p:val>
                                            <p:strVal val="ppt_x"/>
                                          </p:val>
                                        </p:tav>
                                        <p:tav tm="100000">
                                          <p:val>
                                            <p:fltVal val="0.5"/>
                                          </p:val>
                                        </p:tav>
                                      </p:tavLst>
                                    </p:anim>
                                    <p:anim calcmode="lin" valueType="num">
                                      <p:cBhvr>
                                        <p:cTn id="11" dur="3000"/>
                                        <p:tgtEl>
                                          <p:spTgt spid="3"/>
                                        </p:tgtEl>
                                        <p:attrNameLst>
                                          <p:attrName>ppt_y</p:attrName>
                                        </p:attrNameLst>
                                      </p:cBhvr>
                                      <p:tavLst>
                                        <p:tav tm="0">
                                          <p:val>
                                            <p:strVal val="ppt_y"/>
                                          </p:val>
                                        </p:tav>
                                        <p:tav tm="100000">
                                          <p:val>
                                            <p:fltVal val="0.5"/>
                                          </p:val>
                                        </p:tav>
                                      </p:tavLst>
                                    </p:anim>
                                    <p:set>
                                      <p:cBhvr>
                                        <p:cTn id="12" dur="1" fill="hold">
                                          <p:stCondLst>
                                            <p:cond delay="2999"/>
                                          </p:stCondLst>
                                        </p:cTn>
                                        <p:tgtEl>
                                          <p:spTgt spid="3"/>
                                        </p:tgtEl>
                                        <p:attrNameLst>
                                          <p:attrName>style.visibility</p:attrName>
                                        </p:attrNameLst>
                                      </p:cBhvr>
                                      <p:to>
                                        <p:strVal val="hidden"/>
                                      </p:to>
                                    </p:set>
                                  </p:childTnLst>
                                </p:cTn>
                              </p:par>
                              <p:par>
                                <p:cTn id="13" presetID="23" presetClass="exit" presetSubtype="544" fill="hold" grpId="0" nodeType="withEffect">
                                  <p:stCondLst>
                                    <p:cond delay="0"/>
                                  </p:stCondLst>
                                  <p:childTnLst>
                                    <p:anim calcmode="lin" valueType="num">
                                      <p:cBhvr>
                                        <p:cTn id="14" dur="3000"/>
                                        <p:tgtEl>
                                          <p:spTgt spid="4"/>
                                        </p:tgtEl>
                                        <p:attrNameLst>
                                          <p:attrName>ppt_w</p:attrName>
                                        </p:attrNameLst>
                                      </p:cBhvr>
                                      <p:tavLst>
                                        <p:tav tm="0">
                                          <p:val>
                                            <p:strVal val="ppt_w"/>
                                          </p:val>
                                        </p:tav>
                                        <p:tav tm="100000">
                                          <p:val>
                                            <p:fltVal val="0"/>
                                          </p:val>
                                        </p:tav>
                                      </p:tavLst>
                                    </p:anim>
                                    <p:anim calcmode="lin" valueType="num">
                                      <p:cBhvr>
                                        <p:cTn id="15" dur="3000"/>
                                        <p:tgtEl>
                                          <p:spTgt spid="4"/>
                                        </p:tgtEl>
                                        <p:attrNameLst>
                                          <p:attrName>ppt_h</p:attrName>
                                        </p:attrNameLst>
                                      </p:cBhvr>
                                      <p:tavLst>
                                        <p:tav tm="0">
                                          <p:val>
                                            <p:strVal val="ppt_h"/>
                                          </p:val>
                                        </p:tav>
                                        <p:tav tm="100000">
                                          <p:val>
                                            <p:fltVal val="0"/>
                                          </p:val>
                                        </p:tav>
                                      </p:tavLst>
                                    </p:anim>
                                    <p:anim calcmode="lin" valueType="num">
                                      <p:cBhvr>
                                        <p:cTn id="16" dur="3000"/>
                                        <p:tgtEl>
                                          <p:spTgt spid="4"/>
                                        </p:tgtEl>
                                        <p:attrNameLst>
                                          <p:attrName>ppt_x</p:attrName>
                                        </p:attrNameLst>
                                      </p:cBhvr>
                                      <p:tavLst>
                                        <p:tav tm="0">
                                          <p:val>
                                            <p:strVal val="ppt_x"/>
                                          </p:val>
                                        </p:tav>
                                        <p:tav tm="100000">
                                          <p:val>
                                            <p:fltVal val="0.5"/>
                                          </p:val>
                                        </p:tav>
                                      </p:tavLst>
                                    </p:anim>
                                    <p:anim calcmode="lin" valueType="num">
                                      <p:cBhvr>
                                        <p:cTn id="17" dur="3000"/>
                                        <p:tgtEl>
                                          <p:spTgt spid="4"/>
                                        </p:tgtEl>
                                        <p:attrNameLst>
                                          <p:attrName>ppt_y</p:attrName>
                                        </p:attrNameLst>
                                      </p:cBhvr>
                                      <p:tavLst>
                                        <p:tav tm="0">
                                          <p:val>
                                            <p:strVal val="ppt_y"/>
                                          </p:val>
                                        </p:tav>
                                        <p:tav tm="100000">
                                          <p:val>
                                            <p:fltVal val="0.5"/>
                                          </p:val>
                                        </p:tav>
                                      </p:tavLst>
                                    </p:anim>
                                    <p:set>
                                      <p:cBhvr>
                                        <p:cTn id="18" dur="1" fill="hold">
                                          <p:stCondLst>
                                            <p:cond delay="2999"/>
                                          </p:stCondLst>
                                        </p:cTn>
                                        <p:tgtEl>
                                          <p:spTgt spid="4"/>
                                        </p:tgtEl>
                                        <p:attrNameLst>
                                          <p:attrName>style.visibility</p:attrName>
                                        </p:attrNameLst>
                                      </p:cBhvr>
                                      <p:to>
                                        <p:strVal val="hidden"/>
                                      </p:to>
                                    </p:set>
                                  </p:childTnLst>
                                </p:cTn>
                              </p:par>
                              <p:par>
                                <p:cTn id="19" presetID="23" presetClass="exit" presetSubtype="544" fill="hold" grpId="0" nodeType="withEffect">
                                  <p:stCondLst>
                                    <p:cond delay="0"/>
                                  </p:stCondLst>
                                  <p:childTnLst>
                                    <p:anim calcmode="lin" valueType="num">
                                      <p:cBhvr>
                                        <p:cTn id="20" dur="3000"/>
                                        <p:tgtEl>
                                          <p:spTgt spid="5"/>
                                        </p:tgtEl>
                                        <p:attrNameLst>
                                          <p:attrName>ppt_w</p:attrName>
                                        </p:attrNameLst>
                                      </p:cBhvr>
                                      <p:tavLst>
                                        <p:tav tm="0">
                                          <p:val>
                                            <p:strVal val="ppt_w"/>
                                          </p:val>
                                        </p:tav>
                                        <p:tav tm="100000">
                                          <p:val>
                                            <p:fltVal val="0"/>
                                          </p:val>
                                        </p:tav>
                                      </p:tavLst>
                                    </p:anim>
                                    <p:anim calcmode="lin" valueType="num">
                                      <p:cBhvr>
                                        <p:cTn id="21" dur="3000"/>
                                        <p:tgtEl>
                                          <p:spTgt spid="5"/>
                                        </p:tgtEl>
                                        <p:attrNameLst>
                                          <p:attrName>ppt_h</p:attrName>
                                        </p:attrNameLst>
                                      </p:cBhvr>
                                      <p:tavLst>
                                        <p:tav tm="0">
                                          <p:val>
                                            <p:strVal val="ppt_h"/>
                                          </p:val>
                                        </p:tav>
                                        <p:tav tm="100000">
                                          <p:val>
                                            <p:fltVal val="0"/>
                                          </p:val>
                                        </p:tav>
                                      </p:tavLst>
                                    </p:anim>
                                    <p:anim calcmode="lin" valueType="num">
                                      <p:cBhvr>
                                        <p:cTn id="22" dur="3000"/>
                                        <p:tgtEl>
                                          <p:spTgt spid="5"/>
                                        </p:tgtEl>
                                        <p:attrNameLst>
                                          <p:attrName>ppt_x</p:attrName>
                                        </p:attrNameLst>
                                      </p:cBhvr>
                                      <p:tavLst>
                                        <p:tav tm="0">
                                          <p:val>
                                            <p:strVal val="ppt_x"/>
                                          </p:val>
                                        </p:tav>
                                        <p:tav tm="100000">
                                          <p:val>
                                            <p:fltVal val="0.5"/>
                                          </p:val>
                                        </p:tav>
                                      </p:tavLst>
                                    </p:anim>
                                    <p:anim calcmode="lin" valueType="num">
                                      <p:cBhvr>
                                        <p:cTn id="23" dur="3000"/>
                                        <p:tgtEl>
                                          <p:spTgt spid="5"/>
                                        </p:tgtEl>
                                        <p:attrNameLst>
                                          <p:attrName>ppt_y</p:attrName>
                                        </p:attrNameLst>
                                      </p:cBhvr>
                                      <p:tavLst>
                                        <p:tav tm="0">
                                          <p:val>
                                            <p:strVal val="ppt_y"/>
                                          </p:val>
                                        </p:tav>
                                        <p:tav tm="100000">
                                          <p:val>
                                            <p:fltVal val="0.5"/>
                                          </p:val>
                                        </p:tav>
                                      </p:tavLst>
                                    </p:anim>
                                    <p:set>
                                      <p:cBhvr>
                                        <p:cTn id="24" dur="1" fill="hold">
                                          <p:stCondLst>
                                            <p:cond delay="2999"/>
                                          </p:stCondLst>
                                        </p:cTn>
                                        <p:tgtEl>
                                          <p:spTgt spid="5"/>
                                        </p:tgtEl>
                                        <p:attrNameLst>
                                          <p:attrName>style.visibility</p:attrName>
                                        </p:attrNameLst>
                                      </p:cBhvr>
                                      <p:to>
                                        <p:strVal val="hidden"/>
                                      </p:to>
                                    </p:set>
                                  </p:childTnLst>
                                </p:cTn>
                              </p:par>
                              <p:par>
                                <p:cTn id="25" presetID="23" presetClass="exit" presetSubtype="544" fill="hold" grpId="0" nodeType="withEffect">
                                  <p:stCondLst>
                                    <p:cond delay="0"/>
                                  </p:stCondLst>
                                  <p:childTnLst>
                                    <p:anim calcmode="lin" valueType="num">
                                      <p:cBhvr>
                                        <p:cTn id="26" dur="3000"/>
                                        <p:tgtEl>
                                          <p:spTgt spid="6"/>
                                        </p:tgtEl>
                                        <p:attrNameLst>
                                          <p:attrName>ppt_w</p:attrName>
                                        </p:attrNameLst>
                                      </p:cBhvr>
                                      <p:tavLst>
                                        <p:tav tm="0">
                                          <p:val>
                                            <p:strVal val="ppt_w"/>
                                          </p:val>
                                        </p:tav>
                                        <p:tav tm="100000">
                                          <p:val>
                                            <p:fltVal val="0"/>
                                          </p:val>
                                        </p:tav>
                                      </p:tavLst>
                                    </p:anim>
                                    <p:anim calcmode="lin" valueType="num">
                                      <p:cBhvr>
                                        <p:cTn id="27" dur="3000"/>
                                        <p:tgtEl>
                                          <p:spTgt spid="6"/>
                                        </p:tgtEl>
                                        <p:attrNameLst>
                                          <p:attrName>ppt_h</p:attrName>
                                        </p:attrNameLst>
                                      </p:cBhvr>
                                      <p:tavLst>
                                        <p:tav tm="0">
                                          <p:val>
                                            <p:strVal val="ppt_h"/>
                                          </p:val>
                                        </p:tav>
                                        <p:tav tm="100000">
                                          <p:val>
                                            <p:fltVal val="0"/>
                                          </p:val>
                                        </p:tav>
                                      </p:tavLst>
                                    </p:anim>
                                    <p:anim calcmode="lin" valueType="num">
                                      <p:cBhvr>
                                        <p:cTn id="28" dur="3000"/>
                                        <p:tgtEl>
                                          <p:spTgt spid="6"/>
                                        </p:tgtEl>
                                        <p:attrNameLst>
                                          <p:attrName>ppt_x</p:attrName>
                                        </p:attrNameLst>
                                      </p:cBhvr>
                                      <p:tavLst>
                                        <p:tav tm="0">
                                          <p:val>
                                            <p:strVal val="ppt_x"/>
                                          </p:val>
                                        </p:tav>
                                        <p:tav tm="100000">
                                          <p:val>
                                            <p:fltVal val="0.5"/>
                                          </p:val>
                                        </p:tav>
                                      </p:tavLst>
                                    </p:anim>
                                    <p:anim calcmode="lin" valueType="num">
                                      <p:cBhvr>
                                        <p:cTn id="29" dur="3000"/>
                                        <p:tgtEl>
                                          <p:spTgt spid="6"/>
                                        </p:tgtEl>
                                        <p:attrNameLst>
                                          <p:attrName>ppt_y</p:attrName>
                                        </p:attrNameLst>
                                      </p:cBhvr>
                                      <p:tavLst>
                                        <p:tav tm="0">
                                          <p:val>
                                            <p:strVal val="ppt_y"/>
                                          </p:val>
                                        </p:tav>
                                        <p:tav tm="100000">
                                          <p:val>
                                            <p:fltVal val="0.5"/>
                                          </p:val>
                                        </p:tav>
                                      </p:tavLst>
                                    </p:anim>
                                    <p:set>
                                      <p:cBhvr>
                                        <p:cTn id="30" dur="1" fill="hold">
                                          <p:stCondLst>
                                            <p:cond delay="2999"/>
                                          </p:stCondLst>
                                        </p:cTn>
                                        <p:tgtEl>
                                          <p:spTgt spid="6"/>
                                        </p:tgtEl>
                                        <p:attrNameLst>
                                          <p:attrName>style.visibility</p:attrName>
                                        </p:attrNameLst>
                                      </p:cBhvr>
                                      <p:to>
                                        <p:strVal val="hidden"/>
                                      </p:to>
                                    </p:set>
                                  </p:childTnLst>
                                </p:cTn>
                              </p:par>
                              <p:par>
                                <p:cTn id="31" presetID="23" presetClass="exit" presetSubtype="544" fill="hold" grpId="0" nodeType="withEffect">
                                  <p:stCondLst>
                                    <p:cond delay="0"/>
                                  </p:stCondLst>
                                  <p:childTnLst>
                                    <p:anim calcmode="lin" valueType="num">
                                      <p:cBhvr>
                                        <p:cTn id="32" dur="3000"/>
                                        <p:tgtEl>
                                          <p:spTgt spid="7"/>
                                        </p:tgtEl>
                                        <p:attrNameLst>
                                          <p:attrName>ppt_w</p:attrName>
                                        </p:attrNameLst>
                                      </p:cBhvr>
                                      <p:tavLst>
                                        <p:tav tm="0">
                                          <p:val>
                                            <p:strVal val="ppt_w"/>
                                          </p:val>
                                        </p:tav>
                                        <p:tav tm="100000">
                                          <p:val>
                                            <p:fltVal val="0"/>
                                          </p:val>
                                        </p:tav>
                                      </p:tavLst>
                                    </p:anim>
                                    <p:anim calcmode="lin" valueType="num">
                                      <p:cBhvr>
                                        <p:cTn id="33" dur="3000"/>
                                        <p:tgtEl>
                                          <p:spTgt spid="7"/>
                                        </p:tgtEl>
                                        <p:attrNameLst>
                                          <p:attrName>ppt_h</p:attrName>
                                        </p:attrNameLst>
                                      </p:cBhvr>
                                      <p:tavLst>
                                        <p:tav tm="0">
                                          <p:val>
                                            <p:strVal val="ppt_h"/>
                                          </p:val>
                                        </p:tav>
                                        <p:tav tm="100000">
                                          <p:val>
                                            <p:fltVal val="0"/>
                                          </p:val>
                                        </p:tav>
                                      </p:tavLst>
                                    </p:anim>
                                    <p:anim calcmode="lin" valueType="num">
                                      <p:cBhvr>
                                        <p:cTn id="34" dur="3000"/>
                                        <p:tgtEl>
                                          <p:spTgt spid="7"/>
                                        </p:tgtEl>
                                        <p:attrNameLst>
                                          <p:attrName>ppt_x</p:attrName>
                                        </p:attrNameLst>
                                      </p:cBhvr>
                                      <p:tavLst>
                                        <p:tav tm="0">
                                          <p:val>
                                            <p:strVal val="ppt_x"/>
                                          </p:val>
                                        </p:tav>
                                        <p:tav tm="100000">
                                          <p:val>
                                            <p:fltVal val="0.5"/>
                                          </p:val>
                                        </p:tav>
                                      </p:tavLst>
                                    </p:anim>
                                    <p:anim calcmode="lin" valueType="num">
                                      <p:cBhvr>
                                        <p:cTn id="35" dur="3000"/>
                                        <p:tgtEl>
                                          <p:spTgt spid="7"/>
                                        </p:tgtEl>
                                        <p:attrNameLst>
                                          <p:attrName>ppt_y</p:attrName>
                                        </p:attrNameLst>
                                      </p:cBhvr>
                                      <p:tavLst>
                                        <p:tav tm="0">
                                          <p:val>
                                            <p:strVal val="ppt_y"/>
                                          </p:val>
                                        </p:tav>
                                        <p:tav tm="100000">
                                          <p:val>
                                            <p:fltVal val="0.5"/>
                                          </p:val>
                                        </p:tav>
                                      </p:tavLst>
                                    </p:anim>
                                    <p:set>
                                      <p:cBhvr>
                                        <p:cTn id="36" dur="1" fill="hold">
                                          <p:stCondLst>
                                            <p:cond delay="2999"/>
                                          </p:stCondLst>
                                        </p:cTn>
                                        <p:tgtEl>
                                          <p:spTgt spid="7"/>
                                        </p:tgtEl>
                                        <p:attrNameLst>
                                          <p:attrName>style.visibility</p:attrName>
                                        </p:attrNameLst>
                                      </p:cBhvr>
                                      <p:to>
                                        <p:strVal val="hidden"/>
                                      </p:to>
                                    </p:set>
                                  </p:childTnLst>
                                </p:cTn>
                              </p:par>
                              <p:par>
                                <p:cTn id="37" presetID="23" presetClass="exit" presetSubtype="544" fill="hold" grpId="0" nodeType="withEffect">
                                  <p:stCondLst>
                                    <p:cond delay="0"/>
                                  </p:stCondLst>
                                  <p:childTnLst>
                                    <p:anim calcmode="lin" valueType="num">
                                      <p:cBhvr>
                                        <p:cTn id="38" dur="3000"/>
                                        <p:tgtEl>
                                          <p:spTgt spid="8"/>
                                        </p:tgtEl>
                                        <p:attrNameLst>
                                          <p:attrName>ppt_w</p:attrName>
                                        </p:attrNameLst>
                                      </p:cBhvr>
                                      <p:tavLst>
                                        <p:tav tm="0">
                                          <p:val>
                                            <p:strVal val="ppt_w"/>
                                          </p:val>
                                        </p:tav>
                                        <p:tav tm="100000">
                                          <p:val>
                                            <p:fltVal val="0"/>
                                          </p:val>
                                        </p:tav>
                                      </p:tavLst>
                                    </p:anim>
                                    <p:anim calcmode="lin" valueType="num">
                                      <p:cBhvr>
                                        <p:cTn id="39" dur="3000"/>
                                        <p:tgtEl>
                                          <p:spTgt spid="8"/>
                                        </p:tgtEl>
                                        <p:attrNameLst>
                                          <p:attrName>ppt_h</p:attrName>
                                        </p:attrNameLst>
                                      </p:cBhvr>
                                      <p:tavLst>
                                        <p:tav tm="0">
                                          <p:val>
                                            <p:strVal val="ppt_h"/>
                                          </p:val>
                                        </p:tav>
                                        <p:tav tm="100000">
                                          <p:val>
                                            <p:fltVal val="0"/>
                                          </p:val>
                                        </p:tav>
                                      </p:tavLst>
                                    </p:anim>
                                    <p:anim calcmode="lin" valueType="num">
                                      <p:cBhvr>
                                        <p:cTn id="40" dur="3000"/>
                                        <p:tgtEl>
                                          <p:spTgt spid="8"/>
                                        </p:tgtEl>
                                        <p:attrNameLst>
                                          <p:attrName>ppt_x</p:attrName>
                                        </p:attrNameLst>
                                      </p:cBhvr>
                                      <p:tavLst>
                                        <p:tav tm="0">
                                          <p:val>
                                            <p:strVal val="ppt_x"/>
                                          </p:val>
                                        </p:tav>
                                        <p:tav tm="100000">
                                          <p:val>
                                            <p:fltVal val="0.5"/>
                                          </p:val>
                                        </p:tav>
                                      </p:tavLst>
                                    </p:anim>
                                    <p:anim calcmode="lin" valueType="num">
                                      <p:cBhvr>
                                        <p:cTn id="41" dur="3000"/>
                                        <p:tgtEl>
                                          <p:spTgt spid="8"/>
                                        </p:tgtEl>
                                        <p:attrNameLst>
                                          <p:attrName>ppt_y</p:attrName>
                                        </p:attrNameLst>
                                      </p:cBhvr>
                                      <p:tavLst>
                                        <p:tav tm="0">
                                          <p:val>
                                            <p:strVal val="ppt_y"/>
                                          </p:val>
                                        </p:tav>
                                        <p:tav tm="100000">
                                          <p:val>
                                            <p:fltVal val="0.5"/>
                                          </p:val>
                                        </p:tav>
                                      </p:tavLst>
                                    </p:anim>
                                    <p:set>
                                      <p:cBhvr>
                                        <p:cTn id="42" dur="1" fill="hold">
                                          <p:stCondLst>
                                            <p:cond delay="2999"/>
                                          </p:stCondLst>
                                        </p:cTn>
                                        <p:tgtEl>
                                          <p:spTgt spid="8"/>
                                        </p:tgtEl>
                                        <p:attrNameLst>
                                          <p:attrName>style.visibility</p:attrName>
                                        </p:attrNameLst>
                                      </p:cBhvr>
                                      <p:to>
                                        <p:strVal val="hidden"/>
                                      </p:to>
                                    </p:set>
                                  </p:childTnLst>
                                </p:cTn>
                              </p:par>
                              <p:par>
                                <p:cTn id="43" presetID="23" presetClass="exit" presetSubtype="544" fill="hold" grpId="0" nodeType="withEffect">
                                  <p:stCondLst>
                                    <p:cond delay="0"/>
                                  </p:stCondLst>
                                  <p:childTnLst>
                                    <p:anim calcmode="lin" valueType="num">
                                      <p:cBhvr>
                                        <p:cTn id="44" dur="3000"/>
                                        <p:tgtEl>
                                          <p:spTgt spid="9"/>
                                        </p:tgtEl>
                                        <p:attrNameLst>
                                          <p:attrName>ppt_w</p:attrName>
                                        </p:attrNameLst>
                                      </p:cBhvr>
                                      <p:tavLst>
                                        <p:tav tm="0">
                                          <p:val>
                                            <p:strVal val="ppt_w"/>
                                          </p:val>
                                        </p:tav>
                                        <p:tav tm="100000">
                                          <p:val>
                                            <p:fltVal val="0"/>
                                          </p:val>
                                        </p:tav>
                                      </p:tavLst>
                                    </p:anim>
                                    <p:anim calcmode="lin" valueType="num">
                                      <p:cBhvr>
                                        <p:cTn id="45" dur="3000"/>
                                        <p:tgtEl>
                                          <p:spTgt spid="9"/>
                                        </p:tgtEl>
                                        <p:attrNameLst>
                                          <p:attrName>ppt_h</p:attrName>
                                        </p:attrNameLst>
                                      </p:cBhvr>
                                      <p:tavLst>
                                        <p:tav tm="0">
                                          <p:val>
                                            <p:strVal val="ppt_h"/>
                                          </p:val>
                                        </p:tav>
                                        <p:tav tm="100000">
                                          <p:val>
                                            <p:fltVal val="0"/>
                                          </p:val>
                                        </p:tav>
                                      </p:tavLst>
                                    </p:anim>
                                    <p:anim calcmode="lin" valueType="num">
                                      <p:cBhvr>
                                        <p:cTn id="46" dur="3000"/>
                                        <p:tgtEl>
                                          <p:spTgt spid="9"/>
                                        </p:tgtEl>
                                        <p:attrNameLst>
                                          <p:attrName>ppt_x</p:attrName>
                                        </p:attrNameLst>
                                      </p:cBhvr>
                                      <p:tavLst>
                                        <p:tav tm="0">
                                          <p:val>
                                            <p:strVal val="ppt_x"/>
                                          </p:val>
                                        </p:tav>
                                        <p:tav tm="100000">
                                          <p:val>
                                            <p:fltVal val="0.5"/>
                                          </p:val>
                                        </p:tav>
                                      </p:tavLst>
                                    </p:anim>
                                    <p:anim calcmode="lin" valueType="num">
                                      <p:cBhvr>
                                        <p:cTn id="47" dur="3000"/>
                                        <p:tgtEl>
                                          <p:spTgt spid="9"/>
                                        </p:tgtEl>
                                        <p:attrNameLst>
                                          <p:attrName>ppt_y</p:attrName>
                                        </p:attrNameLst>
                                      </p:cBhvr>
                                      <p:tavLst>
                                        <p:tav tm="0">
                                          <p:val>
                                            <p:strVal val="ppt_y"/>
                                          </p:val>
                                        </p:tav>
                                        <p:tav tm="100000">
                                          <p:val>
                                            <p:fltVal val="0.5"/>
                                          </p:val>
                                        </p:tav>
                                      </p:tavLst>
                                    </p:anim>
                                    <p:set>
                                      <p:cBhvr>
                                        <p:cTn id="48" dur="1" fill="hold">
                                          <p:stCondLst>
                                            <p:cond delay="2999"/>
                                          </p:stCondLst>
                                        </p:cTn>
                                        <p:tgtEl>
                                          <p:spTgt spid="9"/>
                                        </p:tgtEl>
                                        <p:attrNameLst>
                                          <p:attrName>style.visibility</p:attrName>
                                        </p:attrNameLst>
                                      </p:cBhvr>
                                      <p:to>
                                        <p:strVal val="hidden"/>
                                      </p:to>
                                    </p:set>
                                  </p:childTnLst>
                                </p:cTn>
                              </p:par>
                              <p:par>
                                <p:cTn id="49" presetID="23" presetClass="exit" presetSubtype="544" fill="hold" grpId="0" nodeType="withEffect">
                                  <p:stCondLst>
                                    <p:cond delay="0"/>
                                  </p:stCondLst>
                                  <p:childTnLst>
                                    <p:anim calcmode="lin" valueType="num">
                                      <p:cBhvr>
                                        <p:cTn id="50" dur="3000"/>
                                        <p:tgtEl>
                                          <p:spTgt spid="10"/>
                                        </p:tgtEl>
                                        <p:attrNameLst>
                                          <p:attrName>ppt_w</p:attrName>
                                        </p:attrNameLst>
                                      </p:cBhvr>
                                      <p:tavLst>
                                        <p:tav tm="0">
                                          <p:val>
                                            <p:strVal val="ppt_w"/>
                                          </p:val>
                                        </p:tav>
                                        <p:tav tm="100000">
                                          <p:val>
                                            <p:fltVal val="0"/>
                                          </p:val>
                                        </p:tav>
                                      </p:tavLst>
                                    </p:anim>
                                    <p:anim calcmode="lin" valueType="num">
                                      <p:cBhvr>
                                        <p:cTn id="51" dur="3000"/>
                                        <p:tgtEl>
                                          <p:spTgt spid="10"/>
                                        </p:tgtEl>
                                        <p:attrNameLst>
                                          <p:attrName>ppt_h</p:attrName>
                                        </p:attrNameLst>
                                      </p:cBhvr>
                                      <p:tavLst>
                                        <p:tav tm="0">
                                          <p:val>
                                            <p:strVal val="ppt_h"/>
                                          </p:val>
                                        </p:tav>
                                        <p:tav tm="100000">
                                          <p:val>
                                            <p:fltVal val="0"/>
                                          </p:val>
                                        </p:tav>
                                      </p:tavLst>
                                    </p:anim>
                                    <p:anim calcmode="lin" valueType="num">
                                      <p:cBhvr>
                                        <p:cTn id="52" dur="3000"/>
                                        <p:tgtEl>
                                          <p:spTgt spid="10"/>
                                        </p:tgtEl>
                                        <p:attrNameLst>
                                          <p:attrName>ppt_x</p:attrName>
                                        </p:attrNameLst>
                                      </p:cBhvr>
                                      <p:tavLst>
                                        <p:tav tm="0">
                                          <p:val>
                                            <p:strVal val="ppt_x"/>
                                          </p:val>
                                        </p:tav>
                                        <p:tav tm="100000">
                                          <p:val>
                                            <p:fltVal val="0.5"/>
                                          </p:val>
                                        </p:tav>
                                      </p:tavLst>
                                    </p:anim>
                                    <p:anim calcmode="lin" valueType="num">
                                      <p:cBhvr>
                                        <p:cTn id="53" dur="3000"/>
                                        <p:tgtEl>
                                          <p:spTgt spid="10"/>
                                        </p:tgtEl>
                                        <p:attrNameLst>
                                          <p:attrName>ppt_y</p:attrName>
                                        </p:attrNameLst>
                                      </p:cBhvr>
                                      <p:tavLst>
                                        <p:tav tm="0">
                                          <p:val>
                                            <p:strVal val="ppt_y"/>
                                          </p:val>
                                        </p:tav>
                                        <p:tav tm="100000">
                                          <p:val>
                                            <p:fltVal val="0.5"/>
                                          </p:val>
                                        </p:tav>
                                      </p:tavLst>
                                    </p:anim>
                                    <p:set>
                                      <p:cBhvr>
                                        <p:cTn id="54" dur="1" fill="hold">
                                          <p:stCondLst>
                                            <p:cond delay="2999"/>
                                          </p:stCondLst>
                                        </p:cTn>
                                        <p:tgtEl>
                                          <p:spTgt spid="10"/>
                                        </p:tgtEl>
                                        <p:attrNameLst>
                                          <p:attrName>style.visibility</p:attrName>
                                        </p:attrNameLst>
                                      </p:cBhvr>
                                      <p:to>
                                        <p:strVal val="hidden"/>
                                      </p:to>
                                    </p:set>
                                  </p:childTnLst>
                                </p:cTn>
                              </p:par>
                              <p:par>
                                <p:cTn id="55" presetID="23" presetClass="exit" presetSubtype="544" fill="hold" grpId="0" nodeType="withEffect">
                                  <p:stCondLst>
                                    <p:cond delay="0"/>
                                  </p:stCondLst>
                                  <p:childTnLst>
                                    <p:anim calcmode="lin" valueType="num">
                                      <p:cBhvr>
                                        <p:cTn id="56" dur="3000"/>
                                        <p:tgtEl>
                                          <p:spTgt spid="11"/>
                                        </p:tgtEl>
                                        <p:attrNameLst>
                                          <p:attrName>ppt_w</p:attrName>
                                        </p:attrNameLst>
                                      </p:cBhvr>
                                      <p:tavLst>
                                        <p:tav tm="0">
                                          <p:val>
                                            <p:strVal val="ppt_w"/>
                                          </p:val>
                                        </p:tav>
                                        <p:tav tm="100000">
                                          <p:val>
                                            <p:fltVal val="0"/>
                                          </p:val>
                                        </p:tav>
                                      </p:tavLst>
                                    </p:anim>
                                    <p:anim calcmode="lin" valueType="num">
                                      <p:cBhvr>
                                        <p:cTn id="57" dur="3000"/>
                                        <p:tgtEl>
                                          <p:spTgt spid="11"/>
                                        </p:tgtEl>
                                        <p:attrNameLst>
                                          <p:attrName>ppt_h</p:attrName>
                                        </p:attrNameLst>
                                      </p:cBhvr>
                                      <p:tavLst>
                                        <p:tav tm="0">
                                          <p:val>
                                            <p:strVal val="ppt_h"/>
                                          </p:val>
                                        </p:tav>
                                        <p:tav tm="100000">
                                          <p:val>
                                            <p:fltVal val="0"/>
                                          </p:val>
                                        </p:tav>
                                      </p:tavLst>
                                    </p:anim>
                                    <p:anim calcmode="lin" valueType="num">
                                      <p:cBhvr>
                                        <p:cTn id="58" dur="3000"/>
                                        <p:tgtEl>
                                          <p:spTgt spid="11"/>
                                        </p:tgtEl>
                                        <p:attrNameLst>
                                          <p:attrName>ppt_x</p:attrName>
                                        </p:attrNameLst>
                                      </p:cBhvr>
                                      <p:tavLst>
                                        <p:tav tm="0">
                                          <p:val>
                                            <p:strVal val="ppt_x"/>
                                          </p:val>
                                        </p:tav>
                                        <p:tav tm="100000">
                                          <p:val>
                                            <p:fltVal val="0.5"/>
                                          </p:val>
                                        </p:tav>
                                      </p:tavLst>
                                    </p:anim>
                                    <p:anim calcmode="lin" valueType="num">
                                      <p:cBhvr>
                                        <p:cTn id="59" dur="3000"/>
                                        <p:tgtEl>
                                          <p:spTgt spid="11"/>
                                        </p:tgtEl>
                                        <p:attrNameLst>
                                          <p:attrName>ppt_y</p:attrName>
                                        </p:attrNameLst>
                                      </p:cBhvr>
                                      <p:tavLst>
                                        <p:tav tm="0">
                                          <p:val>
                                            <p:strVal val="ppt_y"/>
                                          </p:val>
                                        </p:tav>
                                        <p:tav tm="100000">
                                          <p:val>
                                            <p:fltVal val="0.5"/>
                                          </p:val>
                                        </p:tav>
                                      </p:tavLst>
                                    </p:anim>
                                    <p:set>
                                      <p:cBhvr>
                                        <p:cTn id="60" dur="1" fill="hold">
                                          <p:stCondLst>
                                            <p:cond delay="2999"/>
                                          </p:stCondLst>
                                        </p:cTn>
                                        <p:tgtEl>
                                          <p:spTgt spid="11"/>
                                        </p:tgtEl>
                                        <p:attrNameLst>
                                          <p:attrName>style.visibility</p:attrName>
                                        </p:attrNameLst>
                                      </p:cBhvr>
                                      <p:to>
                                        <p:strVal val="hidden"/>
                                      </p:to>
                                    </p:set>
                                  </p:childTnLst>
                                </p:cTn>
                              </p:par>
                              <p:par>
                                <p:cTn id="61" presetID="23" presetClass="exit" presetSubtype="544" fill="hold" grpId="0" nodeType="withEffect">
                                  <p:stCondLst>
                                    <p:cond delay="0"/>
                                  </p:stCondLst>
                                  <p:childTnLst>
                                    <p:anim calcmode="lin" valueType="num">
                                      <p:cBhvr>
                                        <p:cTn id="62" dur="3000"/>
                                        <p:tgtEl>
                                          <p:spTgt spid="12"/>
                                        </p:tgtEl>
                                        <p:attrNameLst>
                                          <p:attrName>ppt_w</p:attrName>
                                        </p:attrNameLst>
                                      </p:cBhvr>
                                      <p:tavLst>
                                        <p:tav tm="0">
                                          <p:val>
                                            <p:strVal val="ppt_w"/>
                                          </p:val>
                                        </p:tav>
                                        <p:tav tm="100000">
                                          <p:val>
                                            <p:fltVal val="0"/>
                                          </p:val>
                                        </p:tav>
                                      </p:tavLst>
                                    </p:anim>
                                    <p:anim calcmode="lin" valueType="num">
                                      <p:cBhvr>
                                        <p:cTn id="63" dur="3000"/>
                                        <p:tgtEl>
                                          <p:spTgt spid="12"/>
                                        </p:tgtEl>
                                        <p:attrNameLst>
                                          <p:attrName>ppt_h</p:attrName>
                                        </p:attrNameLst>
                                      </p:cBhvr>
                                      <p:tavLst>
                                        <p:tav tm="0">
                                          <p:val>
                                            <p:strVal val="ppt_h"/>
                                          </p:val>
                                        </p:tav>
                                        <p:tav tm="100000">
                                          <p:val>
                                            <p:fltVal val="0"/>
                                          </p:val>
                                        </p:tav>
                                      </p:tavLst>
                                    </p:anim>
                                    <p:anim calcmode="lin" valueType="num">
                                      <p:cBhvr>
                                        <p:cTn id="64" dur="3000"/>
                                        <p:tgtEl>
                                          <p:spTgt spid="12"/>
                                        </p:tgtEl>
                                        <p:attrNameLst>
                                          <p:attrName>ppt_x</p:attrName>
                                        </p:attrNameLst>
                                      </p:cBhvr>
                                      <p:tavLst>
                                        <p:tav tm="0">
                                          <p:val>
                                            <p:strVal val="ppt_x"/>
                                          </p:val>
                                        </p:tav>
                                        <p:tav tm="100000">
                                          <p:val>
                                            <p:fltVal val="0.5"/>
                                          </p:val>
                                        </p:tav>
                                      </p:tavLst>
                                    </p:anim>
                                    <p:anim calcmode="lin" valueType="num">
                                      <p:cBhvr>
                                        <p:cTn id="65" dur="3000"/>
                                        <p:tgtEl>
                                          <p:spTgt spid="12"/>
                                        </p:tgtEl>
                                        <p:attrNameLst>
                                          <p:attrName>ppt_y</p:attrName>
                                        </p:attrNameLst>
                                      </p:cBhvr>
                                      <p:tavLst>
                                        <p:tav tm="0">
                                          <p:val>
                                            <p:strVal val="ppt_y"/>
                                          </p:val>
                                        </p:tav>
                                        <p:tav tm="100000">
                                          <p:val>
                                            <p:fltVal val="0.5"/>
                                          </p:val>
                                        </p:tav>
                                      </p:tavLst>
                                    </p:anim>
                                    <p:set>
                                      <p:cBhvr>
                                        <p:cTn id="66" dur="1" fill="hold">
                                          <p:stCondLst>
                                            <p:cond delay="2999"/>
                                          </p:stCondLst>
                                        </p:cTn>
                                        <p:tgtEl>
                                          <p:spTgt spid="12"/>
                                        </p:tgtEl>
                                        <p:attrNameLst>
                                          <p:attrName>style.visibility</p:attrName>
                                        </p:attrNameLst>
                                      </p:cBhvr>
                                      <p:to>
                                        <p:strVal val="hidden"/>
                                      </p:to>
                                    </p:set>
                                  </p:childTnLst>
                                </p:cTn>
                              </p:par>
                              <p:par>
                                <p:cTn id="67" presetID="23" presetClass="exit" presetSubtype="544" fill="hold" grpId="0" nodeType="withEffect">
                                  <p:stCondLst>
                                    <p:cond delay="0"/>
                                  </p:stCondLst>
                                  <p:childTnLst>
                                    <p:anim calcmode="lin" valueType="num">
                                      <p:cBhvr>
                                        <p:cTn id="68" dur="3000"/>
                                        <p:tgtEl>
                                          <p:spTgt spid="13"/>
                                        </p:tgtEl>
                                        <p:attrNameLst>
                                          <p:attrName>ppt_w</p:attrName>
                                        </p:attrNameLst>
                                      </p:cBhvr>
                                      <p:tavLst>
                                        <p:tav tm="0">
                                          <p:val>
                                            <p:strVal val="ppt_w"/>
                                          </p:val>
                                        </p:tav>
                                        <p:tav tm="100000">
                                          <p:val>
                                            <p:fltVal val="0"/>
                                          </p:val>
                                        </p:tav>
                                      </p:tavLst>
                                    </p:anim>
                                    <p:anim calcmode="lin" valueType="num">
                                      <p:cBhvr>
                                        <p:cTn id="69" dur="3000"/>
                                        <p:tgtEl>
                                          <p:spTgt spid="13"/>
                                        </p:tgtEl>
                                        <p:attrNameLst>
                                          <p:attrName>ppt_h</p:attrName>
                                        </p:attrNameLst>
                                      </p:cBhvr>
                                      <p:tavLst>
                                        <p:tav tm="0">
                                          <p:val>
                                            <p:strVal val="ppt_h"/>
                                          </p:val>
                                        </p:tav>
                                        <p:tav tm="100000">
                                          <p:val>
                                            <p:fltVal val="0"/>
                                          </p:val>
                                        </p:tav>
                                      </p:tavLst>
                                    </p:anim>
                                    <p:anim calcmode="lin" valueType="num">
                                      <p:cBhvr>
                                        <p:cTn id="70" dur="3000"/>
                                        <p:tgtEl>
                                          <p:spTgt spid="13"/>
                                        </p:tgtEl>
                                        <p:attrNameLst>
                                          <p:attrName>ppt_x</p:attrName>
                                        </p:attrNameLst>
                                      </p:cBhvr>
                                      <p:tavLst>
                                        <p:tav tm="0">
                                          <p:val>
                                            <p:strVal val="ppt_x"/>
                                          </p:val>
                                        </p:tav>
                                        <p:tav tm="100000">
                                          <p:val>
                                            <p:fltVal val="0.5"/>
                                          </p:val>
                                        </p:tav>
                                      </p:tavLst>
                                    </p:anim>
                                    <p:anim calcmode="lin" valueType="num">
                                      <p:cBhvr>
                                        <p:cTn id="71" dur="3000"/>
                                        <p:tgtEl>
                                          <p:spTgt spid="13"/>
                                        </p:tgtEl>
                                        <p:attrNameLst>
                                          <p:attrName>ppt_y</p:attrName>
                                        </p:attrNameLst>
                                      </p:cBhvr>
                                      <p:tavLst>
                                        <p:tav tm="0">
                                          <p:val>
                                            <p:strVal val="ppt_y"/>
                                          </p:val>
                                        </p:tav>
                                        <p:tav tm="100000">
                                          <p:val>
                                            <p:fltVal val="0.5"/>
                                          </p:val>
                                        </p:tav>
                                      </p:tavLst>
                                    </p:anim>
                                    <p:set>
                                      <p:cBhvr>
                                        <p:cTn id="72" dur="1" fill="hold">
                                          <p:stCondLst>
                                            <p:cond delay="2999"/>
                                          </p:stCondLst>
                                        </p:cTn>
                                        <p:tgtEl>
                                          <p:spTgt spid="13"/>
                                        </p:tgtEl>
                                        <p:attrNameLst>
                                          <p:attrName>style.visibility</p:attrName>
                                        </p:attrNameLst>
                                      </p:cBhvr>
                                      <p:to>
                                        <p:strVal val="hidden"/>
                                      </p:to>
                                    </p:set>
                                  </p:childTnLst>
                                </p:cTn>
                              </p:par>
                              <p:par>
                                <p:cTn id="73" presetID="23" presetClass="exit" presetSubtype="544" fill="hold" grpId="0" nodeType="withEffect">
                                  <p:stCondLst>
                                    <p:cond delay="0"/>
                                  </p:stCondLst>
                                  <p:childTnLst>
                                    <p:anim calcmode="lin" valueType="num">
                                      <p:cBhvr>
                                        <p:cTn id="74" dur="3000"/>
                                        <p:tgtEl>
                                          <p:spTgt spid="14"/>
                                        </p:tgtEl>
                                        <p:attrNameLst>
                                          <p:attrName>ppt_w</p:attrName>
                                        </p:attrNameLst>
                                      </p:cBhvr>
                                      <p:tavLst>
                                        <p:tav tm="0">
                                          <p:val>
                                            <p:strVal val="ppt_w"/>
                                          </p:val>
                                        </p:tav>
                                        <p:tav tm="100000">
                                          <p:val>
                                            <p:fltVal val="0"/>
                                          </p:val>
                                        </p:tav>
                                      </p:tavLst>
                                    </p:anim>
                                    <p:anim calcmode="lin" valueType="num">
                                      <p:cBhvr>
                                        <p:cTn id="75" dur="3000"/>
                                        <p:tgtEl>
                                          <p:spTgt spid="14"/>
                                        </p:tgtEl>
                                        <p:attrNameLst>
                                          <p:attrName>ppt_h</p:attrName>
                                        </p:attrNameLst>
                                      </p:cBhvr>
                                      <p:tavLst>
                                        <p:tav tm="0">
                                          <p:val>
                                            <p:strVal val="ppt_h"/>
                                          </p:val>
                                        </p:tav>
                                        <p:tav tm="100000">
                                          <p:val>
                                            <p:fltVal val="0"/>
                                          </p:val>
                                        </p:tav>
                                      </p:tavLst>
                                    </p:anim>
                                    <p:anim calcmode="lin" valueType="num">
                                      <p:cBhvr>
                                        <p:cTn id="76" dur="3000"/>
                                        <p:tgtEl>
                                          <p:spTgt spid="14"/>
                                        </p:tgtEl>
                                        <p:attrNameLst>
                                          <p:attrName>ppt_x</p:attrName>
                                        </p:attrNameLst>
                                      </p:cBhvr>
                                      <p:tavLst>
                                        <p:tav tm="0">
                                          <p:val>
                                            <p:strVal val="ppt_x"/>
                                          </p:val>
                                        </p:tav>
                                        <p:tav tm="100000">
                                          <p:val>
                                            <p:fltVal val="0.5"/>
                                          </p:val>
                                        </p:tav>
                                      </p:tavLst>
                                    </p:anim>
                                    <p:anim calcmode="lin" valueType="num">
                                      <p:cBhvr>
                                        <p:cTn id="77" dur="3000"/>
                                        <p:tgtEl>
                                          <p:spTgt spid="14"/>
                                        </p:tgtEl>
                                        <p:attrNameLst>
                                          <p:attrName>ppt_y</p:attrName>
                                        </p:attrNameLst>
                                      </p:cBhvr>
                                      <p:tavLst>
                                        <p:tav tm="0">
                                          <p:val>
                                            <p:strVal val="ppt_y"/>
                                          </p:val>
                                        </p:tav>
                                        <p:tav tm="100000">
                                          <p:val>
                                            <p:fltVal val="0.5"/>
                                          </p:val>
                                        </p:tav>
                                      </p:tavLst>
                                    </p:anim>
                                    <p:set>
                                      <p:cBhvr>
                                        <p:cTn id="78" dur="1" fill="hold">
                                          <p:stCondLst>
                                            <p:cond delay="2999"/>
                                          </p:stCondLst>
                                        </p:cTn>
                                        <p:tgtEl>
                                          <p:spTgt spid="14"/>
                                        </p:tgtEl>
                                        <p:attrNameLst>
                                          <p:attrName>style.visibility</p:attrName>
                                        </p:attrNameLst>
                                      </p:cBhvr>
                                      <p:to>
                                        <p:strVal val="hidden"/>
                                      </p:to>
                                    </p:set>
                                  </p:childTnLst>
                                </p:cTn>
                              </p:par>
                              <p:par>
                                <p:cTn id="79" presetID="23" presetClass="exit" presetSubtype="544" fill="hold" grpId="0" nodeType="withEffect">
                                  <p:stCondLst>
                                    <p:cond delay="0"/>
                                  </p:stCondLst>
                                  <p:childTnLst>
                                    <p:anim calcmode="lin" valueType="num">
                                      <p:cBhvr>
                                        <p:cTn id="80" dur="3000"/>
                                        <p:tgtEl>
                                          <p:spTgt spid="15"/>
                                        </p:tgtEl>
                                        <p:attrNameLst>
                                          <p:attrName>ppt_w</p:attrName>
                                        </p:attrNameLst>
                                      </p:cBhvr>
                                      <p:tavLst>
                                        <p:tav tm="0">
                                          <p:val>
                                            <p:strVal val="ppt_w"/>
                                          </p:val>
                                        </p:tav>
                                        <p:tav tm="100000">
                                          <p:val>
                                            <p:fltVal val="0"/>
                                          </p:val>
                                        </p:tav>
                                      </p:tavLst>
                                    </p:anim>
                                    <p:anim calcmode="lin" valueType="num">
                                      <p:cBhvr>
                                        <p:cTn id="81" dur="3000"/>
                                        <p:tgtEl>
                                          <p:spTgt spid="15"/>
                                        </p:tgtEl>
                                        <p:attrNameLst>
                                          <p:attrName>ppt_h</p:attrName>
                                        </p:attrNameLst>
                                      </p:cBhvr>
                                      <p:tavLst>
                                        <p:tav tm="0">
                                          <p:val>
                                            <p:strVal val="ppt_h"/>
                                          </p:val>
                                        </p:tav>
                                        <p:tav tm="100000">
                                          <p:val>
                                            <p:fltVal val="0"/>
                                          </p:val>
                                        </p:tav>
                                      </p:tavLst>
                                    </p:anim>
                                    <p:anim calcmode="lin" valueType="num">
                                      <p:cBhvr>
                                        <p:cTn id="82" dur="3000"/>
                                        <p:tgtEl>
                                          <p:spTgt spid="15"/>
                                        </p:tgtEl>
                                        <p:attrNameLst>
                                          <p:attrName>ppt_x</p:attrName>
                                        </p:attrNameLst>
                                      </p:cBhvr>
                                      <p:tavLst>
                                        <p:tav tm="0">
                                          <p:val>
                                            <p:strVal val="ppt_x"/>
                                          </p:val>
                                        </p:tav>
                                        <p:tav tm="100000">
                                          <p:val>
                                            <p:fltVal val="0.5"/>
                                          </p:val>
                                        </p:tav>
                                      </p:tavLst>
                                    </p:anim>
                                    <p:anim calcmode="lin" valueType="num">
                                      <p:cBhvr>
                                        <p:cTn id="83" dur="3000"/>
                                        <p:tgtEl>
                                          <p:spTgt spid="15"/>
                                        </p:tgtEl>
                                        <p:attrNameLst>
                                          <p:attrName>ppt_y</p:attrName>
                                        </p:attrNameLst>
                                      </p:cBhvr>
                                      <p:tavLst>
                                        <p:tav tm="0">
                                          <p:val>
                                            <p:strVal val="ppt_y"/>
                                          </p:val>
                                        </p:tav>
                                        <p:tav tm="100000">
                                          <p:val>
                                            <p:fltVal val="0.5"/>
                                          </p:val>
                                        </p:tav>
                                      </p:tavLst>
                                    </p:anim>
                                    <p:set>
                                      <p:cBhvr>
                                        <p:cTn id="84" dur="1" fill="hold">
                                          <p:stCondLst>
                                            <p:cond delay="2999"/>
                                          </p:stCondLst>
                                        </p:cTn>
                                        <p:tgtEl>
                                          <p:spTgt spid="15"/>
                                        </p:tgtEl>
                                        <p:attrNameLst>
                                          <p:attrName>style.visibility</p:attrName>
                                        </p:attrNameLst>
                                      </p:cBhvr>
                                      <p:to>
                                        <p:strVal val="hidden"/>
                                      </p:to>
                                    </p:set>
                                  </p:childTnLst>
                                </p:cTn>
                              </p:par>
                              <p:par>
                                <p:cTn id="85" presetID="23" presetClass="exit" presetSubtype="544" fill="hold" grpId="0" nodeType="withEffect">
                                  <p:stCondLst>
                                    <p:cond delay="0"/>
                                  </p:stCondLst>
                                  <p:childTnLst>
                                    <p:anim calcmode="lin" valueType="num">
                                      <p:cBhvr>
                                        <p:cTn id="86" dur="3000"/>
                                        <p:tgtEl>
                                          <p:spTgt spid="16"/>
                                        </p:tgtEl>
                                        <p:attrNameLst>
                                          <p:attrName>ppt_w</p:attrName>
                                        </p:attrNameLst>
                                      </p:cBhvr>
                                      <p:tavLst>
                                        <p:tav tm="0">
                                          <p:val>
                                            <p:strVal val="ppt_w"/>
                                          </p:val>
                                        </p:tav>
                                        <p:tav tm="100000">
                                          <p:val>
                                            <p:fltVal val="0"/>
                                          </p:val>
                                        </p:tav>
                                      </p:tavLst>
                                    </p:anim>
                                    <p:anim calcmode="lin" valueType="num">
                                      <p:cBhvr>
                                        <p:cTn id="87" dur="3000"/>
                                        <p:tgtEl>
                                          <p:spTgt spid="16"/>
                                        </p:tgtEl>
                                        <p:attrNameLst>
                                          <p:attrName>ppt_h</p:attrName>
                                        </p:attrNameLst>
                                      </p:cBhvr>
                                      <p:tavLst>
                                        <p:tav tm="0">
                                          <p:val>
                                            <p:strVal val="ppt_h"/>
                                          </p:val>
                                        </p:tav>
                                        <p:tav tm="100000">
                                          <p:val>
                                            <p:fltVal val="0"/>
                                          </p:val>
                                        </p:tav>
                                      </p:tavLst>
                                    </p:anim>
                                    <p:anim calcmode="lin" valueType="num">
                                      <p:cBhvr>
                                        <p:cTn id="88" dur="3000"/>
                                        <p:tgtEl>
                                          <p:spTgt spid="16"/>
                                        </p:tgtEl>
                                        <p:attrNameLst>
                                          <p:attrName>ppt_x</p:attrName>
                                        </p:attrNameLst>
                                      </p:cBhvr>
                                      <p:tavLst>
                                        <p:tav tm="0">
                                          <p:val>
                                            <p:strVal val="ppt_x"/>
                                          </p:val>
                                        </p:tav>
                                        <p:tav tm="100000">
                                          <p:val>
                                            <p:fltVal val="0.5"/>
                                          </p:val>
                                        </p:tav>
                                      </p:tavLst>
                                    </p:anim>
                                    <p:anim calcmode="lin" valueType="num">
                                      <p:cBhvr>
                                        <p:cTn id="89" dur="3000"/>
                                        <p:tgtEl>
                                          <p:spTgt spid="16"/>
                                        </p:tgtEl>
                                        <p:attrNameLst>
                                          <p:attrName>ppt_y</p:attrName>
                                        </p:attrNameLst>
                                      </p:cBhvr>
                                      <p:tavLst>
                                        <p:tav tm="0">
                                          <p:val>
                                            <p:strVal val="ppt_y"/>
                                          </p:val>
                                        </p:tav>
                                        <p:tav tm="100000">
                                          <p:val>
                                            <p:fltVal val="0.5"/>
                                          </p:val>
                                        </p:tav>
                                      </p:tavLst>
                                    </p:anim>
                                    <p:set>
                                      <p:cBhvr>
                                        <p:cTn id="90" dur="1" fill="hold">
                                          <p:stCondLst>
                                            <p:cond delay="2999"/>
                                          </p:stCondLst>
                                        </p:cTn>
                                        <p:tgtEl>
                                          <p:spTgt spid="16"/>
                                        </p:tgtEl>
                                        <p:attrNameLst>
                                          <p:attrName>style.visibility</p:attrName>
                                        </p:attrNameLst>
                                      </p:cBhvr>
                                      <p:to>
                                        <p:strVal val="hidden"/>
                                      </p:to>
                                    </p:set>
                                  </p:childTnLst>
                                </p:cTn>
                              </p:par>
                              <p:par>
                                <p:cTn id="91" presetID="23" presetClass="exit" presetSubtype="544" fill="hold" grpId="0" nodeType="withEffect">
                                  <p:stCondLst>
                                    <p:cond delay="0"/>
                                  </p:stCondLst>
                                  <p:childTnLst>
                                    <p:anim calcmode="lin" valueType="num">
                                      <p:cBhvr>
                                        <p:cTn id="92" dur="3000"/>
                                        <p:tgtEl>
                                          <p:spTgt spid="17"/>
                                        </p:tgtEl>
                                        <p:attrNameLst>
                                          <p:attrName>ppt_w</p:attrName>
                                        </p:attrNameLst>
                                      </p:cBhvr>
                                      <p:tavLst>
                                        <p:tav tm="0">
                                          <p:val>
                                            <p:strVal val="ppt_w"/>
                                          </p:val>
                                        </p:tav>
                                        <p:tav tm="100000">
                                          <p:val>
                                            <p:fltVal val="0"/>
                                          </p:val>
                                        </p:tav>
                                      </p:tavLst>
                                    </p:anim>
                                    <p:anim calcmode="lin" valueType="num">
                                      <p:cBhvr>
                                        <p:cTn id="93" dur="3000"/>
                                        <p:tgtEl>
                                          <p:spTgt spid="17"/>
                                        </p:tgtEl>
                                        <p:attrNameLst>
                                          <p:attrName>ppt_h</p:attrName>
                                        </p:attrNameLst>
                                      </p:cBhvr>
                                      <p:tavLst>
                                        <p:tav tm="0">
                                          <p:val>
                                            <p:strVal val="ppt_h"/>
                                          </p:val>
                                        </p:tav>
                                        <p:tav tm="100000">
                                          <p:val>
                                            <p:fltVal val="0"/>
                                          </p:val>
                                        </p:tav>
                                      </p:tavLst>
                                    </p:anim>
                                    <p:anim calcmode="lin" valueType="num">
                                      <p:cBhvr>
                                        <p:cTn id="94" dur="3000"/>
                                        <p:tgtEl>
                                          <p:spTgt spid="17"/>
                                        </p:tgtEl>
                                        <p:attrNameLst>
                                          <p:attrName>ppt_x</p:attrName>
                                        </p:attrNameLst>
                                      </p:cBhvr>
                                      <p:tavLst>
                                        <p:tav tm="0">
                                          <p:val>
                                            <p:strVal val="ppt_x"/>
                                          </p:val>
                                        </p:tav>
                                        <p:tav tm="100000">
                                          <p:val>
                                            <p:fltVal val="0.5"/>
                                          </p:val>
                                        </p:tav>
                                      </p:tavLst>
                                    </p:anim>
                                    <p:anim calcmode="lin" valueType="num">
                                      <p:cBhvr>
                                        <p:cTn id="95" dur="3000"/>
                                        <p:tgtEl>
                                          <p:spTgt spid="17"/>
                                        </p:tgtEl>
                                        <p:attrNameLst>
                                          <p:attrName>ppt_y</p:attrName>
                                        </p:attrNameLst>
                                      </p:cBhvr>
                                      <p:tavLst>
                                        <p:tav tm="0">
                                          <p:val>
                                            <p:strVal val="ppt_y"/>
                                          </p:val>
                                        </p:tav>
                                        <p:tav tm="100000">
                                          <p:val>
                                            <p:fltVal val="0.5"/>
                                          </p:val>
                                        </p:tav>
                                      </p:tavLst>
                                    </p:anim>
                                    <p:set>
                                      <p:cBhvr>
                                        <p:cTn id="96" dur="1" fill="hold">
                                          <p:stCondLst>
                                            <p:cond delay="2999"/>
                                          </p:stCondLst>
                                        </p:cTn>
                                        <p:tgtEl>
                                          <p:spTgt spid="17"/>
                                        </p:tgtEl>
                                        <p:attrNameLst>
                                          <p:attrName>style.visibility</p:attrName>
                                        </p:attrNameLst>
                                      </p:cBhvr>
                                      <p:to>
                                        <p:strVal val="hidden"/>
                                      </p:to>
                                    </p:set>
                                  </p:childTnLst>
                                </p:cTn>
                              </p:par>
                              <p:par>
                                <p:cTn id="97" presetID="23" presetClass="exit" presetSubtype="544" fill="hold" grpId="0" nodeType="withEffect">
                                  <p:stCondLst>
                                    <p:cond delay="0"/>
                                  </p:stCondLst>
                                  <p:childTnLst>
                                    <p:anim calcmode="lin" valueType="num">
                                      <p:cBhvr>
                                        <p:cTn id="98" dur="3000"/>
                                        <p:tgtEl>
                                          <p:spTgt spid="18"/>
                                        </p:tgtEl>
                                        <p:attrNameLst>
                                          <p:attrName>ppt_w</p:attrName>
                                        </p:attrNameLst>
                                      </p:cBhvr>
                                      <p:tavLst>
                                        <p:tav tm="0">
                                          <p:val>
                                            <p:strVal val="ppt_w"/>
                                          </p:val>
                                        </p:tav>
                                        <p:tav tm="100000">
                                          <p:val>
                                            <p:fltVal val="0"/>
                                          </p:val>
                                        </p:tav>
                                      </p:tavLst>
                                    </p:anim>
                                    <p:anim calcmode="lin" valueType="num">
                                      <p:cBhvr>
                                        <p:cTn id="99" dur="3000"/>
                                        <p:tgtEl>
                                          <p:spTgt spid="18"/>
                                        </p:tgtEl>
                                        <p:attrNameLst>
                                          <p:attrName>ppt_h</p:attrName>
                                        </p:attrNameLst>
                                      </p:cBhvr>
                                      <p:tavLst>
                                        <p:tav tm="0">
                                          <p:val>
                                            <p:strVal val="ppt_h"/>
                                          </p:val>
                                        </p:tav>
                                        <p:tav tm="100000">
                                          <p:val>
                                            <p:fltVal val="0"/>
                                          </p:val>
                                        </p:tav>
                                      </p:tavLst>
                                    </p:anim>
                                    <p:anim calcmode="lin" valueType="num">
                                      <p:cBhvr>
                                        <p:cTn id="100" dur="3000"/>
                                        <p:tgtEl>
                                          <p:spTgt spid="18"/>
                                        </p:tgtEl>
                                        <p:attrNameLst>
                                          <p:attrName>ppt_x</p:attrName>
                                        </p:attrNameLst>
                                      </p:cBhvr>
                                      <p:tavLst>
                                        <p:tav tm="0">
                                          <p:val>
                                            <p:strVal val="ppt_x"/>
                                          </p:val>
                                        </p:tav>
                                        <p:tav tm="100000">
                                          <p:val>
                                            <p:fltVal val="0.5"/>
                                          </p:val>
                                        </p:tav>
                                      </p:tavLst>
                                    </p:anim>
                                    <p:anim calcmode="lin" valueType="num">
                                      <p:cBhvr>
                                        <p:cTn id="101" dur="3000"/>
                                        <p:tgtEl>
                                          <p:spTgt spid="18"/>
                                        </p:tgtEl>
                                        <p:attrNameLst>
                                          <p:attrName>ppt_y</p:attrName>
                                        </p:attrNameLst>
                                      </p:cBhvr>
                                      <p:tavLst>
                                        <p:tav tm="0">
                                          <p:val>
                                            <p:strVal val="ppt_y"/>
                                          </p:val>
                                        </p:tav>
                                        <p:tav tm="100000">
                                          <p:val>
                                            <p:fltVal val="0.5"/>
                                          </p:val>
                                        </p:tav>
                                      </p:tavLst>
                                    </p:anim>
                                    <p:set>
                                      <p:cBhvr>
                                        <p:cTn id="102" dur="1" fill="hold">
                                          <p:stCondLst>
                                            <p:cond delay="2999"/>
                                          </p:stCondLst>
                                        </p:cTn>
                                        <p:tgtEl>
                                          <p:spTgt spid="18"/>
                                        </p:tgtEl>
                                        <p:attrNameLst>
                                          <p:attrName>style.visibility</p:attrName>
                                        </p:attrNameLst>
                                      </p:cBhvr>
                                      <p:to>
                                        <p:strVal val="hidden"/>
                                      </p:to>
                                    </p:set>
                                  </p:childTnLst>
                                </p:cTn>
                              </p:par>
                              <p:par>
                                <p:cTn id="103" presetID="23" presetClass="exit" presetSubtype="544" fill="hold" grpId="0" nodeType="withEffect">
                                  <p:stCondLst>
                                    <p:cond delay="0"/>
                                  </p:stCondLst>
                                  <p:childTnLst>
                                    <p:anim calcmode="lin" valueType="num">
                                      <p:cBhvr>
                                        <p:cTn id="104" dur="3000"/>
                                        <p:tgtEl>
                                          <p:spTgt spid="19"/>
                                        </p:tgtEl>
                                        <p:attrNameLst>
                                          <p:attrName>ppt_w</p:attrName>
                                        </p:attrNameLst>
                                      </p:cBhvr>
                                      <p:tavLst>
                                        <p:tav tm="0">
                                          <p:val>
                                            <p:strVal val="ppt_w"/>
                                          </p:val>
                                        </p:tav>
                                        <p:tav tm="100000">
                                          <p:val>
                                            <p:fltVal val="0"/>
                                          </p:val>
                                        </p:tav>
                                      </p:tavLst>
                                    </p:anim>
                                    <p:anim calcmode="lin" valueType="num">
                                      <p:cBhvr>
                                        <p:cTn id="105" dur="3000"/>
                                        <p:tgtEl>
                                          <p:spTgt spid="19"/>
                                        </p:tgtEl>
                                        <p:attrNameLst>
                                          <p:attrName>ppt_h</p:attrName>
                                        </p:attrNameLst>
                                      </p:cBhvr>
                                      <p:tavLst>
                                        <p:tav tm="0">
                                          <p:val>
                                            <p:strVal val="ppt_h"/>
                                          </p:val>
                                        </p:tav>
                                        <p:tav tm="100000">
                                          <p:val>
                                            <p:fltVal val="0"/>
                                          </p:val>
                                        </p:tav>
                                      </p:tavLst>
                                    </p:anim>
                                    <p:anim calcmode="lin" valueType="num">
                                      <p:cBhvr>
                                        <p:cTn id="106" dur="3000"/>
                                        <p:tgtEl>
                                          <p:spTgt spid="19"/>
                                        </p:tgtEl>
                                        <p:attrNameLst>
                                          <p:attrName>ppt_x</p:attrName>
                                        </p:attrNameLst>
                                      </p:cBhvr>
                                      <p:tavLst>
                                        <p:tav tm="0">
                                          <p:val>
                                            <p:strVal val="ppt_x"/>
                                          </p:val>
                                        </p:tav>
                                        <p:tav tm="100000">
                                          <p:val>
                                            <p:fltVal val="0.5"/>
                                          </p:val>
                                        </p:tav>
                                      </p:tavLst>
                                    </p:anim>
                                    <p:anim calcmode="lin" valueType="num">
                                      <p:cBhvr>
                                        <p:cTn id="107" dur="3000"/>
                                        <p:tgtEl>
                                          <p:spTgt spid="19"/>
                                        </p:tgtEl>
                                        <p:attrNameLst>
                                          <p:attrName>ppt_y</p:attrName>
                                        </p:attrNameLst>
                                      </p:cBhvr>
                                      <p:tavLst>
                                        <p:tav tm="0">
                                          <p:val>
                                            <p:strVal val="ppt_y"/>
                                          </p:val>
                                        </p:tav>
                                        <p:tav tm="100000">
                                          <p:val>
                                            <p:fltVal val="0.5"/>
                                          </p:val>
                                        </p:tav>
                                      </p:tavLst>
                                    </p:anim>
                                    <p:set>
                                      <p:cBhvr>
                                        <p:cTn id="108" dur="1" fill="hold">
                                          <p:stCondLst>
                                            <p:cond delay="2999"/>
                                          </p:stCondLst>
                                        </p:cTn>
                                        <p:tgtEl>
                                          <p:spTgt spid="19"/>
                                        </p:tgtEl>
                                        <p:attrNameLst>
                                          <p:attrName>style.visibility</p:attrName>
                                        </p:attrNameLst>
                                      </p:cBhvr>
                                      <p:to>
                                        <p:strVal val="hidden"/>
                                      </p:to>
                                    </p:set>
                                  </p:childTnLst>
                                </p:cTn>
                              </p:par>
                              <p:par>
                                <p:cTn id="109" presetID="23" presetClass="exit" presetSubtype="544" fill="hold" grpId="0" nodeType="withEffect">
                                  <p:stCondLst>
                                    <p:cond delay="0"/>
                                  </p:stCondLst>
                                  <p:childTnLst>
                                    <p:anim calcmode="lin" valueType="num">
                                      <p:cBhvr>
                                        <p:cTn id="110" dur="3000"/>
                                        <p:tgtEl>
                                          <p:spTgt spid="20"/>
                                        </p:tgtEl>
                                        <p:attrNameLst>
                                          <p:attrName>ppt_w</p:attrName>
                                        </p:attrNameLst>
                                      </p:cBhvr>
                                      <p:tavLst>
                                        <p:tav tm="0">
                                          <p:val>
                                            <p:strVal val="ppt_w"/>
                                          </p:val>
                                        </p:tav>
                                        <p:tav tm="100000">
                                          <p:val>
                                            <p:fltVal val="0"/>
                                          </p:val>
                                        </p:tav>
                                      </p:tavLst>
                                    </p:anim>
                                    <p:anim calcmode="lin" valueType="num">
                                      <p:cBhvr>
                                        <p:cTn id="111" dur="3000"/>
                                        <p:tgtEl>
                                          <p:spTgt spid="20"/>
                                        </p:tgtEl>
                                        <p:attrNameLst>
                                          <p:attrName>ppt_h</p:attrName>
                                        </p:attrNameLst>
                                      </p:cBhvr>
                                      <p:tavLst>
                                        <p:tav tm="0">
                                          <p:val>
                                            <p:strVal val="ppt_h"/>
                                          </p:val>
                                        </p:tav>
                                        <p:tav tm="100000">
                                          <p:val>
                                            <p:fltVal val="0"/>
                                          </p:val>
                                        </p:tav>
                                      </p:tavLst>
                                    </p:anim>
                                    <p:anim calcmode="lin" valueType="num">
                                      <p:cBhvr>
                                        <p:cTn id="112" dur="3000"/>
                                        <p:tgtEl>
                                          <p:spTgt spid="20"/>
                                        </p:tgtEl>
                                        <p:attrNameLst>
                                          <p:attrName>ppt_x</p:attrName>
                                        </p:attrNameLst>
                                      </p:cBhvr>
                                      <p:tavLst>
                                        <p:tav tm="0">
                                          <p:val>
                                            <p:strVal val="ppt_x"/>
                                          </p:val>
                                        </p:tav>
                                        <p:tav tm="100000">
                                          <p:val>
                                            <p:fltVal val="0.5"/>
                                          </p:val>
                                        </p:tav>
                                      </p:tavLst>
                                    </p:anim>
                                    <p:anim calcmode="lin" valueType="num">
                                      <p:cBhvr>
                                        <p:cTn id="113" dur="3000"/>
                                        <p:tgtEl>
                                          <p:spTgt spid="20"/>
                                        </p:tgtEl>
                                        <p:attrNameLst>
                                          <p:attrName>ppt_y</p:attrName>
                                        </p:attrNameLst>
                                      </p:cBhvr>
                                      <p:tavLst>
                                        <p:tav tm="0">
                                          <p:val>
                                            <p:strVal val="ppt_y"/>
                                          </p:val>
                                        </p:tav>
                                        <p:tav tm="100000">
                                          <p:val>
                                            <p:fltVal val="0.5"/>
                                          </p:val>
                                        </p:tav>
                                      </p:tavLst>
                                    </p:anim>
                                    <p:set>
                                      <p:cBhvr>
                                        <p:cTn id="114" dur="1" fill="hold">
                                          <p:stCondLst>
                                            <p:cond delay="2999"/>
                                          </p:stCondLst>
                                        </p:cTn>
                                        <p:tgtEl>
                                          <p:spTgt spid="20"/>
                                        </p:tgtEl>
                                        <p:attrNameLst>
                                          <p:attrName>style.visibility</p:attrName>
                                        </p:attrNameLst>
                                      </p:cBhvr>
                                      <p:to>
                                        <p:strVal val="hidden"/>
                                      </p:to>
                                    </p:set>
                                  </p:childTnLst>
                                </p:cTn>
                              </p:par>
                              <p:par>
                                <p:cTn id="115" presetID="23" presetClass="exit" presetSubtype="544" fill="hold" grpId="0" nodeType="withEffect">
                                  <p:stCondLst>
                                    <p:cond delay="0"/>
                                  </p:stCondLst>
                                  <p:childTnLst>
                                    <p:anim calcmode="lin" valueType="num">
                                      <p:cBhvr>
                                        <p:cTn id="116" dur="3000"/>
                                        <p:tgtEl>
                                          <p:spTgt spid="21"/>
                                        </p:tgtEl>
                                        <p:attrNameLst>
                                          <p:attrName>ppt_w</p:attrName>
                                        </p:attrNameLst>
                                      </p:cBhvr>
                                      <p:tavLst>
                                        <p:tav tm="0">
                                          <p:val>
                                            <p:strVal val="ppt_w"/>
                                          </p:val>
                                        </p:tav>
                                        <p:tav tm="100000">
                                          <p:val>
                                            <p:fltVal val="0"/>
                                          </p:val>
                                        </p:tav>
                                      </p:tavLst>
                                    </p:anim>
                                    <p:anim calcmode="lin" valueType="num">
                                      <p:cBhvr>
                                        <p:cTn id="117" dur="3000"/>
                                        <p:tgtEl>
                                          <p:spTgt spid="21"/>
                                        </p:tgtEl>
                                        <p:attrNameLst>
                                          <p:attrName>ppt_h</p:attrName>
                                        </p:attrNameLst>
                                      </p:cBhvr>
                                      <p:tavLst>
                                        <p:tav tm="0">
                                          <p:val>
                                            <p:strVal val="ppt_h"/>
                                          </p:val>
                                        </p:tav>
                                        <p:tav tm="100000">
                                          <p:val>
                                            <p:fltVal val="0"/>
                                          </p:val>
                                        </p:tav>
                                      </p:tavLst>
                                    </p:anim>
                                    <p:anim calcmode="lin" valueType="num">
                                      <p:cBhvr>
                                        <p:cTn id="118" dur="3000"/>
                                        <p:tgtEl>
                                          <p:spTgt spid="21"/>
                                        </p:tgtEl>
                                        <p:attrNameLst>
                                          <p:attrName>ppt_x</p:attrName>
                                        </p:attrNameLst>
                                      </p:cBhvr>
                                      <p:tavLst>
                                        <p:tav tm="0">
                                          <p:val>
                                            <p:strVal val="ppt_x"/>
                                          </p:val>
                                        </p:tav>
                                        <p:tav tm="100000">
                                          <p:val>
                                            <p:fltVal val="0.5"/>
                                          </p:val>
                                        </p:tav>
                                      </p:tavLst>
                                    </p:anim>
                                    <p:anim calcmode="lin" valueType="num">
                                      <p:cBhvr>
                                        <p:cTn id="119" dur="3000"/>
                                        <p:tgtEl>
                                          <p:spTgt spid="21"/>
                                        </p:tgtEl>
                                        <p:attrNameLst>
                                          <p:attrName>ppt_y</p:attrName>
                                        </p:attrNameLst>
                                      </p:cBhvr>
                                      <p:tavLst>
                                        <p:tav tm="0">
                                          <p:val>
                                            <p:strVal val="ppt_y"/>
                                          </p:val>
                                        </p:tav>
                                        <p:tav tm="100000">
                                          <p:val>
                                            <p:fltVal val="0.5"/>
                                          </p:val>
                                        </p:tav>
                                      </p:tavLst>
                                    </p:anim>
                                    <p:set>
                                      <p:cBhvr>
                                        <p:cTn id="120" dur="1" fill="hold">
                                          <p:stCondLst>
                                            <p:cond delay="2999"/>
                                          </p:stCondLst>
                                        </p:cTn>
                                        <p:tgtEl>
                                          <p:spTgt spid="21"/>
                                        </p:tgtEl>
                                        <p:attrNameLst>
                                          <p:attrName>style.visibility</p:attrName>
                                        </p:attrNameLst>
                                      </p:cBhvr>
                                      <p:to>
                                        <p:strVal val="hidden"/>
                                      </p:to>
                                    </p:set>
                                  </p:childTnLst>
                                </p:cTn>
                              </p:par>
                              <p:par>
                                <p:cTn id="121" presetID="23" presetClass="exit" presetSubtype="544" fill="hold" grpId="0" nodeType="withEffect">
                                  <p:stCondLst>
                                    <p:cond delay="0"/>
                                  </p:stCondLst>
                                  <p:childTnLst>
                                    <p:anim calcmode="lin" valueType="num">
                                      <p:cBhvr>
                                        <p:cTn id="122" dur="3000"/>
                                        <p:tgtEl>
                                          <p:spTgt spid="22"/>
                                        </p:tgtEl>
                                        <p:attrNameLst>
                                          <p:attrName>ppt_w</p:attrName>
                                        </p:attrNameLst>
                                      </p:cBhvr>
                                      <p:tavLst>
                                        <p:tav tm="0">
                                          <p:val>
                                            <p:strVal val="ppt_w"/>
                                          </p:val>
                                        </p:tav>
                                        <p:tav tm="100000">
                                          <p:val>
                                            <p:fltVal val="0"/>
                                          </p:val>
                                        </p:tav>
                                      </p:tavLst>
                                    </p:anim>
                                    <p:anim calcmode="lin" valueType="num">
                                      <p:cBhvr>
                                        <p:cTn id="123" dur="3000"/>
                                        <p:tgtEl>
                                          <p:spTgt spid="22"/>
                                        </p:tgtEl>
                                        <p:attrNameLst>
                                          <p:attrName>ppt_h</p:attrName>
                                        </p:attrNameLst>
                                      </p:cBhvr>
                                      <p:tavLst>
                                        <p:tav tm="0">
                                          <p:val>
                                            <p:strVal val="ppt_h"/>
                                          </p:val>
                                        </p:tav>
                                        <p:tav tm="100000">
                                          <p:val>
                                            <p:fltVal val="0"/>
                                          </p:val>
                                        </p:tav>
                                      </p:tavLst>
                                    </p:anim>
                                    <p:anim calcmode="lin" valueType="num">
                                      <p:cBhvr>
                                        <p:cTn id="124" dur="3000"/>
                                        <p:tgtEl>
                                          <p:spTgt spid="22"/>
                                        </p:tgtEl>
                                        <p:attrNameLst>
                                          <p:attrName>ppt_x</p:attrName>
                                        </p:attrNameLst>
                                      </p:cBhvr>
                                      <p:tavLst>
                                        <p:tav tm="0">
                                          <p:val>
                                            <p:strVal val="ppt_x"/>
                                          </p:val>
                                        </p:tav>
                                        <p:tav tm="100000">
                                          <p:val>
                                            <p:fltVal val="0.5"/>
                                          </p:val>
                                        </p:tav>
                                      </p:tavLst>
                                    </p:anim>
                                    <p:anim calcmode="lin" valueType="num">
                                      <p:cBhvr>
                                        <p:cTn id="125" dur="3000"/>
                                        <p:tgtEl>
                                          <p:spTgt spid="22"/>
                                        </p:tgtEl>
                                        <p:attrNameLst>
                                          <p:attrName>ppt_y</p:attrName>
                                        </p:attrNameLst>
                                      </p:cBhvr>
                                      <p:tavLst>
                                        <p:tav tm="0">
                                          <p:val>
                                            <p:strVal val="ppt_y"/>
                                          </p:val>
                                        </p:tav>
                                        <p:tav tm="100000">
                                          <p:val>
                                            <p:fltVal val="0.5"/>
                                          </p:val>
                                        </p:tav>
                                      </p:tavLst>
                                    </p:anim>
                                    <p:set>
                                      <p:cBhvr>
                                        <p:cTn id="126" dur="1" fill="hold">
                                          <p:stCondLst>
                                            <p:cond delay="2999"/>
                                          </p:stCondLst>
                                        </p:cTn>
                                        <p:tgtEl>
                                          <p:spTgt spid="22"/>
                                        </p:tgtEl>
                                        <p:attrNameLst>
                                          <p:attrName>style.visibility</p:attrName>
                                        </p:attrNameLst>
                                      </p:cBhvr>
                                      <p:to>
                                        <p:strVal val="hidden"/>
                                      </p:to>
                                    </p:set>
                                  </p:childTnLst>
                                </p:cTn>
                              </p:par>
                              <p:par>
                                <p:cTn id="127" presetID="23" presetClass="exit" presetSubtype="544" fill="hold" grpId="0" nodeType="withEffect">
                                  <p:stCondLst>
                                    <p:cond delay="0"/>
                                  </p:stCondLst>
                                  <p:childTnLst>
                                    <p:anim calcmode="lin" valueType="num">
                                      <p:cBhvr>
                                        <p:cTn id="128" dur="3000"/>
                                        <p:tgtEl>
                                          <p:spTgt spid="23"/>
                                        </p:tgtEl>
                                        <p:attrNameLst>
                                          <p:attrName>ppt_w</p:attrName>
                                        </p:attrNameLst>
                                      </p:cBhvr>
                                      <p:tavLst>
                                        <p:tav tm="0">
                                          <p:val>
                                            <p:strVal val="ppt_w"/>
                                          </p:val>
                                        </p:tav>
                                        <p:tav tm="100000">
                                          <p:val>
                                            <p:fltVal val="0"/>
                                          </p:val>
                                        </p:tav>
                                      </p:tavLst>
                                    </p:anim>
                                    <p:anim calcmode="lin" valueType="num">
                                      <p:cBhvr>
                                        <p:cTn id="129" dur="3000"/>
                                        <p:tgtEl>
                                          <p:spTgt spid="23"/>
                                        </p:tgtEl>
                                        <p:attrNameLst>
                                          <p:attrName>ppt_h</p:attrName>
                                        </p:attrNameLst>
                                      </p:cBhvr>
                                      <p:tavLst>
                                        <p:tav tm="0">
                                          <p:val>
                                            <p:strVal val="ppt_h"/>
                                          </p:val>
                                        </p:tav>
                                        <p:tav tm="100000">
                                          <p:val>
                                            <p:fltVal val="0"/>
                                          </p:val>
                                        </p:tav>
                                      </p:tavLst>
                                    </p:anim>
                                    <p:anim calcmode="lin" valueType="num">
                                      <p:cBhvr>
                                        <p:cTn id="130" dur="3000"/>
                                        <p:tgtEl>
                                          <p:spTgt spid="23"/>
                                        </p:tgtEl>
                                        <p:attrNameLst>
                                          <p:attrName>ppt_x</p:attrName>
                                        </p:attrNameLst>
                                      </p:cBhvr>
                                      <p:tavLst>
                                        <p:tav tm="0">
                                          <p:val>
                                            <p:strVal val="ppt_x"/>
                                          </p:val>
                                        </p:tav>
                                        <p:tav tm="100000">
                                          <p:val>
                                            <p:fltVal val="0.5"/>
                                          </p:val>
                                        </p:tav>
                                      </p:tavLst>
                                    </p:anim>
                                    <p:anim calcmode="lin" valueType="num">
                                      <p:cBhvr>
                                        <p:cTn id="131" dur="3000"/>
                                        <p:tgtEl>
                                          <p:spTgt spid="23"/>
                                        </p:tgtEl>
                                        <p:attrNameLst>
                                          <p:attrName>ppt_y</p:attrName>
                                        </p:attrNameLst>
                                      </p:cBhvr>
                                      <p:tavLst>
                                        <p:tav tm="0">
                                          <p:val>
                                            <p:strVal val="ppt_y"/>
                                          </p:val>
                                        </p:tav>
                                        <p:tav tm="100000">
                                          <p:val>
                                            <p:fltVal val="0.5"/>
                                          </p:val>
                                        </p:tav>
                                      </p:tavLst>
                                    </p:anim>
                                    <p:set>
                                      <p:cBhvr>
                                        <p:cTn id="132" dur="1" fill="hold">
                                          <p:stCondLst>
                                            <p:cond delay="2999"/>
                                          </p:stCondLst>
                                        </p:cTn>
                                        <p:tgtEl>
                                          <p:spTgt spid="23"/>
                                        </p:tgtEl>
                                        <p:attrNameLst>
                                          <p:attrName>style.visibility</p:attrName>
                                        </p:attrNameLst>
                                      </p:cBhvr>
                                      <p:to>
                                        <p:strVal val="hidden"/>
                                      </p:to>
                                    </p:set>
                                  </p:childTnLst>
                                </p:cTn>
                              </p:par>
                              <p:par>
                                <p:cTn id="133" presetID="23" presetClass="exit" presetSubtype="544" fill="hold" grpId="0" nodeType="withEffect">
                                  <p:stCondLst>
                                    <p:cond delay="0"/>
                                  </p:stCondLst>
                                  <p:childTnLst>
                                    <p:anim calcmode="lin" valueType="num">
                                      <p:cBhvr>
                                        <p:cTn id="134" dur="3000"/>
                                        <p:tgtEl>
                                          <p:spTgt spid="24"/>
                                        </p:tgtEl>
                                        <p:attrNameLst>
                                          <p:attrName>ppt_w</p:attrName>
                                        </p:attrNameLst>
                                      </p:cBhvr>
                                      <p:tavLst>
                                        <p:tav tm="0">
                                          <p:val>
                                            <p:strVal val="ppt_w"/>
                                          </p:val>
                                        </p:tav>
                                        <p:tav tm="100000">
                                          <p:val>
                                            <p:fltVal val="0"/>
                                          </p:val>
                                        </p:tav>
                                      </p:tavLst>
                                    </p:anim>
                                    <p:anim calcmode="lin" valueType="num">
                                      <p:cBhvr>
                                        <p:cTn id="135" dur="3000"/>
                                        <p:tgtEl>
                                          <p:spTgt spid="24"/>
                                        </p:tgtEl>
                                        <p:attrNameLst>
                                          <p:attrName>ppt_h</p:attrName>
                                        </p:attrNameLst>
                                      </p:cBhvr>
                                      <p:tavLst>
                                        <p:tav tm="0">
                                          <p:val>
                                            <p:strVal val="ppt_h"/>
                                          </p:val>
                                        </p:tav>
                                        <p:tav tm="100000">
                                          <p:val>
                                            <p:fltVal val="0"/>
                                          </p:val>
                                        </p:tav>
                                      </p:tavLst>
                                    </p:anim>
                                    <p:anim calcmode="lin" valueType="num">
                                      <p:cBhvr>
                                        <p:cTn id="136" dur="3000"/>
                                        <p:tgtEl>
                                          <p:spTgt spid="24"/>
                                        </p:tgtEl>
                                        <p:attrNameLst>
                                          <p:attrName>ppt_x</p:attrName>
                                        </p:attrNameLst>
                                      </p:cBhvr>
                                      <p:tavLst>
                                        <p:tav tm="0">
                                          <p:val>
                                            <p:strVal val="ppt_x"/>
                                          </p:val>
                                        </p:tav>
                                        <p:tav tm="100000">
                                          <p:val>
                                            <p:fltVal val="0.5"/>
                                          </p:val>
                                        </p:tav>
                                      </p:tavLst>
                                    </p:anim>
                                    <p:anim calcmode="lin" valueType="num">
                                      <p:cBhvr>
                                        <p:cTn id="137" dur="3000"/>
                                        <p:tgtEl>
                                          <p:spTgt spid="24"/>
                                        </p:tgtEl>
                                        <p:attrNameLst>
                                          <p:attrName>ppt_y</p:attrName>
                                        </p:attrNameLst>
                                      </p:cBhvr>
                                      <p:tavLst>
                                        <p:tav tm="0">
                                          <p:val>
                                            <p:strVal val="ppt_y"/>
                                          </p:val>
                                        </p:tav>
                                        <p:tav tm="100000">
                                          <p:val>
                                            <p:fltVal val="0.5"/>
                                          </p:val>
                                        </p:tav>
                                      </p:tavLst>
                                    </p:anim>
                                    <p:set>
                                      <p:cBhvr>
                                        <p:cTn id="138" dur="1" fill="hold">
                                          <p:stCondLst>
                                            <p:cond delay="2999"/>
                                          </p:stCondLst>
                                        </p:cTn>
                                        <p:tgtEl>
                                          <p:spTgt spid="24"/>
                                        </p:tgtEl>
                                        <p:attrNameLst>
                                          <p:attrName>style.visibility</p:attrName>
                                        </p:attrNameLst>
                                      </p:cBhvr>
                                      <p:to>
                                        <p:strVal val="hidden"/>
                                      </p:to>
                                    </p:set>
                                  </p:childTnLst>
                                </p:cTn>
                              </p:par>
                              <p:par>
                                <p:cTn id="139" presetID="23" presetClass="exit" presetSubtype="544" fill="hold" grpId="0" nodeType="withEffect">
                                  <p:stCondLst>
                                    <p:cond delay="0"/>
                                  </p:stCondLst>
                                  <p:childTnLst>
                                    <p:anim calcmode="lin" valueType="num">
                                      <p:cBhvr>
                                        <p:cTn id="140" dur="3000"/>
                                        <p:tgtEl>
                                          <p:spTgt spid="25"/>
                                        </p:tgtEl>
                                        <p:attrNameLst>
                                          <p:attrName>ppt_w</p:attrName>
                                        </p:attrNameLst>
                                      </p:cBhvr>
                                      <p:tavLst>
                                        <p:tav tm="0">
                                          <p:val>
                                            <p:strVal val="ppt_w"/>
                                          </p:val>
                                        </p:tav>
                                        <p:tav tm="100000">
                                          <p:val>
                                            <p:fltVal val="0"/>
                                          </p:val>
                                        </p:tav>
                                      </p:tavLst>
                                    </p:anim>
                                    <p:anim calcmode="lin" valueType="num">
                                      <p:cBhvr>
                                        <p:cTn id="141" dur="3000"/>
                                        <p:tgtEl>
                                          <p:spTgt spid="25"/>
                                        </p:tgtEl>
                                        <p:attrNameLst>
                                          <p:attrName>ppt_h</p:attrName>
                                        </p:attrNameLst>
                                      </p:cBhvr>
                                      <p:tavLst>
                                        <p:tav tm="0">
                                          <p:val>
                                            <p:strVal val="ppt_h"/>
                                          </p:val>
                                        </p:tav>
                                        <p:tav tm="100000">
                                          <p:val>
                                            <p:fltVal val="0"/>
                                          </p:val>
                                        </p:tav>
                                      </p:tavLst>
                                    </p:anim>
                                    <p:anim calcmode="lin" valueType="num">
                                      <p:cBhvr>
                                        <p:cTn id="142" dur="3000"/>
                                        <p:tgtEl>
                                          <p:spTgt spid="25"/>
                                        </p:tgtEl>
                                        <p:attrNameLst>
                                          <p:attrName>ppt_x</p:attrName>
                                        </p:attrNameLst>
                                      </p:cBhvr>
                                      <p:tavLst>
                                        <p:tav tm="0">
                                          <p:val>
                                            <p:strVal val="ppt_x"/>
                                          </p:val>
                                        </p:tav>
                                        <p:tav tm="100000">
                                          <p:val>
                                            <p:fltVal val="0.5"/>
                                          </p:val>
                                        </p:tav>
                                      </p:tavLst>
                                    </p:anim>
                                    <p:anim calcmode="lin" valueType="num">
                                      <p:cBhvr>
                                        <p:cTn id="143" dur="3000"/>
                                        <p:tgtEl>
                                          <p:spTgt spid="25"/>
                                        </p:tgtEl>
                                        <p:attrNameLst>
                                          <p:attrName>ppt_y</p:attrName>
                                        </p:attrNameLst>
                                      </p:cBhvr>
                                      <p:tavLst>
                                        <p:tav tm="0">
                                          <p:val>
                                            <p:strVal val="ppt_y"/>
                                          </p:val>
                                        </p:tav>
                                        <p:tav tm="100000">
                                          <p:val>
                                            <p:fltVal val="0.5"/>
                                          </p:val>
                                        </p:tav>
                                      </p:tavLst>
                                    </p:anim>
                                    <p:set>
                                      <p:cBhvr>
                                        <p:cTn id="144" dur="1" fill="hold">
                                          <p:stCondLst>
                                            <p:cond delay="2999"/>
                                          </p:stCondLst>
                                        </p:cTn>
                                        <p:tgtEl>
                                          <p:spTgt spid="25"/>
                                        </p:tgtEl>
                                        <p:attrNameLst>
                                          <p:attrName>style.visibility</p:attrName>
                                        </p:attrNameLst>
                                      </p:cBhvr>
                                      <p:to>
                                        <p:strVal val="hidden"/>
                                      </p:to>
                                    </p:set>
                                  </p:childTnLst>
                                </p:cTn>
                              </p:par>
                              <p:par>
                                <p:cTn id="145" presetID="23" presetClass="exit" presetSubtype="544" fill="hold" grpId="0" nodeType="withEffect">
                                  <p:stCondLst>
                                    <p:cond delay="0"/>
                                  </p:stCondLst>
                                  <p:childTnLst>
                                    <p:anim calcmode="lin" valueType="num">
                                      <p:cBhvr>
                                        <p:cTn id="146" dur="3000"/>
                                        <p:tgtEl>
                                          <p:spTgt spid="26"/>
                                        </p:tgtEl>
                                        <p:attrNameLst>
                                          <p:attrName>ppt_w</p:attrName>
                                        </p:attrNameLst>
                                      </p:cBhvr>
                                      <p:tavLst>
                                        <p:tav tm="0">
                                          <p:val>
                                            <p:strVal val="ppt_w"/>
                                          </p:val>
                                        </p:tav>
                                        <p:tav tm="100000">
                                          <p:val>
                                            <p:fltVal val="0"/>
                                          </p:val>
                                        </p:tav>
                                      </p:tavLst>
                                    </p:anim>
                                    <p:anim calcmode="lin" valueType="num">
                                      <p:cBhvr>
                                        <p:cTn id="147" dur="3000"/>
                                        <p:tgtEl>
                                          <p:spTgt spid="26"/>
                                        </p:tgtEl>
                                        <p:attrNameLst>
                                          <p:attrName>ppt_h</p:attrName>
                                        </p:attrNameLst>
                                      </p:cBhvr>
                                      <p:tavLst>
                                        <p:tav tm="0">
                                          <p:val>
                                            <p:strVal val="ppt_h"/>
                                          </p:val>
                                        </p:tav>
                                        <p:tav tm="100000">
                                          <p:val>
                                            <p:fltVal val="0"/>
                                          </p:val>
                                        </p:tav>
                                      </p:tavLst>
                                    </p:anim>
                                    <p:anim calcmode="lin" valueType="num">
                                      <p:cBhvr>
                                        <p:cTn id="148" dur="3000"/>
                                        <p:tgtEl>
                                          <p:spTgt spid="26"/>
                                        </p:tgtEl>
                                        <p:attrNameLst>
                                          <p:attrName>ppt_x</p:attrName>
                                        </p:attrNameLst>
                                      </p:cBhvr>
                                      <p:tavLst>
                                        <p:tav tm="0">
                                          <p:val>
                                            <p:strVal val="ppt_x"/>
                                          </p:val>
                                        </p:tav>
                                        <p:tav tm="100000">
                                          <p:val>
                                            <p:fltVal val="0.5"/>
                                          </p:val>
                                        </p:tav>
                                      </p:tavLst>
                                    </p:anim>
                                    <p:anim calcmode="lin" valueType="num">
                                      <p:cBhvr>
                                        <p:cTn id="149" dur="3000"/>
                                        <p:tgtEl>
                                          <p:spTgt spid="26"/>
                                        </p:tgtEl>
                                        <p:attrNameLst>
                                          <p:attrName>ppt_y</p:attrName>
                                        </p:attrNameLst>
                                      </p:cBhvr>
                                      <p:tavLst>
                                        <p:tav tm="0">
                                          <p:val>
                                            <p:strVal val="ppt_y"/>
                                          </p:val>
                                        </p:tav>
                                        <p:tav tm="100000">
                                          <p:val>
                                            <p:fltVal val="0.5"/>
                                          </p:val>
                                        </p:tav>
                                      </p:tavLst>
                                    </p:anim>
                                    <p:set>
                                      <p:cBhvr>
                                        <p:cTn id="150" dur="1" fill="hold">
                                          <p:stCondLst>
                                            <p:cond delay="2999"/>
                                          </p:stCondLst>
                                        </p:cTn>
                                        <p:tgtEl>
                                          <p:spTgt spid="26"/>
                                        </p:tgtEl>
                                        <p:attrNameLst>
                                          <p:attrName>style.visibility</p:attrName>
                                        </p:attrNameLst>
                                      </p:cBhvr>
                                      <p:to>
                                        <p:strVal val="hidden"/>
                                      </p:to>
                                    </p:set>
                                  </p:childTnLst>
                                </p:cTn>
                              </p:par>
                              <p:par>
                                <p:cTn id="151" presetID="23" presetClass="exit" presetSubtype="544" fill="hold" grpId="0" nodeType="withEffect">
                                  <p:stCondLst>
                                    <p:cond delay="0"/>
                                  </p:stCondLst>
                                  <p:childTnLst>
                                    <p:anim calcmode="lin" valueType="num">
                                      <p:cBhvr>
                                        <p:cTn id="152" dur="3000"/>
                                        <p:tgtEl>
                                          <p:spTgt spid="27"/>
                                        </p:tgtEl>
                                        <p:attrNameLst>
                                          <p:attrName>ppt_w</p:attrName>
                                        </p:attrNameLst>
                                      </p:cBhvr>
                                      <p:tavLst>
                                        <p:tav tm="0">
                                          <p:val>
                                            <p:strVal val="ppt_w"/>
                                          </p:val>
                                        </p:tav>
                                        <p:tav tm="100000">
                                          <p:val>
                                            <p:fltVal val="0"/>
                                          </p:val>
                                        </p:tav>
                                      </p:tavLst>
                                    </p:anim>
                                    <p:anim calcmode="lin" valueType="num">
                                      <p:cBhvr>
                                        <p:cTn id="153" dur="3000"/>
                                        <p:tgtEl>
                                          <p:spTgt spid="27"/>
                                        </p:tgtEl>
                                        <p:attrNameLst>
                                          <p:attrName>ppt_h</p:attrName>
                                        </p:attrNameLst>
                                      </p:cBhvr>
                                      <p:tavLst>
                                        <p:tav tm="0">
                                          <p:val>
                                            <p:strVal val="ppt_h"/>
                                          </p:val>
                                        </p:tav>
                                        <p:tav tm="100000">
                                          <p:val>
                                            <p:fltVal val="0"/>
                                          </p:val>
                                        </p:tav>
                                      </p:tavLst>
                                    </p:anim>
                                    <p:anim calcmode="lin" valueType="num">
                                      <p:cBhvr>
                                        <p:cTn id="154" dur="3000"/>
                                        <p:tgtEl>
                                          <p:spTgt spid="27"/>
                                        </p:tgtEl>
                                        <p:attrNameLst>
                                          <p:attrName>ppt_x</p:attrName>
                                        </p:attrNameLst>
                                      </p:cBhvr>
                                      <p:tavLst>
                                        <p:tav tm="0">
                                          <p:val>
                                            <p:strVal val="ppt_x"/>
                                          </p:val>
                                        </p:tav>
                                        <p:tav tm="100000">
                                          <p:val>
                                            <p:fltVal val="0.5"/>
                                          </p:val>
                                        </p:tav>
                                      </p:tavLst>
                                    </p:anim>
                                    <p:anim calcmode="lin" valueType="num">
                                      <p:cBhvr>
                                        <p:cTn id="155" dur="3000"/>
                                        <p:tgtEl>
                                          <p:spTgt spid="27"/>
                                        </p:tgtEl>
                                        <p:attrNameLst>
                                          <p:attrName>ppt_y</p:attrName>
                                        </p:attrNameLst>
                                      </p:cBhvr>
                                      <p:tavLst>
                                        <p:tav tm="0">
                                          <p:val>
                                            <p:strVal val="ppt_y"/>
                                          </p:val>
                                        </p:tav>
                                        <p:tav tm="100000">
                                          <p:val>
                                            <p:fltVal val="0.5"/>
                                          </p:val>
                                        </p:tav>
                                      </p:tavLst>
                                    </p:anim>
                                    <p:set>
                                      <p:cBhvr>
                                        <p:cTn id="156" dur="1" fill="hold">
                                          <p:stCondLst>
                                            <p:cond delay="2999"/>
                                          </p:stCondLst>
                                        </p:cTn>
                                        <p:tgtEl>
                                          <p:spTgt spid="27"/>
                                        </p:tgtEl>
                                        <p:attrNameLst>
                                          <p:attrName>style.visibility</p:attrName>
                                        </p:attrNameLst>
                                      </p:cBhvr>
                                      <p:to>
                                        <p:strVal val="hidden"/>
                                      </p:to>
                                    </p:set>
                                  </p:childTnLst>
                                </p:cTn>
                              </p:par>
                              <p:par>
                                <p:cTn id="157" presetID="6" presetClass="exit" presetSubtype="16" fill="hold" grpId="1" nodeType="withEffect">
                                  <p:stCondLst>
                                    <p:cond delay="0"/>
                                  </p:stCondLst>
                                  <p:childTnLst>
                                    <p:animEffect transition="out" filter="circle(in)">
                                      <p:cBhvr>
                                        <p:cTn id="158" dur="3000"/>
                                        <p:tgtEl>
                                          <p:spTgt spid="3"/>
                                        </p:tgtEl>
                                      </p:cBhvr>
                                    </p:animEffect>
                                    <p:set>
                                      <p:cBhvr>
                                        <p:cTn id="159" dur="1" fill="hold">
                                          <p:stCondLst>
                                            <p:cond delay="2999"/>
                                          </p:stCondLst>
                                        </p:cTn>
                                        <p:tgtEl>
                                          <p:spTgt spid="3"/>
                                        </p:tgtEl>
                                        <p:attrNameLst>
                                          <p:attrName>style.visibility</p:attrName>
                                        </p:attrNameLst>
                                      </p:cBhvr>
                                      <p:to>
                                        <p:strVal val="hidden"/>
                                      </p:to>
                                    </p:set>
                                  </p:childTnLst>
                                </p:cTn>
                              </p:par>
                              <p:par>
                                <p:cTn id="160" presetID="6" presetClass="exit" presetSubtype="16" fill="hold" grpId="1" nodeType="withEffect">
                                  <p:stCondLst>
                                    <p:cond delay="0"/>
                                  </p:stCondLst>
                                  <p:childTnLst>
                                    <p:animEffect transition="out" filter="circle(in)">
                                      <p:cBhvr>
                                        <p:cTn id="161" dur="3000"/>
                                        <p:tgtEl>
                                          <p:spTgt spid="4"/>
                                        </p:tgtEl>
                                      </p:cBhvr>
                                    </p:animEffect>
                                    <p:set>
                                      <p:cBhvr>
                                        <p:cTn id="162" dur="1" fill="hold">
                                          <p:stCondLst>
                                            <p:cond delay="2999"/>
                                          </p:stCondLst>
                                        </p:cTn>
                                        <p:tgtEl>
                                          <p:spTgt spid="4"/>
                                        </p:tgtEl>
                                        <p:attrNameLst>
                                          <p:attrName>style.visibility</p:attrName>
                                        </p:attrNameLst>
                                      </p:cBhvr>
                                      <p:to>
                                        <p:strVal val="hidden"/>
                                      </p:to>
                                    </p:set>
                                  </p:childTnLst>
                                </p:cTn>
                              </p:par>
                              <p:par>
                                <p:cTn id="163" presetID="6" presetClass="exit" presetSubtype="16" fill="hold" grpId="1" nodeType="withEffect">
                                  <p:stCondLst>
                                    <p:cond delay="0"/>
                                  </p:stCondLst>
                                  <p:childTnLst>
                                    <p:animEffect transition="out" filter="circle(in)">
                                      <p:cBhvr>
                                        <p:cTn id="164" dur="3000"/>
                                        <p:tgtEl>
                                          <p:spTgt spid="5"/>
                                        </p:tgtEl>
                                      </p:cBhvr>
                                    </p:animEffect>
                                    <p:set>
                                      <p:cBhvr>
                                        <p:cTn id="165" dur="1" fill="hold">
                                          <p:stCondLst>
                                            <p:cond delay="2999"/>
                                          </p:stCondLst>
                                        </p:cTn>
                                        <p:tgtEl>
                                          <p:spTgt spid="5"/>
                                        </p:tgtEl>
                                        <p:attrNameLst>
                                          <p:attrName>style.visibility</p:attrName>
                                        </p:attrNameLst>
                                      </p:cBhvr>
                                      <p:to>
                                        <p:strVal val="hidden"/>
                                      </p:to>
                                    </p:set>
                                  </p:childTnLst>
                                </p:cTn>
                              </p:par>
                              <p:par>
                                <p:cTn id="166" presetID="6" presetClass="exit" presetSubtype="16" fill="hold" grpId="1" nodeType="withEffect">
                                  <p:stCondLst>
                                    <p:cond delay="0"/>
                                  </p:stCondLst>
                                  <p:childTnLst>
                                    <p:animEffect transition="out" filter="circle(in)">
                                      <p:cBhvr>
                                        <p:cTn id="167" dur="3000"/>
                                        <p:tgtEl>
                                          <p:spTgt spid="6"/>
                                        </p:tgtEl>
                                      </p:cBhvr>
                                    </p:animEffect>
                                    <p:set>
                                      <p:cBhvr>
                                        <p:cTn id="168" dur="1" fill="hold">
                                          <p:stCondLst>
                                            <p:cond delay="2999"/>
                                          </p:stCondLst>
                                        </p:cTn>
                                        <p:tgtEl>
                                          <p:spTgt spid="6"/>
                                        </p:tgtEl>
                                        <p:attrNameLst>
                                          <p:attrName>style.visibility</p:attrName>
                                        </p:attrNameLst>
                                      </p:cBhvr>
                                      <p:to>
                                        <p:strVal val="hidden"/>
                                      </p:to>
                                    </p:set>
                                  </p:childTnLst>
                                </p:cTn>
                              </p:par>
                              <p:par>
                                <p:cTn id="169" presetID="6" presetClass="exit" presetSubtype="16" fill="hold" grpId="1" nodeType="withEffect">
                                  <p:stCondLst>
                                    <p:cond delay="0"/>
                                  </p:stCondLst>
                                  <p:childTnLst>
                                    <p:animEffect transition="out" filter="circle(in)">
                                      <p:cBhvr>
                                        <p:cTn id="170" dur="3000"/>
                                        <p:tgtEl>
                                          <p:spTgt spid="7"/>
                                        </p:tgtEl>
                                      </p:cBhvr>
                                    </p:animEffect>
                                    <p:set>
                                      <p:cBhvr>
                                        <p:cTn id="171" dur="1" fill="hold">
                                          <p:stCondLst>
                                            <p:cond delay="2999"/>
                                          </p:stCondLst>
                                        </p:cTn>
                                        <p:tgtEl>
                                          <p:spTgt spid="7"/>
                                        </p:tgtEl>
                                        <p:attrNameLst>
                                          <p:attrName>style.visibility</p:attrName>
                                        </p:attrNameLst>
                                      </p:cBhvr>
                                      <p:to>
                                        <p:strVal val="hidden"/>
                                      </p:to>
                                    </p:set>
                                  </p:childTnLst>
                                </p:cTn>
                              </p:par>
                              <p:par>
                                <p:cTn id="172" presetID="6" presetClass="exit" presetSubtype="16" fill="hold" grpId="1" nodeType="withEffect">
                                  <p:stCondLst>
                                    <p:cond delay="0"/>
                                  </p:stCondLst>
                                  <p:childTnLst>
                                    <p:animEffect transition="out" filter="circle(in)">
                                      <p:cBhvr>
                                        <p:cTn id="173" dur="3000"/>
                                        <p:tgtEl>
                                          <p:spTgt spid="8"/>
                                        </p:tgtEl>
                                      </p:cBhvr>
                                    </p:animEffect>
                                    <p:set>
                                      <p:cBhvr>
                                        <p:cTn id="174" dur="1" fill="hold">
                                          <p:stCondLst>
                                            <p:cond delay="2999"/>
                                          </p:stCondLst>
                                        </p:cTn>
                                        <p:tgtEl>
                                          <p:spTgt spid="8"/>
                                        </p:tgtEl>
                                        <p:attrNameLst>
                                          <p:attrName>style.visibility</p:attrName>
                                        </p:attrNameLst>
                                      </p:cBhvr>
                                      <p:to>
                                        <p:strVal val="hidden"/>
                                      </p:to>
                                    </p:set>
                                  </p:childTnLst>
                                </p:cTn>
                              </p:par>
                              <p:par>
                                <p:cTn id="175" presetID="6" presetClass="exit" presetSubtype="16" fill="hold" grpId="1" nodeType="withEffect">
                                  <p:stCondLst>
                                    <p:cond delay="0"/>
                                  </p:stCondLst>
                                  <p:childTnLst>
                                    <p:animEffect transition="out" filter="circle(in)">
                                      <p:cBhvr>
                                        <p:cTn id="176" dur="3000"/>
                                        <p:tgtEl>
                                          <p:spTgt spid="9"/>
                                        </p:tgtEl>
                                      </p:cBhvr>
                                    </p:animEffect>
                                    <p:set>
                                      <p:cBhvr>
                                        <p:cTn id="177" dur="1" fill="hold">
                                          <p:stCondLst>
                                            <p:cond delay="2999"/>
                                          </p:stCondLst>
                                        </p:cTn>
                                        <p:tgtEl>
                                          <p:spTgt spid="9"/>
                                        </p:tgtEl>
                                        <p:attrNameLst>
                                          <p:attrName>style.visibility</p:attrName>
                                        </p:attrNameLst>
                                      </p:cBhvr>
                                      <p:to>
                                        <p:strVal val="hidden"/>
                                      </p:to>
                                    </p:set>
                                  </p:childTnLst>
                                </p:cTn>
                              </p:par>
                              <p:par>
                                <p:cTn id="178" presetID="6" presetClass="exit" presetSubtype="16" fill="hold" grpId="1" nodeType="withEffect">
                                  <p:stCondLst>
                                    <p:cond delay="0"/>
                                  </p:stCondLst>
                                  <p:childTnLst>
                                    <p:animEffect transition="out" filter="circle(in)">
                                      <p:cBhvr>
                                        <p:cTn id="179" dur="3000"/>
                                        <p:tgtEl>
                                          <p:spTgt spid="10"/>
                                        </p:tgtEl>
                                      </p:cBhvr>
                                    </p:animEffect>
                                    <p:set>
                                      <p:cBhvr>
                                        <p:cTn id="180" dur="1" fill="hold">
                                          <p:stCondLst>
                                            <p:cond delay="2999"/>
                                          </p:stCondLst>
                                        </p:cTn>
                                        <p:tgtEl>
                                          <p:spTgt spid="10"/>
                                        </p:tgtEl>
                                        <p:attrNameLst>
                                          <p:attrName>style.visibility</p:attrName>
                                        </p:attrNameLst>
                                      </p:cBhvr>
                                      <p:to>
                                        <p:strVal val="hidden"/>
                                      </p:to>
                                    </p:set>
                                  </p:childTnLst>
                                </p:cTn>
                              </p:par>
                              <p:par>
                                <p:cTn id="181" presetID="6" presetClass="exit" presetSubtype="16" fill="hold" grpId="1" nodeType="withEffect">
                                  <p:stCondLst>
                                    <p:cond delay="0"/>
                                  </p:stCondLst>
                                  <p:childTnLst>
                                    <p:animEffect transition="out" filter="circle(in)">
                                      <p:cBhvr>
                                        <p:cTn id="182" dur="3000"/>
                                        <p:tgtEl>
                                          <p:spTgt spid="11"/>
                                        </p:tgtEl>
                                      </p:cBhvr>
                                    </p:animEffect>
                                    <p:set>
                                      <p:cBhvr>
                                        <p:cTn id="183" dur="1" fill="hold">
                                          <p:stCondLst>
                                            <p:cond delay="2999"/>
                                          </p:stCondLst>
                                        </p:cTn>
                                        <p:tgtEl>
                                          <p:spTgt spid="11"/>
                                        </p:tgtEl>
                                        <p:attrNameLst>
                                          <p:attrName>style.visibility</p:attrName>
                                        </p:attrNameLst>
                                      </p:cBhvr>
                                      <p:to>
                                        <p:strVal val="hidden"/>
                                      </p:to>
                                    </p:set>
                                  </p:childTnLst>
                                </p:cTn>
                              </p:par>
                              <p:par>
                                <p:cTn id="184" presetID="6" presetClass="exit" presetSubtype="16" fill="hold" grpId="1" nodeType="withEffect">
                                  <p:stCondLst>
                                    <p:cond delay="0"/>
                                  </p:stCondLst>
                                  <p:childTnLst>
                                    <p:animEffect transition="out" filter="circle(in)">
                                      <p:cBhvr>
                                        <p:cTn id="185" dur="3000"/>
                                        <p:tgtEl>
                                          <p:spTgt spid="12"/>
                                        </p:tgtEl>
                                      </p:cBhvr>
                                    </p:animEffect>
                                    <p:set>
                                      <p:cBhvr>
                                        <p:cTn id="186" dur="1" fill="hold">
                                          <p:stCondLst>
                                            <p:cond delay="2999"/>
                                          </p:stCondLst>
                                        </p:cTn>
                                        <p:tgtEl>
                                          <p:spTgt spid="12"/>
                                        </p:tgtEl>
                                        <p:attrNameLst>
                                          <p:attrName>style.visibility</p:attrName>
                                        </p:attrNameLst>
                                      </p:cBhvr>
                                      <p:to>
                                        <p:strVal val="hidden"/>
                                      </p:to>
                                    </p:set>
                                  </p:childTnLst>
                                </p:cTn>
                              </p:par>
                              <p:par>
                                <p:cTn id="187" presetID="6" presetClass="exit" presetSubtype="16" fill="hold" grpId="1" nodeType="withEffect">
                                  <p:stCondLst>
                                    <p:cond delay="0"/>
                                  </p:stCondLst>
                                  <p:childTnLst>
                                    <p:animEffect transition="out" filter="circle(in)">
                                      <p:cBhvr>
                                        <p:cTn id="188" dur="3000"/>
                                        <p:tgtEl>
                                          <p:spTgt spid="13"/>
                                        </p:tgtEl>
                                      </p:cBhvr>
                                    </p:animEffect>
                                    <p:set>
                                      <p:cBhvr>
                                        <p:cTn id="189" dur="1" fill="hold">
                                          <p:stCondLst>
                                            <p:cond delay="2999"/>
                                          </p:stCondLst>
                                        </p:cTn>
                                        <p:tgtEl>
                                          <p:spTgt spid="13"/>
                                        </p:tgtEl>
                                        <p:attrNameLst>
                                          <p:attrName>style.visibility</p:attrName>
                                        </p:attrNameLst>
                                      </p:cBhvr>
                                      <p:to>
                                        <p:strVal val="hidden"/>
                                      </p:to>
                                    </p:set>
                                  </p:childTnLst>
                                </p:cTn>
                              </p:par>
                              <p:par>
                                <p:cTn id="190" presetID="6" presetClass="exit" presetSubtype="16" fill="hold" grpId="1" nodeType="withEffect">
                                  <p:stCondLst>
                                    <p:cond delay="0"/>
                                  </p:stCondLst>
                                  <p:childTnLst>
                                    <p:animEffect transition="out" filter="circle(in)">
                                      <p:cBhvr>
                                        <p:cTn id="191" dur="3000"/>
                                        <p:tgtEl>
                                          <p:spTgt spid="14"/>
                                        </p:tgtEl>
                                      </p:cBhvr>
                                    </p:animEffect>
                                    <p:set>
                                      <p:cBhvr>
                                        <p:cTn id="192" dur="1" fill="hold">
                                          <p:stCondLst>
                                            <p:cond delay="2999"/>
                                          </p:stCondLst>
                                        </p:cTn>
                                        <p:tgtEl>
                                          <p:spTgt spid="14"/>
                                        </p:tgtEl>
                                        <p:attrNameLst>
                                          <p:attrName>style.visibility</p:attrName>
                                        </p:attrNameLst>
                                      </p:cBhvr>
                                      <p:to>
                                        <p:strVal val="hidden"/>
                                      </p:to>
                                    </p:set>
                                  </p:childTnLst>
                                </p:cTn>
                              </p:par>
                              <p:par>
                                <p:cTn id="193" presetID="6" presetClass="exit" presetSubtype="16" fill="hold" grpId="1" nodeType="withEffect">
                                  <p:stCondLst>
                                    <p:cond delay="0"/>
                                  </p:stCondLst>
                                  <p:childTnLst>
                                    <p:animEffect transition="out" filter="circle(in)">
                                      <p:cBhvr>
                                        <p:cTn id="194" dur="3000"/>
                                        <p:tgtEl>
                                          <p:spTgt spid="15"/>
                                        </p:tgtEl>
                                      </p:cBhvr>
                                    </p:animEffect>
                                    <p:set>
                                      <p:cBhvr>
                                        <p:cTn id="195" dur="1" fill="hold">
                                          <p:stCondLst>
                                            <p:cond delay="2999"/>
                                          </p:stCondLst>
                                        </p:cTn>
                                        <p:tgtEl>
                                          <p:spTgt spid="15"/>
                                        </p:tgtEl>
                                        <p:attrNameLst>
                                          <p:attrName>style.visibility</p:attrName>
                                        </p:attrNameLst>
                                      </p:cBhvr>
                                      <p:to>
                                        <p:strVal val="hidden"/>
                                      </p:to>
                                    </p:set>
                                  </p:childTnLst>
                                </p:cTn>
                              </p:par>
                              <p:par>
                                <p:cTn id="196" presetID="6" presetClass="exit" presetSubtype="16" fill="hold" grpId="1" nodeType="withEffect">
                                  <p:stCondLst>
                                    <p:cond delay="0"/>
                                  </p:stCondLst>
                                  <p:childTnLst>
                                    <p:animEffect transition="out" filter="circle(in)">
                                      <p:cBhvr>
                                        <p:cTn id="197" dur="3000"/>
                                        <p:tgtEl>
                                          <p:spTgt spid="16"/>
                                        </p:tgtEl>
                                      </p:cBhvr>
                                    </p:animEffect>
                                    <p:set>
                                      <p:cBhvr>
                                        <p:cTn id="198" dur="1" fill="hold">
                                          <p:stCondLst>
                                            <p:cond delay="2999"/>
                                          </p:stCondLst>
                                        </p:cTn>
                                        <p:tgtEl>
                                          <p:spTgt spid="16"/>
                                        </p:tgtEl>
                                        <p:attrNameLst>
                                          <p:attrName>style.visibility</p:attrName>
                                        </p:attrNameLst>
                                      </p:cBhvr>
                                      <p:to>
                                        <p:strVal val="hidden"/>
                                      </p:to>
                                    </p:set>
                                  </p:childTnLst>
                                </p:cTn>
                              </p:par>
                              <p:par>
                                <p:cTn id="199" presetID="6" presetClass="exit" presetSubtype="16" fill="hold" grpId="1" nodeType="withEffect">
                                  <p:stCondLst>
                                    <p:cond delay="0"/>
                                  </p:stCondLst>
                                  <p:childTnLst>
                                    <p:animEffect transition="out" filter="circle(in)">
                                      <p:cBhvr>
                                        <p:cTn id="200" dur="3000"/>
                                        <p:tgtEl>
                                          <p:spTgt spid="17"/>
                                        </p:tgtEl>
                                      </p:cBhvr>
                                    </p:animEffect>
                                    <p:set>
                                      <p:cBhvr>
                                        <p:cTn id="201" dur="1" fill="hold">
                                          <p:stCondLst>
                                            <p:cond delay="2999"/>
                                          </p:stCondLst>
                                        </p:cTn>
                                        <p:tgtEl>
                                          <p:spTgt spid="17"/>
                                        </p:tgtEl>
                                        <p:attrNameLst>
                                          <p:attrName>style.visibility</p:attrName>
                                        </p:attrNameLst>
                                      </p:cBhvr>
                                      <p:to>
                                        <p:strVal val="hidden"/>
                                      </p:to>
                                    </p:set>
                                  </p:childTnLst>
                                </p:cTn>
                              </p:par>
                              <p:par>
                                <p:cTn id="202" presetID="6" presetClass="exit" presetSubtype="16" fill="hold" grpId="1" nodeType="withEffect">
                                  <p:stCondLst>
                                    <p:cond delay="0"/>
                                  </p:stCondLst>
                                  <p:childTnLst>
                                    <p:animEffect transition="out" filter="circle(in)">
                                      <p:cBhvr>
                                        <p:cTn id="203" dur="3000"/>
                                        <p:tgtEl>
                                          <p:spTgt spid="18"/>
                                        </p:tgtEl>
                                      </p:cBhvr>
                                    </p:animEffect>
                                    <p:set>
                                      <p:cBhvr>
                                        <p:cTn id="204" dur="1" fill="hold">
                                          <p:stCondLst>
                                            <p:cond delay="2999"/>
                                          </p:stCondLst>
                                        </p:cTn>
                                        <p:tgtEl>
                                          <p:spTgt spid="18"/>
                                        </p:tgtEl>
                                        <p:attrNameLst>
                                          <p:attrName>style.visibility</p:attrName>
                                        </p:attrNameLst>
                                      </p:cBhvr>
                                      <p:to>
                                        <p:strVal val="hidden"/>
                                      </p:to>
                                    </p:set>
                                  </p:childTnLst>
                                </p:cTn>
                              </p:par>
                              <p:par>
                                <p:cTn id="205" presetID="6" presetClass="exit" presetSubtype="16" fill="hold" grpId="1" nodeType="withEffect">
                                  <p:stCondLst>
                                    <p:cond delay="0"/>
                                  </p:stCondLst>
                                  <p:childTnLst>
                                    <p:animEffect transition="out" filter="circle(in)">
                                      <p:cBhvr>
                                        <p:cTn id="206" dur="3000"/>
                                        <p:tgtEl>
                                          <p:spTgt spid="19"/>
                                        </p:tgtEl>
                                      </p:cBhvr>
                                    </p:animEffect>
                                    <p:set>
                                      <p:cBhvr>
                                        <p:cTn id="207" dur="1" fill="hold">
                                          <p:stCondLst>
                                            <p:cond delay="2999"/>
                                          </p:stCondLst>
                                        </p:cTn>
                                        <p:tgtEl>
                                          <p:spTgt spid="19"/>
                                        </p:tgtEl>
                                        <p:attrNameLst>
                                          <p:attrName>style.visibility</p:attrName>
                                        </p:attrNameLst>
                                      </p:cBhvr>
                                      <p:to>
                                        <p:strVal val="hidden"/>
                                      </p:to>
                                    </p:set>
                                  </p:childTnLst>
                                </p:cTn>
                              </p:par>
                              <p:par>
                                <p:cTn id="208" presetID="6" presetClass="exit" presetSubtype="16" fill="hold" grpId="1" nodeType="withEffect">
                                  <p:stCondLst>
                                    <p:cond delay="0"/>
                                  </p:stCondLst>
                                  <p:childTnLst>
                                    <p:animEffect transition="out" filter="circle(in)">
                                      <p:cBhvr>
                                        <p:cTn id="209" dur="3000"/>
                                        <p:tgtEl>
                                          <p:spTgt spid="20"/>
                                        </p:tgtEl>
                                      </p:cBhvr>
                                    </p:animEffect>
                                    <p:set>
                                      <p:cBhvr>
                                        <p:cTn id="210" dur="1" fill="hold">
                                          <p:stCondLst>
                                            <p:cond delay="2999"/>
                                          </p:stCondLst>
                                        </p:cTn>
                                        <p:tgtEl>
                                          <p:spTgt spid="20"/>
                                        </p:tgtEl>
                                        <p:attrNameLst>
                                          <p:attrName>style.visibility</p:attrName>
                                        </p:attrNameLst>
                                      </p:cBhvr>
                                      <p:to>
                                        <p:strVal val="hidden"/>
                                      </p:to>
                                    </p:set>
                                  </p:childTnLst>
                                </p:cTn>
                              </p:par>
                              <p:par>
                                <p:cTn id="211" presetID="6" presetClass="exit" presetSubtype="16" fill="hold" grpId="1" nodeType="withEffect">
                                  <p:stCondLst>
                                    <p:cond delay="0"/>
                                  </p:stCondLst>
                                  <p:childTnLst>
                                    <p:animEffect transition="out" filter="circle(in)">
                                      <p:cBhvr>
                                        <p:cTn id="212" dur="3000"/>
                                        <p:tgtEl>
                                          <p:spTgt spid="21"/>
                                        </p:tgtEl>
                                      </p:cBhvr>
                                    </p:animEffect>
                                    <p:set>
                                      <p:cBhvr>
                                        <p:cTn id="213" dur="1" fill="hold">
                                          <p:stCondLst>
                                            <p:cond delay="2999"/>
                                          </p:stCondLst>
                                        </p:cTn>
                                        <p:tgtEl>
                                          <p:spTgt spid="21"/>
                                        </p:tgtEl>
                                        <p:attrNameLst>
                                          <p:attrName>style.visibility</p:attrName>
                                        </p:attrNameLst>
                                      </p:cBhvr>
                                      <p:to>
                                        <p:strVal val="hidden"/>
                                      </p:to>
                                    </p:set>
                                  </p:childTnLst>
                                </p:cTn>
                              </p:par>
                              <p:par>
                                <p:cTn id="214" presetID="6" presetClass="exit" presetSubtype="16" fill="hold" grpId="1" nodeType="withEffect">
                                  <p:stCondLst>
                                    <p:cond delay="0"/>
                                  </p:stCondLst>
                                  <p:childTnLst>
                                    <p:animEffect transition="out" filter="circle(in)">
                                      <p:cBhvr>
                                        <p:cTn id="215" dur="3000"/>
                                        <p:tgtEl>
                                          <p:spTgt spid="22"/>
                                        </p:tgtEl>
                                      </p:cBhvr>
                                    </p:animEffect>
                                    <p:set>
                                      <p:cBhvr>
                                        <p:cTn id="216" dur="1" fill="hold">
                                          <p:stCondLst>
                                            <p:cond delay="2999"/>
                                          </p:stCondLst>
                                        </p:cTn>
                                        <p:tgtEl>
                                          <p:spTgt spid="22"/>
                                        </p:tgtEl>
                                        <p:attrNameLst>
                                          <p:attrName>style.visibility</p:attrName>
                                        </p:attrNameLst>
                                      </p:cBhvr>
                                      <p:to>
                                        <p:strVal val="hidden"/>
                                      </p:to>
                                    </p:set>
                                  </p:childTnLst>
                                </p:cTn>
                              </p:par>
                              <p:par>
                                <p:cTn id="217" presetID="6" presetClass="exit" presetSubtype="16" fill="hold" grpId="1" nodeType="withEffect">
                                  <p:stCondLst>
                                    <p:cond delay="0"/>
                                  </p:stCondLst>
                                  <p:childTnLst>
                                    <p:animEffect transition="out" filter="circle(in)">
                                      <p:cBhvr>
                                        <p:cTn id="218" dur="3000"/>
                                        <p:tgtEl>
                                          <p:spTgt spid="23"/>
                                        </p:tgtEl>
                                      </p:cBhvr>
                                    </p:animEffect>
                                    <p:set>
                                      <p:cBhvr>
                                        <p:cTn id="219" dur="1" fill="hold">
                                          <p:stCondLst>
                                            <p:cond delay="2999"/>
                                          </p:stCondLst>
                                        </p:cTn>
                                        <p:tgtEl>
                                          <p:spTgt spid="23"/>
                                        </p:tgtEl>
                                        <p:attrNameLst>
                                          <p:attrName>style.visibility</p:attrName>
                                        </p:attrNameLst>
                                      </p:cBhvr>
                                      <p:to>
                                        <p:strVal val="hidden"/>
                                      </p:to>
                                    </p:set>
                                  </p:childTnLst>
                                </p:cTn>
                              </p:par>
                              <p:par>
                                <p:cTn id="220" presetID="6" presetClass="exit" presetSubtype="16" fill="hold" grpId="1" nodeType="withEffect">
                                  <p:stCondLst>
                                    <p:cond delay="0"/>
                                  </p:stCondLst>
                                  <p:childTnLst>
                                    <p:animEffect transition="out" filter="circle(in)">
                                      <p:cBhvr>
                                        <p:cTn id="221" dur="3000"/>
                                        <p:tgtEl>
                                          <p:spTgt spid="24"/>
                                        </p:tgtEl>
                                      </p:cBhvr>
                                    </p:animEffect>
                                    <p:set>
                                      <p:cBhvr>
                                        <p:cTn id="222" dur="1" fill="hold">
                                          <p:stCondLst>
                                            <p:cond delay="2999"/>
                                          </p:stCondLst>
                                        </p:cTn>
                                        <p:tgtEl>
                                          <p:spTgt spid="24"/>
                                        </p:tgtEl>
                                        <p:attrNameLst>
                                          <p:attrName>style.visibility</p:attrName>
                                        </p:attrNameLst>
                                      </p:cBhvr>
                                      <p:to>
                                        <p:strVal val="hidden"/>
                                      </p:to>
                                    </p:set>
                                  </p:childTnLst>
                                </p:cTn>
                              </p:par>
                              <p:par>
                                <p:cTn id="223" presetID="6" presetClass="exit" presetSubtype="16" fill="hold" grpId="1" nodeType="withEffect">
                                  <p:stCondLst>
                                    <p:cond delay="0"/>
                                  </p:stCondLst>
                                  <p:childTnLst>
                                    <p:animEffect transition="out" filter="circle(in)">
                                      <p:cBhvr>
                                        <p:cTn id="224" dur="3000"/>
                                        <p:tgtEl>
                                          <p:spTgt spid="25"/>
                                        </p:tgtEl>
                                      </p:cBhvr>
                                    </p:animEffect>
                                    <p:set>
                                      <p:cBhvr>
                                        <p:cTn id="225" dur="1" fill="hold">
                                          <p:stCondLst>
                                            <p:cond delay="2999"/>
                                          </p:stCondLst>
                                        </p:cTn>
                                        <p:tgtEl>
                                          <p:spTgt spid="25"/>
                                        </p:tgtEl>
                                        <p:attrNameLst>
                                          <p:attrName>style.visibility</p:attrName>
                                        </p:attrNameLst>
                                      </p:cBhvr>
                                      <p:to>
                                        <p:strVal val="hidden"/>
                                      </p:to>
                                    </p:set>
                                  </p:childTnLst>
                                </p:cTn>
                              </p:par>
                              <p:par>
                                <p:cTn id="226" presetID="6" presetClass="exit" presetSubtype="16" fill="hold" grpId="1" nodeType="withEffect">
                                  <p:stCondLst>
                                    <p:cond delay="0"/>
                                  </p:stCondLst>
                                  <p:childTnLst>
                                    <p:animEffect transition="out" filter="circle(in)">
                                      <p:cBhvr>
                                        <p:cTn id="227" dur="3000"/>
                                        <p:tgtEl>
                                          <p:spTgt spid="26"/>
                                        </p:tgtEl>
                                      </p:cBhvr>
                                    </p:animEffect>
                                    <p:set>
                                      <p:cBhvr>
                                        <p:cTn id="228" dur="1" fill="hold">
                                          <p:stCondLst>
                                            <p:cond delay="2999"/>
                                          </p:stCondLst>
                                        </p:cTn>
                                        <p:tgtEl>
                                          <p:spTgt spid="26"/>
                                        </p:tgtEl>
                                        <p:attrNameLst>
                                          <p:attrName>style.visibility</p:attrName>
                                        </p:attrNameLst>
                                      </p:cBhvr>
                                      <p:to>
                                        <p:strVal val="hidden"/>
                                      </p:to>
                                    </p:set>
                                  </p:childTnLst>
                                </p:cTn>
                              </p:par>
                              <p:par>
                                <p:cTn id="229" presetID="6" presetClass="exit" presetSubtype="16" fill="hold" grpId="1" nodeType="withEffect">
                                  <p:stCondLst>
                                    <p:cond delay="0"/>
                                  </p:stCondLst>
                                  <p:childTnLst>
                                    <p:animEffect transition="out" filter="circle(in)">
                                      <p:cBhvr>
                                        <p:cTn id="230" dur="3000"/>
                                        <p:tgtEl>
                                          <p:spTgt spid="27"/>
                                        </p:tgtEl>
                                      </p:cBhvr>
                                    </p:animEffect>
                                    <p:set>
                                      <p:cBhvr>
                                        <p:cTn id="231" dur="1" fill="hold">
                                          <p:stCondLst>
                                            <p:cond delay="2999"/>
                                          </p:stCondLst>
                                        </p:cTn>
                                        <p:tgtEl>
                                          <p:spTgt spid="27"/>
                                        </p:tgtEl>
                                        <p:attrNameLst>
                                          <p:attrName>style.visibility</p:attrName>
                                        </p:attrNameLst>
                                      </p:cBhvr>
                                      <p:to>
                                        <p:strVal val="hidden"/>
                                      </p:to>
                                    </p:set>
                                  </p:childTnLst>
                                </p:cTn>
                              </p:par>
                              <p:par>
                                <p:cTn id="232" presetID="35" presetClass="exit" presetSubtype="0" fill="hold" grpId="2" nodeType="withEffect">
                                  <p:stCondLst>
                                    <p:cond delay="0"/>
                                  </p:stCondLst>
                                  <p:childTnLst>
                                    <p:animEffect transition="out" filter="fade">
                                      <p:cBhvr>
                                        <p:cTn id="233" dur="3000"/>
                                        <p:tgtEl>
                                          <p:spTgt spid="3"/>
                                        </p:tgtEl>
                                      </p:cBhvr>
                                    </p:animEffect>
                                    <p:anim calcmode="lin" valueType="num">
                                      <p:cBhvr>
                                        <p:cTn id="234" dur="3000"/>
                                        <p:tgtEl>
                                          <p:spTgt spid="3"/>
                                        </p:tgtEl>
                                        <p:attrNameLst>
                                          <p:attrName>style.rotation</p:attrName>
                                        </p:attrNameLst>
                                      </p:cBhvr>
                                      <p:tavLst>
                                        <p:tav tm="0">
                                          <p:val>
                                            <p:fltVal val="0"/>
                                          </p:val>
                                        </p:tav>
                                        <p:tav tm="100000">
                                          <p:val>
                                            <p:fltVal val="720"/>
                                          </p:val>
                                        </p:tav>
                                      </p:tavLst>
                                    </p:anim>
                                    <p:anim calcmode="lin" valueType="num">
                                      <p:cBhvr>
                                        <p:cTn id="235" dur="3000"/>
                                        <p:tgtEl>
                                          <p:spTgt spid="3"/>
                                        </p:tgtEl>
                                        <p:attrNameLst>
                                          <p:attrName>ppt_h</p:attrName>
                                        </p:attrNameLst>
                                      </p:cBhvr>
                                      <p:tavLst>
                                        <p:tav tm="0">
                                          <p:val>
                                            <p:strVal val="ppt_h"/>
                                          </p:val>
                                        </p:tav>
                                        <p:tav tm="100000">
                                          <p:val>
                                            <p:fltVal val="0"/>
                                          </p:val>
                                        </p:tav>
                                      </p:tavLst>
                                    </p:anim>
                                    <p:anim calcmode="lin" valueType="num">
                                      <p:cBhvr>
                                        <p:cTn id="236" dur="3000"/>
                                        <p:tgtEl>
                                          <p:spTgt spid="3"/>
                                        </p:tgtEl>
                                        <p:attrNameLst>
                                          <p:attrName>ppt_w</p:attrName>
                                        </p:attrNameLst>
                                      </p:cBhvr>
                                      <p:tavLst>
                                        <p:tav tm="0">
                                          <p:val>
                                            <p:strVal val="ppt_w"/>
                                          </p:val>
                                        </p:tav>
                                        <p:tav tm="100000">
                                          <p:val>
                                            <p:fltVal val="0"/>
                                          </p:val>
                                        </p:tav>
                                      </p:tavLst>
                                    </p:anim>
                                    <p:set>
                                      <p:cBhvr>
                                        <p:cTn id="237" dur="1" fill="hold">
                                          <p:stCondLst>
                                            <p:cond delay="2999"/>
                                          </p:stCondLst>
                                        </p:cTn>
                                        <p:tgtEl>
                                          <p:spTgt spid="3"/>
                                        </p:tgtEl>
                                        <p:attrNameLst>
                                          <p:attrName>style.visibility</p:attrName>
                                        </p:attrNameLst>
                                      </p:cBhvr>
                                      <p:to>
                                        <p:strVal val="hidden"/>
                                      </p:to>
                                    </p:set>
                                  </p:childTnLst>
                                </p:cTn>
                              </p:par>
                              <p:par>
                                <p:cTn id="238" presetID="35" presetClass="exit" presetSubtype="0" fill="hold" grpId="2" nodeType="withEffect">
                                  <p:stCondLst>
                                    <p:cond delay="0"/>
                                  </p:stCondLst>
                                  <p:childTnLst>
                                    <p:animEffect transition="out" filter="fade">
                                      <p:cBhvr>
                                        <p:cTn id="239" dur="3000"/>
                                        <p:tgtEl>
                                          <p:spTgt spid="4"/>
                                        </p:tgtEl>
                                      </p:cBhvr>
                                    </p:animEffect>
                                    <p:anim calcmode="lin" valueType="num">
                                      <p:cBhvr>
                                        <p:cTn id="240" dur="3000"/>
                                        <p:tgtEl>
                                          <p:spTgt spid="4"/>
                                        </p:tgtEl>
                                        <p:attrNameLst>
                                          <p:attrName>style.rotation</p:attrName>
                                        </p:attrNameLst>
                                      </p:cBhvr>
                                      <p:tavLst>
                                        <p:tav tm="0">
                                          <p:val>
                                            <p:fltVal val="0"/>
                                          </p:val>
                                        </p:tav>
                                        <p:tav tm="100000">
                                          <p:val>
                                            <p:fltVal val="720"/>
                                          </p:val>
                                        </p:tav>
                                      </p:tavLst>
                                    </p:anim>
                                    <p:anim calcmode="lin" valueType="num">
                                      <p:cBhvr>
                                        <p:cTn id="241" dur="3000"/>
                                        <p:tgtEl>
                                          <p:spTgt spid="4"/>
                                        </p:tgtEl>
                                        <p:attrNameLst>
                                          <p:attrName>ppt_h</p:attrName>
                                        </p:attrNameLst>
                                      </p:cBhvr>
                                      <p:tavLst>
                                        <p:tav tm="0">
                                          <p:val>
                                            <p:strVal val="ppt_h"/>
                                          </p:val>
                                        </p:tav>
                                        <p:tav tm="100000">
                                          <p:val>
                                            <p:fltVal val="0"/>
                                          </p:val>
                                        </p:tav>
                                      </p:tavLst>
                                    </p:anim>
                                    <p:anim calcmode="lin" valueType="num">
                                      <p:cBhvr>
                                        <p:cTn id="242" dur="3000"/>
                                        <p:tgtEl>
                                          <p:spTgt spid="4"/>
                                        </p:tgtEl>
                                        <p:attrNameLst>
                                          <p:attrName>ppt_w</p:attrName>
                                        </p:attrNameLst>
                                      </p:cBhvr>
                                      <p:tavLst>
                                        <p:tav tm="0">
                                          <p:val>
                                            <p:strVal val="ppt_w"/>
                                          </p:val>
                                        </p:tav>
                                        <p:tav tm="100000">
                                          <p:val>
                                            <p:fltVal val="0"/>
                                          </p:val>
                                        </p:tav>
                                      </p:tavLst>
                                    </p:anim>
                                    <p:set>
                                      <p:cBhvr>
                                        <p:cTn id="243" dur="1" fill="hold">
                                          <p:stCondLst>
                                            <p:cond delay="2999"/>
                                          </p:stCondLst>
                                        </p:cTn>
                                        <p:tgtEl>
                                          <p:spTgt spid="4"/>
                                        </p:tgtEl>
                                        <p:attrNameLst>
                                          <p:attrName>style.visibility</p:attrName>
                                        </p:attrNameLst>
                                      </p:cBhvr>
                                      <p:to>
                                        <p:strVal val="hidden"/>
                                      </p:to>
                                    </p:set>
                                  </p:childTnLst>
                                </p:cTn>
                              </p:par>
                              <p:par>
                                <p:cTn id="244" presetID="35" presetClass="exit" presetSubtype="0" fill="hold" grpId="2" nodeType="withEffect">
                                  <p:stCondLst>
                                    <p:cond delay="0"/>
                                  </p:stCondLst>
                                  <p:childTnLst>
                                    <p:animEffect transition="out" filter="fade">
                                      <p:cBhvr>
                                        <p:cTn id="245" dur="3000"/>
                                        <p:tgtEl>
                                          <p:spTgt spid="5"/>
                                        </p:tgtEl>
                                      </p:cBhvr>
                                    </p:animEffect>
                                    <p:anim calcmode="lin" valueType="num">
                                      <p:cBhvr>
                                        <p:cTn id="246" dur="3000"/>
                                        <p:tgtEl>
                                          <p:spTgt spid="5"/>
                                        </p:tgtEl>
                                        <p:attrNameLst>
                                          <p:attrName>style.rotation</p:attrName>
                                        </p:attrNameLst>
                                      </p:cBhvr>
                                      <p:tavLst>
                                        <p:tav tm="0">
                                          <p:val>
                                            <p:fltVal val="0"/>
                                          </p:val>
                                        </p:tav>
                                        <p:tav tm="100000">
                                          <p:val>
                                            <p:fltVal val="720"/>
                                          </p:val>
                                        </p:tav>
                                      </p:tavLst>
                                    </p:anim>
                                    <p:anim calcmode="lin" valueType="num">
                                      <p:cBhvr>
                                        <p:cTn id="247" dur="3000"/>
                                        <p:tgtEl>
                                          <p:spTgt spid="5"/>
                                        </p:tgtEl>
                                        <p:attrNameLst>
                                          <p:attrName>ppt_h</p:attrName>
                                        </p:attrNameLst>
                                      </p:cBhvr>
                                      <p:tavLst>
                                        <p:tav tm="0">
                                          <p:val>
                                            <p:strVal val="ppt_h"/>
                                          </p:val>
                                        </p:tav>
                                        <p:tav tm="100000">
                                          <p:val>
                                            <p:fltVal val="0"/>
                                          </p:val>
                                        </p:tav>
                                      </p:tavLst>
                                    </p:anim>
                                    <p:anim calcmode="lin" valueType="num">
                                      <p:cBhvr>
                                        <p:cTn id="248" dur="3000"/>
                                        <p:tgtEl>
                                          <p:spTgt spid="5"/>
                                        </p:tgtEl>
                                        <p:attrNameLst>
                                          <p:attrName>ppt_w</p:attrName>
                                        </p:attrNameLst>
                                      </p:cBhvr>
                                      <p:tavLst>
                                        <p:tav tm="0">
                                          <p:val>
                                            <p:strVal val="ppt_w"/>
                                          </p:val>
                                        </p:tav>
                                        <p:tav tm="100000">
                                          <p:val>
                                            <p:fltVal val="0"/>
                                          </p:val>
                                        </p:tav>
                                      </p:tavLst>
                                    </p:anim>
                                    <p:set>
                                      <p:cBhvr>
                                        <p:cTn id="249" dur="1" fill="hold">
                                          <p:stCondLst>
                                            <p:cond delay="2999"/>
                                          </p:stCondLst>
                                        </p:cTn>
                                        <p:tgtEl>
                                          <p:spTgt spid="5"/>
                                        </p:tgtEl>
                                        <p:attrNameLst>
                                          <p:attrName>style.visibility</p:attrName>
                                        </p:attrNameLst>
                                      </p:cBhvr>
                                      <p:to>
                                        <p:strVal val="hidden"/>
                                      </p:to>
                                    </p:set>
                                  </p:childTnLst>
                                </p:cTn>
                              </p:par>
                              <p:par>
                                <p:cTn id="250" presetID="35" presetClass="exit" presetSubtype="0" fill="hold" grpId="2" nodeType="withEffect">
                                  <p:stCondLst>
                                    <p:cond delay="0"/>
                                  </p:stCondLst>
                                  <p:childTnLst>
                                    <p:animEffect transition="out" filter="fade">
                                      <p:cBhvr>
                                        <p:cTn id="251" dur="3000"/>
                                        <p:tgtEl>
                                          <p:spTgt spid="6"/>
                                        </p:tgtEl>
                                      </p:cBhvr>
                                    </p:animEffect>
                                    <p:anim calcmode="lin" valueType="num">
                                      <p:cBhvr>
                                        <p:cTn id="252" dur="3000"/>
                                        <p:tgtEl>
                                          <p:spTgt spid="6"/>
                                        </p:tgtEl>
                                        <p:attrNameLst>
                                          <p:attrName>style.rotation</p:attrName>
                                        </p:attrNameLst>
                                      </p:cBhvr>
                                      <p:tavLst>
                                        <p:tav tm="0">
                                          <p:val>
                                            <p:fltVal val="0"/>
                                          </p:val>
                                        </p:tav>
                                        <p:tav tm="100000">
                                          <p:val>
                                            <p:fltVal val="720"/>
                                          </p:val>
                                        </p:tav>
                                      </p:tavLst>
                                    </p:anim>
                                    <p:anim calcmode="lin" valueType="num">
                                      <p:cBhvr>
                                        <p:cTn id="253" dur="3000"/>
                                        <p:tgtEl>
                                          <p:spTgt spid="6"/>
                                        </p:tgtEl>
                                        <p:attrNameLst>
                                          <p:attrName>ppt_h</p:attrName>
                                        </p:attrNameLst>
                                      </p:cBhvr>
                                      <p:tavLst>
                                        <p:tav tm="0">
                                          <p:val>
                                            <p:strVal val="ppt_h"/>
                                          </p:val>
                                        </p:tav>
                                        <p:tav tm="100000">
                                          <p:val>
                                            <p:fltVal val="0"/>
                                          </p:val>
                                        </p:tav>
                                      </p:tavLst>
                                    </p:anim>
                                    <p:anim calcmode="lin" valueType="num">
                                      <p:cBhvr>
                                        <p:cTn id="254" dur="3000"/>
                                        <p:tgtEl>
                                          <p:spTgt spid="6"/>
                                        </p:tgtEl>
                                        <p:attrNameLst>
                                          <p:attrName>ppt_w</p:attrName>
                                        </p:attrNameLst>
                                      </p:cBhvr>
                                      <p:tavLst>
                                        <p:tav tm="0">
                                          <p:val>
                                            <p:strVal val="ppt_w"/>
                                          </p:val>
                                        </p:tav>
                                        <p:tav tm="100000">
                                          <p:val>
                                            <p:fltVal val="0"/>
                                          </p:val>
                                        </p:tav>
                                      </p:tavLst>
                                    </p:anim>
                                    <p:set>
                                      <p:cBhvr>
                                        <p:cTn id="255" dur="1" fill="hold">
                                          <p:stCondLst>
                                            <p:cond delay="2999"/>
                                          </p:stCondLst>
                                        </p:cTn>
                                        <p:tgtEl>
                                          <p:spTgt spid="6"/>
                                        </p:tgtEl>
                                        <p:attrNameLst>
                                          <p:attrName>style.visibility</p:attrName>
                                        </p:attrNameLst>
                                      </p:cBhvr>
                                      <p:to>
                                        <p:strVal val="hidden"/>
                                      </p:to>
                                    </p:set>
                                  </p:childTnLst>
                                </p:cTn>
                              </p:par>
                              <p:par>
                                <p:cTn id="256" presetID="35" presetClass="exit" presetSubtype="0" fill="hold" grpId="2" nodeType="withEffect">
                                  <p:stCondLst>
                                    <p:cond delay="0"/>
                                  </p:stCondLst>
                                  <p:childTnLst>
                                    <p:animEffect transition="out" filter="fade">
                                      <p:cBhvr>
                                        <p:cTn id="257" dur="3000"/>
                                        <p:tgtEl>
                                          <p:spTgt spid="7"/>
                                        </p:tgtEl>
                                      </p:cBhvr>
                                    </p:animEffect>
                                    <p:anim calcmode="lin" valueType="num">
                                      <p:cBhvr>
                                        <p:cTn id="258" dur="3000"/>
                                        <p:tgtEl>
                                          <p:spTgt spid="7"/>
                                        </p:tgtEl>
                                        <p:attrNameLst>
                                          <p:attrName>style.rotation</p:attrName>
                                        </p:attrNameLst>
                                      </p:cBhvr>
                                      <p:tavLst>
                                        <p:tav tm="0">
                                          <p:val>
                                            <p:fltVal val="0"/>
                                          </p:val>
                                        </p:tav>
                                        <p:tav tm="100000">
                                          <p:val>
                                            <p:fltVal val="720"/>
                                          </p:val>
                                        </p:tav>
                                      </p:tavLst>
                                    </p:anim>
                                    <p:anim calcmode="lin" valueType="num">
                                      <p:cBhvr>
                                        <p:cTn id="259" dur="3000"/>
                                        <p:tgtEl>
                                          <p:spTgt spid="7"/>
                                        </p:tgtEl>
                                        <p:attrNameLst>
                                          <p:attrName>ppt_h</p:attrName>
                                        </p:attrNameLst>
                                      </p:cBhvr>
                                      <p:tavLst>
                                        <p:tav tm="0">
                                          <p:val>
                                            <p:strVal val="ppt_h"/>
                                          </p:val>
                                        </p:tav>
                                        <p:tav tm="100000">
                                          <p:val>
                                            <p:fltVal val="0"/>
                                          </p:val>
                                        </p:tav>
                                      </p:tavLst>
                                    </p:anim>
                                    <p:anim calcmode="lin" valueType="num">
                                      <p:cBhvr>
                                        <p:cTn id="260" dur="3000"/>
                                        <p:tgtEl>
                                          <p:spTgt spid="7"/>
                                        </p:tgtEl>
                                        <p:attrNameLst>
                                          <p:attrName>ppt_w</p:attrName>
                                        </p:attrNameLst>
                                      </p:cBhvr>
                                      <p:tavLst>
                                        <p:tav tm="0">
                                          <p:val>
                                            <p:strVal val="ppt_w"/>
                                          </p:val>
                                        </p:tav>
                                        <p:tav tm="100000">
                                          <p:val>
                                            <p:fltVal val="0"/>
                                          </p:val>
                                        </p:tav>
                                      </p:tavLst>
                                    </p:anim>
                                    <p:set>
                                      <p:cBhvr>
                                        <p:cTn id="261" dur="1" fill="hold">
                                          <p:stCondLst>
                                            <p:cond delay="2999"/>
                                          </p:stCondLst>
                                        </p:cTn>
                                        <p:tgtEl>
                                          <p:spTgt spid="7"/>
                                        </p:tgtEl>
                                        <p:attrNameLst>
                                          <p:attrName>style.visibility</p:attrName>
                                        </p:attrNameLst>
                                      </p:cBhvr>
                                      <p:to>
                                        <p:strVal val="hidden"/>
                                      </p:to>
                                    </p:set>
                                  </p:childTnLst>
                                </p:cTn>
                              </p:par>
                              <p:par>
                                <p:cTn id="262" presetID="35" presetClass="exit" presetSubtype="0" fill="hold" grpId="2" nodeType="withEffect">
                                  <p:stCondLst>
                                    <p:cond delay="0"/>
                                  </p:stCondLst>
                                  <p:childTnLst>
                                    <p:animEffect transition="out" filter="fade">
                                      <p:cBhvr>
                                        <p:cTn id="263" dur="3000"/>
                                        <p:tgtEl>
                                          <p:spTgt spid="8"/>
                                        </p:tgtEl>
                                      </p:cBhvr>
                                    </p:animEffect>
                                    <p:anim calcmode="lin" valueType="num">
                                      <p:cBhvr>
                                        <p:cTn id="264" dur="3000"/>
                                        <p:tgtEl>
                                          <p:spTgt spid="8"/>
                                        </p:tgtEl>
                                        <p:attrNameLst>
                                          <p:attrName>style.rotation</p:attrName>
                                        </p:attrNameLst>
                                      </p:cBhvr>
                                      <p:tavLst>
                                        <p:tav tm="0">
                                          <p:val>
                                            <p:fltVal val="0"/>
                                          </p:val>
                                        </p:tav>
                                        <p:tav tm="100000">
                                          <p:val>
                                            <p:fltVal val="720"/>
                                          </p:val>
                                        </p:tav>
                                      </p:tavLst>
                                    </p:anim>
                                    <p:anim calcmode="lin" valueType="num">
                                      <p:cBhvr>
                                        <p:cTn id="265" dur="3000"/>
                                        <p:tgtEl>
                                          <p:spTgt spid="8"/>
                                        </p:tgtEl>
                                        <p:attrNameLst>
                                          <p:attrName>ppt_h</p:attrName>
                                        </p:attrNameLst>
                                      </p:cBhvr>
                                      <p:tavLst>
                                        <p:tav tm="0">
                                          <p:val>
                                            <p:strVal val="ppt_h"/>
                                          </p:val>
                                        </p:tav>
                                        <p:tav tm="100000">
                                          <p:val>
                                            <p:fltVal val="0"/>
                                          </p:val>
                                        </p:tav>
                                      </p:tavLst>
                                    </p:anim>
                                    <p:anim calcmode="lin" valueType="num">
                                      <p:cBhvr>
                                        <p:cTn id="266" dur="3000"/>
                                        <p:tgtEl>
                                          <p:spTgt spid="8"/>
                                        </p:tgtEl>
                                        <p:attrNameLst>
                                          <p:attrName>ppt_w</p:attrName>
                                        </p:attrNameLst>
                                      </p:cBhvr>
                                      <p:tavLst>
                                        <p:tav tm="0">
                                          <p:val>
                                            <p:strVal val="ppt_w"/>
                                          </p:val>
                                        </p:tav>
                                        <p:tav tm="100000">
                                          <p:val>
                                            <p:fltVal val="0"/>
                                          </p:val>
                                        </p:tav>
                                      </p:tavLst>
                                    </p:anim>
                                    <p:set>
                                      <p:cBhvr>
                                        <p:cTn id="267" dur="1" fill="hold">
                                          <p:stCondLst>
                                            <p:cond delay="2999"/>
                                          </p:stCondLst>
                                        </p:cTn>
                                        <p:tgtEl>
                                          <p:spTgt spid="8"/>
                                        </p:tgtEl>
                                        <p:attrNameLst>
                                          <p:attrName>style.visibility</p:attrName>
                                        </p:attrNameLst>
                                      </p:cBhvr>
                                      <p:to>
                                        <p:strVal val="hidden"/>
                                      </p:to>
                                    </p:set>
                                  </p:childTnLst>
                                </p:cTn>
                              </p:par>
                              <p:par>
                                <p:cTn id="268" presetID="35" presetClass="exit" presetSubtype="0" fill="hold" grpId="2" nodeType="withEffect">
                                  <p:stCondLst>
                                    <p:cond delay="0"/>
                                  </p:stCondLst>
                                  <p:childTnLst>
                                    <p:animEffect transition="out" filter="fade">
                                      <p:cBhvr>
                                        <p:cTn id="269" dur="3000"/>
                                        <p:tgtEl>
                                          <p:spTgt spid="9"/>
                                        </p:tgtEl>
                                      </p:cBhvr>
                                    </p:animEffect>
                                    <p:anim calcmode="lin" valueType="num">
                                      <p:cBhvr>
                                        <p:cTn id="270" dur="3000"/>
                                        <p:tgtEl>
                                          <p:spTgt spid="9"/>
                                        </p:tgtEl>
                                        <p:attrNameLst>
                                          <p:attrName>style.rotation</p:attrName>
                                        </p:attrNameLst>
                                      </p:cBhvr>
                                      <p:tavLst>
                                        <p:tav tm="0">
                                          <p:val>
                                            <p:fltVal val="0"/>
                                          </p:val>
                                        </p:tav>
                                        <p:tav tm="100000">
                                          <p:val>
                                            <p:fltVal val="720"/>
                                          </p:val>
                                        </p:tav>
                                      </p:tavLst>
                                    </p:anim>
                                    <p:anim calcmode="lin" valueType="num">
                                      <p:cBhvr>
                                        <p:cTn id="271" dur="3000"/>
                                        <p:tgtEl>
                                          <p:spTgt spid="9"/>
                                        </p:tgtEl>
                                        <p:attrNameLst>
                                          <p:attrName>ppt_h</p:attrName>
                                        </p:attrNameLst>
                                      </p:cBhvr>
                                      <p:tavLst>
                                        <p:tav tm="0">
                                          <p:val>
                                            <p:strVal val="ppt_h"/>
                                          </p:val>
                                        </p:tav>
                                        <p:tav tm="100000">
                                          <p:val>
                                            <p:fltVal val="0"/>
                                          </p:val>
                                        </p:tav>
                                      </p:tavLst>
                                    </p:anim>
                                    <p:anim calcmode="lin" valueType="num">
                                      <p:cBhvr>
                                        <p:cTn id="272" dur="3000"/>
                                        <p:tgtEl>
                                          <p:spTgt spid="9"/>
                                        </p:tgtEl>
                                        <p:attrNameLst>
                                          <p:attrName>ppt_w</p:attrName>
                                        </p:attrNameLst>
                                      </p:cBhvr>
                                      <p:tavLst>
                                        <p:tav tm="0">
                                          <p:val>
                                            <p:strVal val="ppt_w"/>
                                          </p:val>
                                        </p:tav>
                                        <p:tav tm="100000">
                                          <p:val>
                                            <p:fltVal val="0"/>
                                          </p:val>
                                        </p:tav>
                                      </p:tavLst>
                                    </p:anim>
                                    <p:set>
                                      <p:cBhvr>
                                        <p:cTn id="273" dur="1" fill="hold">
                                          <p:stCondLst>
                                            <p:cond delay="2999"/>
                                          </p:stCondLst>
                                        </p:cTn>
                                        <p:tgtEl>
                                          <p:spTgt spid="9"/>
                                        </p:tgtEl>
                                        <p:attrNameLst>
                                          <p:attrName>style.visibility</p:attrName>
                                        </p:attrNameLst>
                                      </p:cBhvr>
                                      <p:to>
                                        <p:strVal val="hidden"/>
                                      </p:to>
                                    </p:set>
                                  </p:childTnLst>
                                </p:cTn>
                              </p:par>
                              <p:par>
                                <p:cTn id="274" presetID="35" presetClass="exit" presetSubtype="0" fill="hold" grpId="2" nodeType="withEffect">
                                  <p:stCondLst>
                                    <p:cond delay="0"/>
                                  </p:stCondLst>
                                  <p:childTnLst>
                                    <p:animEffect transition="out" filter="fade">
                                      <p:cBhvr>
                                        <p:cTn id="275" dur="3000"/>
                                        <p:tgtEl>
                                          <p:spTgt spid="10"/>
                                        </p:tgtEl>
                                      </p:cBhvr>
                                    </p:animEffect>
                                    <p:anim calcmode="lin" valueType="num">
                                      <p:cBhvr>
                                        <p:cTn id="276" dur="3000"/>
                                        <p:tgtEl>
                                          <p:spTgt spid="10"/>
                                        </p:tgtEl>
                                        <p:attrNameLst>
                                          <p:attrName>style.rotation</p:attrName>
                                        </p:attrNameLst>
                                      </p:cBhvr>
                                      <p:tavLst>
                                        <p:tav tm="0">
                                          <p:val>
                                            <p:fltVal val="0"/>
                                          </p:val>
                                        </p:tav>
                                        <p:tav tm="100000">
                                          <p:val>
                                            <p:fltVal val="720"/>
                                          </p:val>
                                        </p:tav>
                                      </p:tavLst>
                                    </p:anim>
                                    <p:anim calcmode="lin" valueType="num">
                                      <p:cBhvr>
                                        <p:cTn id="277" dur="3000"/>
                                        <p:tgtEl>
                                          <p:spTgt spid="10"/>
                                        </p:tgtEl>
                                        <p:attrNameLst>
                                          <p:attrName>ppt_h</p:attrName>
                                        </p:attrNameLst>
                                      </p:cBhvr>
                                      <p:tavLst>
                                        <p:tav tm="0">
                                          <p:val>
                                            <p:strVal val="ppt_h"/>
                                          </p:val>
                                        </p:tav>
                                        <p:tav tm="100000">
                                          <p:val>
                                            <p:fltVal val="0"/>
                                          </p:val>
                                        </p:tav>
                                      </p:tavLst>
                                    </p:anim>
                                    <p:anim calcmode="lin" valueType="num">
                                      <p:cBhvr>
                                        <p:cTn id="278" dur="3000"/>
                                        <p:tgtEl>
                                          <p:spTgt spid="10"/>
                                        </p:tgtEl>
                                        <p:attrNameLst>
                                          <p:attrName>ppt_w</p:attrName>
                                        </p:attrNameLst>
                                      </p:cBhvr>
                                      <p:tavLst>
                                        <p:tav tm="0">
                                          <p:val>
                                            <p:strVal val="ppt_w"/>
                                          </p:val>
                                        </p:tav>
                                        <p:tav tm="100000">
                                          <p:val>
                                            <p:fltVal val="0"/>
                                          </p:val>
                                        </p:tav>
                                      </p:tavLst>
                                    </p:anim>
                                    <p:set>
                                      <p:cBhvr>
                                        <p:cTn id="279" dur="1" fill="hold">
                                          <p:stCondLst>
                                            <p:cond delay="2999"/>
                                          </p:stCondLst>
                                        </p:cTn>
                                        <p:tgtEl>
                                          <p:spTgt spid="10"/>
                                        </p:tgtEl>
                                        <p:attrNameLst>
                                          <p:attrName>style.visibility</p:attrName>
                                        </p:attrNameLst>
                                      </p:cBhvr>
                                      <p:to>
                                        <p:strVal val="hidden"/>
                                      </p:to>
                                    </p:set>
                                  </p:childTnLst>
                                </p:cTn>
                              </p:par>
                              <p:par>
                                <p:cTn id="280" presetID="35" presetClass="exit" presetSubtype="0" fill="hold" grpId="2" nodeType="withEffect">
                                  <p:stCondLst>
                                    <p:cond delay="0"/>
                                  </p:stCondLst>
                                  <p:childTnLst>
                                    <p:animEffect transition="out" filter="fade">
                                      <p:cBhvr>
                                        <p:cTn id="281" dur="3000"/>
                                        <p:tgtEl>
                                          <p:spTgt spid="11"/>
                                        </p:tgtEl>
                                      </p:cBhvr>
                                    </p:animEffect>
                                    <p:anim calcmode="lin" valueType="num">
                                      <p:cBhvr>
                                        <p:cTn id="282" dur="3000"/>
                                        <p:tgtEl>
                                          <p:spTgt spid="11"/>
                                        </p:tgtEl>
                                        <p:attrNameLst>
                                          <p:attrName>style.rotation</p:attrName>
                                        </p:attrNameLst>
                                      </p:cBhvr>
                                      <p:tavLst>
                                        <p:tav tm="0">
                                          <p:val>
                                            <p:fltVal val="0"/>
                                          </p:val>
                                        </p:tav>
                                        <p:tav tm="100000">
                                          <p:val>
                                            <p:fltVal val="720"/>
                                          </p:val>
                                        </p:tav>
                                      </p:tavLst>
                                    </p:anim>
                                    <p:anim calcmode="lin" valueType="num">
                                      <p:cBhvr>
                                        <p:cTn id="283" dur="3000"/>
                                        <p:tgtEl>
                                          <p:spTgt spid="11"/>
                                        </p:tgtEl>
                                        <p:attrNameLst>
                                          <p:attrName>ppt_h</p:attrName>
                                        </p:attrNameLst>
                                      </p:cBhvr>
                                      <p:tavLst>
                                        <p:tav tm="0">
                                          <p:val>
                                            <p:strVal val="ppt_h"/>
                                          </p:val>
                                        </p:tav>
                                        <p:tav tm="100000">
                                          <p:val>
                                            <p:fltVal val="0"/>
                                          </p:val>
                                        </p:tav>
                                      </p:tavLst>
                                    </p:anim>
                                    <p:anim calcmode="lin" valueType="num">
                                      <p:cBhvr>
                                        <p:cTn id="284" dur="3000"/>
                                        <p:tgtEl>
                                          <p:spTgt spid="11"/>
                                        </p:tgtEl>
                                        <p:attrNameLst>
                                          <p:attrName>ppt_w</p:attrName>
                                        </p:attrNameLst>
                                      </p:cBhvr>
                                      <p:tavLst>
                                        <p:tav tm="0">
                                          <p:val>
                                            <p:strVal val="ppt_w"/>
                                          </p:val>
                                        </p:tav>
                                        <p:tav tm="100000">
                                          <p:val>
                                            <p:fltVal val="0"/>
                                          </p:val>
                                        </p:tav>
                                      </p:tavLst>
                                    </p:anim>
                                    <p:set>
                                      <p:cBhvr>
                                        <p:cTn id="285" dur="1" fill="hold">
                                          <p:stCondLst>
                                            <p:cond delay="2999"/>
                                          </p:stCondLst>
                                        </p:cTn>
                                        <p:tgtEl>
                                          <p:spTgt spid="11"/>
                                        </p:tgtEl>
                                        <p:attrNameLst>
                                          <p:attrName>style.visibility</p:attrName>
                                        </p:attrNameLst>
                                      </p:cBhvr>
                                      <p:to>
                                        <p:strVal val="hidden"/>
                                      </p:to>
                                    </p:set>
                                  </p:childTnLst>
                                </p:cTn>
                              </p:par>
                              <p:par>
                                <p:cTn id="286" presetID="35" presetClass="exit" presetSubtype="0" fill="hold" grpId="2" nodeType="withEffect">
                                  <p:stCondLst>
                                    <p:cond delay="0"/>
                                  </p:stCondLst>
                                  <p:childTnLst>
                                    <p:animEffect transition="out" filter="fade">
                                      <p:cBhvr>
                                        <p:cTn id="287" dur="3000"/>
                                        <p:tgtEl>
                                          <p:spTgt spid="12"/>
                                        </p:tgtEl>
                                      </p:cBhvr>
                                    </p:animEffect>
                                    <p:anim calcmode="lin" valueType="num">
                                      <p:cBhvr>
                                        <p:cTn id="288" dur="3000"/>
                                        <p:tgtEl>
                                          <p:spTgt spid="12"/>
                                        </p:tgtEl>
                                        <p:attrNameLst>
                                          <p:attrName>style.rotation</p:attrName>
                                        </p:attrNameLst>
                                      </p:cBhvr>
                                      <p:tavLst>
                                        <p:tav tm="0">
                                          <p:val>
                                            <p:fltVal val="0"/>
                                          </p:val>
                                        </p:tav>
                                        <p:tav tm="100000">
                                          <p:val>
                                            <p:fltVal val="720"/>
                                          </p:val>
                                        </p:tav>
                                      </p:tavLst>
                                    </p:anim>
                                    <p:anim calcmode="lin" valueType="num">
                                      <p:cBhvr>
                                        <p:cTn id="289" dur="3000"/>
                                        <p:tgtEl>
                                          <p:spTgt spid="12"/>
                                        </p:tgtEl>
                                        <p:attrNameLst>
                                          <p:attrName>ppt_h</p:attrName>
                                        </p:attrNameLst>
                                      </p:cBhvr>
                                      <p:tavLst>
                                        <p:tav tm="0">
                                          <p:val>
                                            <p:strVal val="ppt_h"/>
                                          </p:val>
                                        </p:tav>
                                        <p:tav tm="100000">
                                          <p:val>
                                            <p:fltVal val="0"/>
                                          </p:val>
                                        </p:tav>
                                      </p:tavLst>
                                    </p:anim>
                                    <p:anim calcmode="lin" valueType="num">
                                      <p:cBhvr>
                                        <p:cTn id="290" dur="3000"/>
                                        <p:tgtEl>
                                          <p:spTgt spid="12"/>
                                        </p:tgtEl>
                                        <p:attrNameLst>
                                          <p:attrName>ppt_w</p:attrName>
                                        </p:attrNameLst>
                                      </p:cBhvr>
                                      <p:tavLst>
                                        <p:tav tm="0">
                                          <p:val>
                                            <p:strVal val="ppt_w"/>
                                          </p:val>
                                        </p:tav>
                                        <p:tav tm="100000">
                                          <p:val>
                                            <p:fltVal val="0"/>
                                          </p:val>
                                        </p:tav>
                                      </p:tavLst>
                                    </p:anim>
                                    <p:set>
                                      <p:cBhvr>
                                        <p:cTn id="291" dur="1" fill="hold">
                                          <p:stCondLst>
                                            <p:cond delay="2999"/>
                                          </p:stCondLst>
                                        </p:cTn>
                                        <p:tgtEl>
                                          <p:spTgt spid="12"/>
                                        </p:tgtEl>
                                        <p:attrNameLst>
                                          <p:attrName>style.visibility</p:attrName>
                                        </p:attrNameLst>
                                      </p:cBhvr>
                                      <p:to>
                                        <p:strVal val="hidden"/>
                                      </p:to>
                                    </p:set>
                                  </p:childTnLst>
                                </p:cTn>
                              </p:par>
                              <p:par>
                                <p:cTn id="292" presetID="35" presetClass="exit" presetSubtype="0" fill="hold" grpId="2" nodeType="withEffect">
                                  <p:stCondLst>
                                    <p:cond delay="0"/>
                                  </p:stCondLst>
                                  <p:childTnLst>
                                    <p:animEffect transition="out" filter="fade">
                                      <p:cBhvr>
                                        <p:cTn id="293" dur="3000"/>
                                        <p:tgtEl>
                                          <p:spTgt spid="13"/>
                                        </p:tgtEl>
                                      </p:cBhvr>
                                    </p:animEffect>
                                    <p:anim calcmode="lin" valueType="num">
                                      <p:cBhvr>
                                        <p:cTn id="294" dur="3000"/>
                                        <p:tgtEl>
                                          <p:spTgt spid="13"/>
                                        </p:tgtEl>
                                        <p:attrNameLst>
                                          <p:attrName>style.rotation</p:attrName>
                                        </p:attrNameLst>
                                      </p:cBhvr>
                                      <p:tavLst>
                                        <p:tav tm="0">
                                          <p:val>
                                            <p:fltVal val="0"/>
                                          </p:val>
                                        </p:tav>
                                        <p:tav tm="100000">
                                          <p:val>
                                            <p:fltVal val="720"/>
                                          </p:val>
                                        </p:tav>
                                      </p:tavLst>
                                    </p:anim>
                                    <p:anim calcmode="lin" valueType="num">
                                      <p:cBhvr>
                                        <p:cTn id="295" dur="3000"/>
                                        <p:tgtEl>
                                          <p:spTgt spid="13"/>
                                        </p:tgtEl>
                                        <p:attrNameLst>
                                          <p:attrName>ppt_h</p:attrName>
                                        </p:attrNameLst>
                                      </p:cBhvr>
                                      <p:tavLst>
                                        <p:tav tm="0">
                                          <p:val>
                                            <p:strVal val="ppt_h"/>
                                          </p:val>
                                        </p:tav>
                                        <p:tav tm="100000">
                                          <p:val>
                                            <p:fltVal val="0"/>
                                          </p:val>
                                        </p:tav>
                                      </p:tavLst>
                                    </p:anim>
                                    <p:anim calcmode="lin" valueType="num">
                                      <p:cBhvr>
                                        <p:cTn id="296" dur="3000"/>
                                        <p:tgtEl>
                                          <p:spTgt spid="13"/>
                                        </p:tgtEl>
                                        <p:attrNameLst>
                                          <p:attrName>ppt_w</p:attrName>
                                        </p:attrNameLst>
                                      </p:cBhvr>
                                      <p:tavLst>
                                        <p:tav tm="0">
                                          <p:val>
                                            <p:strVal val="ppt_w"/>
                                          </p:val>
                                        </p:tav>
                                        <p:tav tm="100000">
                                          <p:val>
                                            <p:fltVal val="0"/>
                                          </p:val>
                                        </p:tav>
                                      </p:tavLst>
                                    </p:anim>
                                    <p:set>
                                      <p:cBhvr>
                                        <p:cTn id="297" dur="1" fill="hold">
                                          <p:stCondLst>
                                            <p:cond delay="2999"/>
                                          </p:stCondLst>
                                        </p:cTn>
                                        <p:tgtEl>
                                          <p:spTgt spid="13"/>
                                        </p:tgtEl>
                                        <p:attrNameLst>
                                          <p:attrName>style.visibility</p:attrName>
                                        </p:attrNameLst>
                                      </p:cBhvr>
                                      <p:to>
                                        <p:strVal val="hidden"/>
                                      </p:to>
                                    </p:set>
                                  </p:childTnLst>
                                </p:cTn>
                              </p:par>
                              <p:par>
                                <p:cTn id="298" presetID="35" presetClass="exit" presetSubtype="0" fill="hold" grpId="2" nodeType="withEffect">
                                  <p:stCondLst>
                                    <p:cond delay="0"/>
                                  </p:stCondLst>
                                  <p:childTnLst>
                                    <p:animEffect transition="out" filter="fade">
                                      <p:cBhvr>
                                        <p:cTn id="299" dur="3000"/>
                                        <p:tgtEl>
                                          <p:spTgt spid="14"/>
                                        </p:tgtEl>
                                      </p:cBhvr>
                                    </p:animEffect>
                                    <p:anim calcmode="lin" valueType="num">
                                      <p:cBhvr>
                                        <p:cTn id="300" dur="3000"/>
                                        <p:tgtEl>
                                          <p:spTgt spid="14"/>
                                        </p:tgtEl>
                                        <p:attrNameLst>
                                          <p:attrName>style.rotation</p:attrName>
                                        </p:attrNameLst>
                                      </p:cBhvr>
                                      <p:tavLst>
                                        <p:tav tm="0">
                                          <p:val>
                                            <p:fltVal val="0"/>
                                          </p:val>
                                        </p:tav>
                                        <p:tav tm="100000">
                                          <p:val>
                                            <p:fltVal val="720"/>
                                          </p:val>
                                        </p:tav>
                                      </p:tavLst>
                                    </p:anim>
                                    <p:anim calcmode="lin" valueType="num">
                                      <p:cBhvr>
                                        <p:cTn id="301" dur="3000"/>
                                        <p:tgtEl>
                                          <p:spTgt spid="14"/>
                                        </p:tgtEl>
                                        <p:attrNameLst>
                                          <p:attrName>ppt_h</p:attrName>
                                        </p:attrNameLst>
                                      </p:cBhvr>
                                      <p:tavLst>
                                        <p:tav tm="0">
                                          <p:val>
                                            <p:strVal val="ppt_h"/>
                                          </p:val>
                                        </p:tav>
                                        <p:tav tm="100000">
                                          <p:val>
                                            <p:fltVal val="0"/>
                                          </p:val>
                                        </p:tav>
                                      </p:tavLst>
                                    </p:anim>
                                    <p:anim calcmode="lin" valueType="num">
                                      <p:cBhvr>
                                        <p:cTn id="302" dur="3000"/>
                                        <p:tgtEl>
                                          <p:spTgt spid="14"/>
                                        </p:tgtEl>
                                        <p:attrNameLst>
                                          <p:attrName>ppt_w</p:attrName>
                                        </p:attrNameLst>
                                      </p:cBhvr>
                                      <p:tavLst>
                                        <p:tav tm="0">
                                          <p:val>
                                            <p:strVal val="ppt_w"/>
                                          </p:val>
                                        </p:tav>
                                        <p:tav tm="100000">
                                          <p:val>
                                            <p:fltVal val="0"/>
                                          </p:val>
                                        </p:tav>
                                      </p:tavLst>
                                    </p:anim>
                                    <p:set>
                                      <p:cBhvr>
                                        <p:cTn id="303" dur="1" fill="hold">
                                          <p:stCondLst>
                                            <p:cond delay="2999"/>
                                          </p:stCondLst>
                                        </p:cTn>
                                        <p:tgtEl>
                                          <p:spTgt spid="14"/>
                                        </p:tgtEl>
                                        <p:attrNameLst>
                                          <p:attrName>style.visibility</p:attrName>
                                        </p:attrNameLst>
                                      </p:cBhvr>
                                      <p:to>
                                        <p:strVal val="hidden"/>
                                      </p:to>
                                    </p:set>
                                  </p:childTnLst>
                                </p:cTn>
                              </p:par>
                              <p:par>
                                <p:cTn id="304" presetID="35" presetClass="exit" presetSubtype="0" fill="hold" grpId="2" nodeType="withEffect">
                                  <p:stCondLst>
                                    <p:cond delay="0"/>
                                  </p:stCondLst>
                                  <p:childTnLst>
                                    <p:animEffect transition="out" filter="fade">
                                      <p:cBhvr>
                                        <p:cTn id="305" dur="3000"/>
                                        <p:tgtEl>
                                          <p:spTgt spid="15"/>
                                        </p:tgtEl>
                                      </p:cBhvr>
                                    </p:animEffect>
                                    <p:anim calcmode="lin" valueType="num">
                                      <p:cBhvr>
                                        <p:cTn id="306" dur="3000"/>
                                        <p:tgtEl>
                                          <p:spTgt spid="15"/>
                                        </p:tgtEl>
                                        <p:attrNameLst>
                                          <p:attrName>style.rotation</p:attrName>
                                        </p:attrNameLst>
                                      </p:cBhvr>
                                      <p:tavLst>
                                        <p:tav tm="0">
                                          <p:val>
                                            <p:fltVal val="0"/>
                                          </p:val>
                                        </p:tav>
                                        <p:tav tm="100000">
                                          <p:val>
                                            <p:fltVal val="720"/>
                                          </p:val>
                                        </p:tav>
                                      </p:tavLst>
                                    </p:anim>
                                    <p:anim calcmode="lin" valueType="num">
                                      <p:cBhvr>
                                        <p:cTn id="307" dur="3000"/>
                                        <p:tgtEl>
                                          <p:spTgt spid="15"/>
                                        </p:tgtEl>
                                        <p:attrNameLst>
                                          <p:attrName>ppt_h</p:attrName>
                                        </p:attrNameLst>
                                      </p:cBhvr>
                                      <p:tavLst>
                                        <p:tav tm="0">
                                          <p:val>
                                            <p:strVal val="ppt_h"/>
                                          </p:val>
                                        </p:tav>
                                        <p:tav tm="100000">
                                          <p:val>
                                            <p:fltVal val="0"/>
                                          </p:val>
                                        </p:tav>
                                      </p:tavLst>
                                    </p:anim>
                                    <p:anim calcmode="lin" valueType="num">
                                      <p:cBhvr>
                                        <p:cTn id="308" dur="3000"/>
                                        <p:tgtEl>
                                          <p:spTgt spid="15"/>
                                        </p:tgtEl>
                                        <p:attrNameLst>
                                          <p:attrName>ppt_w</p:attrName>
                                        </p:attrNameLst>
                                      </p:cBhvr>
                                      <p:tavLst>
                                        <p:tav tm="0">
                                          <p:val>
                                            <p:strVal val="ppt_w"/>
                                          </p:val>
                                        </p:tav>
                                        <p:tav tm="100000">
                                          <p:val>
                                            <p:fltVal val="0"/>
                                          </p:val>
                                        </p:tav>
                                      </p:tavLst>
                                    </p:anim>
                                    <p:set>
                                      <p:cBhvr>
                                        <p:cTn id="309" dur="1" fill="hold">
                                          <p:stCondLst>
                                            <p:cond delay="2999"/>
                                          </p:stCondLst>
                                        </p:cTn>
                                        <p:tgtEl>
                                          <p:spTgt spid="15"/>
                                        </p:tgtEl>
                                        <p:attrNameLst>
                                          <p:attrName>style.visibility</p:attrName>
                                        </p:attrNameLst>
                                      </p:cBhvr>
                                      <p:to>
                                        <p:strVal val="hidden"/>
                                      </p:to>
                                    </p:set>
                                  </p:childTnLst>
                                </p:cTn>
                              </p:par>
                              <p:par>
                                <p:cTn id="310" presetID="35" presetClass="exit" presetSubtype="0" fill="hold" grpId="2" nodeType="withEffect">
                                  <p:stCondLst>
                                    <p:cond delay="0"/>
                                  </p:stCondLst>
                                  <p:childTnLst>
                                    <p:animEffect transition="out" filter="fade">
                                      <p:cBhvr>
                                        <p:cTn id="311" dur="3000"/>
                                        <p:tgtEl>
                                          <p:spTgt spid="16"/>
                                        </p:tgtEl>
                                      </p:cBhvr>
                                    </p:animEffect>
                                    <p:anim calcmode="lin" valueType="num">
                                      <p:cBhvr>
                                        <p:cTn id="312" dur="3000"/>
                                        <p:tgtEl>
                                          <p:spTgt spid="16"/>
                                        </p:tgtEl>
                                        <p:attrNameLst>
                                          <p:attrName>style.rotation</p:attrName>
                                        </p:attrNameLst>
                                      </p:cBhvr>
                                      <p:tavLst>
                                        <p:tav tm="0">
                                          <p:val>
                                            <p:fltVal val="0"/>
                                          </p:val>
                                        </p:tav>
                                        <p:tav tm="100000">
                                          <p:val>
                                            <p:fltVal val="720"/>
                                          </p:val>
                                        </p:tav>
                                      </p:tavLst>
                                    </p:anim>
                                    <p:anim calcmode="lin" valueType="num">
                                      <p:cBhvr>
                                        <p:cTn id="313" dur="3000"/>
                                        <p:tgtEl>
                                          <p:spTgt spid="16"/>
                                        </p:tgtEl>
                                        <p:attrNameLst>
                                          <p:attrName>ppt_h</p:attrName>
                                        </p:attrNameLst>
                                      </p:cBhvr>
                                      <p:tavLst>
                                        <p:tav tm="0">
                                          <p:val>
                                            <p:strVal val="ppt_h"/>
                                          </p:val>
                                        </p:tav>
                                        <p:tav tm="100000">
                                          <p:val>
                                            <p:fltVal val="0"/>
                                          </p:val>
                                        </p:tav>
                                      </p:tavLst>
                                    </p:anim>
                                    <p:anim calcmode="lin" valueType="num">
                                      <p:cBhvr>
                                        <p:cTn id="314" dur="3000"/>
                                        <p:tgtEl>
                                          <p:spTgt spid="16"/>
                                        </p:tgtEl>
                                        <p:attrNameLst>
                                          <p:attrName>ppt_w</p:attrName>
                                        </p:attrNameLst>
                                      </p:cBhvr>
                                      <p:tavLst>
                                        <p:tav tm="0">
                                          <p:val>
                                            <p:strVal val="ppt_w"/>
                                          </p:val>
                                        </p:tav>
                                        <p:tav tm="100000">
                                          <p:val>
                                            <p:fltVal val="0"/>
                                          </p:val>
                                        </p:tav>
                                      </p:tavLst>
                                    </p:anim>
                                    <p:set>
                                      <p:cBhvr>
                                        <p:cTn id="315" dur="1" fill="hold">
                                          <p:stCondLst>
                                            <p:cond delay="2999"/>
                                          </p:stCondLst>
                                        </p:cTn>
                                        <p:tgtEl>
                                          <p:spTgt spid="16"/>
                                        </p:tgtEl>
                                        <p:attrNameLst>
                                          <p:attrName>style.visibility</p:attrName>
                                        </p:attrNameLst>
                                      </p:cBhvr>
                                      <p:to>
                                        <p:strVal val="hidden"/>
                                      </p:to>
                                    </p:set>
                                  </p:childTnLst>
                                </p:cTn>
                              </p:par>
                              <p:par>
                                <p:cTn id="316" presetID="35" presetClass="exit" presetSubtype="0" fill="hold" grpId="2" nodeType="withEffect">
                                  <p:stCondLst>
                                    <p:cond delay="0"/>
                                  </p:stCondLst>
                                  <p:childTnLst>
                                    <p:animEffect transition="out" filter="fade">
                                      <p:cBhvr>
                                        <p:cTn id="317" dur="3000"/>
                                        <p:tgtEl>
                                          <p:spTgt spid="17"/>
                                        </p:tgtEl>
                                      </p:cBhvr>
                                    </p:animEffect>
                                    <p:anim calcmode="lin" valueType="num">
                                      <p:cBhvr>
                                        <p:cTn id="318" dur="3000"/>
                                        <p:tgtEl>
                                          <p:spTgt spid="17"/>
                                        </p:tgtEl>
                                        <p:attrNameLst>
                                          <p:attrName>style.rotation</p:attrName>
                                        </p:attrNameLst>
                                      </p:cBhvr>
                                      <p:tavLst>
                                        <p:tav tm="0">
                                          <p:val>
                                            <p:fltVal val="0"/>
                                          </p:val>
                                        </p:tav>
                                        <p:tav tm="100000">
                                          <p:val>
                                            <p:fltVal val="720"/>
                                          </p:val>
                                        </p:tav>
                                      </p:tavLst>
                                    </p:anim>
                                    <p:anim calcmode="lin" valueType="num">
                                      <p:cBhvr>
                                        <p:cTn id="319" dur="3000"/>
                                        <p:tgtEl>
                                          <p:spTgt spid="17"/>
                                        </p:tgtEl>
                                        <p:attrNameLst>
                                          <p:attrName>ppt_h</p:attrName>
                                        </p:attrNameLst>
                                      </p:cBhvr>
                                      <p:tavLst>
                                        <p:tav tm="0">
                                          <p:val>
                                            <p:strVal val="ppt_h"/>
                                          </p:val>
                                        </p:tav>
                                        <p:tav tm="100000">
                                          <p:val>
                                            <p:fltVal val="0"/>
                                          </p:val>
                                        </p:tav>
                                      </p:tavLst>
                                    </p:anim>
                                    <p:anim calcmode="lin" valueType="num">
                                      <p:cBhvr>
                                        <p:cTn id="320" dur="3000"/>
                                        <p:tgtEl>
                                          <p:spTgt spid="17"/>
                                        </p:tgtEl>
                                        <p:attrNameLst>
                                          <p:attrName>ppt_w</p:attrName>
                                        </p:attrNameLst>
                                      </p:cBhvr>
                                      <p:tavLst>
                                        <p:tav tm="0">
                                          <p:val>
                                            <p:strVal val="ppt_w"/>
                                          </p:val>
                                        </p:tav>
                                        <p:tav tm="100000">
                                          <p:val>
                                            <p:fltVal val="0"/>
                                          </p:val>
                                        </p:tav>
                                      </p:tavLst>
                                    </p:anim>
                                    <p:set>
                                      <p:cBhvr>
                                        <p:cTn id="321" dur="1" fill="hold">
                                          <p:stCondLst>
                                            <p:cond delay="2999"/>
                                          </p:stCondLst>
                                        </p:cTn>
                                        <p:tgtEl>
                                          <p:spTgt spid="17"/>
                                        </p:tgtEl>
                                        <p:attrNameLst>
                                          <p:attrName>style.visibility</p:attrName>
                                        </p:attrNameLst>
                                      </p:cBhvr>
                                      <p:to>
                                        <p:strVal val="hidden"/>
                                      </p:to>
                                    </p:set>
                                  </p:childTnLst>
                                </p:cTn>
                              </p:par>
                              <p:par>
                                <p:cTn id="322" presetID="35" presetClass="exit" presetSubtype="0" fill="hold" grpId="2" nodeType="withEffect">
                                  <p:stCondLst>
                                    <p:cond delay="0"/>
                                  </p:stCondLst>
                                  <p:childTnLst>
                                    <p:animEffect transition="out" filter="fade">
                                      <p:cBhvr>
                                        <p:cTn id="323" dur="3000"/>
                                        <p:tgtEl>
                                          <p:spTgt spid="18"/>
                                        </p:tgtEl>
                                      </p:cBhvr>
                                    </p:animEffect>
                                    <p:anim calcmode="lin" valueType="num">
                                      <p:cBhvr>
                                        <p:cTn id="324" dur="3000"/>
                                        <p:tgtEl>
                                          <p:spTgt spid="18"/>
                                        </p:tgtEl>
                                        <p:attrNameLst>
                                          <p:attrName>style.rotation</p:attrName>
                                        </p:attrNameLst>
                                      </p:cBhvr>
                                      <p:tavLst>
                                        <p:tav tm="0">
                                          <p:val>
                                            <p:fltVal val="0"/>
                                          </p:val>
                                        </p:tav>
                                        <p:tav tm="100000">
                                          <p:val>
                                            <p:fltVal val="720"/>
                                          </p:val>
                                        </p:tav>
                                      </p:tavLst>
                                    </p:anim>
                                    <p:anim calcmode="lin" valueType="num">
                                      <p:cBhvr>
                                        <p:cTn id="325" dur="3000"/>
                                        <p:tgtEl>
                                          <p:spTgt spid="18"/>
                                        </p:tgtEl>
                                        <p:attrNameLst>
                                          <p:attrName>ppt_h</p:attrName>
                                        </p:attrNameLst>
                                      </p:cBhvr>
                                      <p:tavLst>
                                        <p:tav tm="0">
                                          <p:val>
                                            <p:strVal val="ppt_h"/>
                                          </p:val>
                                        </p:tav>
                                        <p:tav tm="100000">
                                          <p:val>
                                            <p:fltVal val="0"/>
                                          </p:val>
                                        </p:tav>
                                      </p:tavLst>
                                    </p:anim>
                                    <p:anim calcmode="lin" valueType="num">
                                      <p:cBhvr>
                                        <p:cTn id="326" dur="3000"/>
                                        <p:tgtEl>
                                          <p:spTgt spid="18"/>
                                        </p:tgtEl>
                                        <p:attrNameLst>
                                          <p:attrName>ppt_w</p:attrName>
                                        </p:attrNameLst>
                                      </p:cBhvr>
                                      <p:tavLst>
                                        <p:tav tm="0">
                                          <p:val>
                                            <p:strVal val="ppt_w"/>
                                          </p:val>
                                        </p:tav>
                                        <p:tav tm="100000">
                                          <p:val>
                                            <p:fltVal val="0"/>
                                          </p:val>
                                        </p:tav>
                                      </p:tavLst>
                                    </p:anim>
                                    <p:set>
                                      <p:cBhvr>
                                        <p:cTn id="327" dur="1" fill="hold">
                                          <p:stCondLst>
                                            <p:cond delay="2999"/>
                                          </p:stCondLst>
                                        </p:cTn>
                                        <p:tgtEl>
                                          <p:spTgt spid="18"/>
                                        </p:tgtEl>
                                        <p:attrNameLst>
                                          <p:attrName>style.visibility</p:attrName>
                                        </p:attrNameLst>
                                      </p:cBhvr>
                                      <p:to>
                                        <p:strVal val="hidden"/>
                                      </p:to>
                                    </p:set>
                                  </p:childTnLst>
                                </p:cTn>
                              </p:par>
                              <p:par>
                                <p:cTn id="328" presetID="35" presetClass="exit" presetSubtype="0" fill="hold" grpId="2" nodeType="withEffect">
                                  <p:stCondLst>
                                    <p:cond delay="0"/>
                                  </p:stCondLst>
                                  <p:childTnLst>
                                    <p:animEffect transition="out" filter="fade">
                                      <p:cBhvr>
                                        <p:cTn id="329" dur="3000"/>
                                        <p:tgtEl>
                                          <p:spTgt spid="19"/>
                                        </p:tgtEl>
                                      </p:cBhvr>
                                    </p:animEffect>
                                    <p:anim calcmode="lin" valueType="num">
                                      <p:cBhvr>
                                        <p:cTn id="330" dur="3000"/>
                                        <p:tgtEl>
                                          <p:spTgt spid="19"/>
                                        </p:tgtEl>
                                        <p:attrNameLst>
                                          <p:attrName>style.rotation</p:attrName>
                                        </p:attrNameLst>
                                      </p:cBhvr>
                                      <p:tavLst>
                                        <p:tav tm="0">
                                          <p:val>
                                            <p:fltVal val="0"/>
                                          </p:val>
                                        </p:tav>
                                        <p:tav tm="100000">
                                          <p:val>
                                            <p:fltVal val="720"/>
                                          </p:val>
                                        </p:tav>
                                      </p:tavLst>
                                    </p:anim>
                                    <p:anim calcmode="lin" valueType="num">
                                      <p:cBhvr>
                                        <p:cTn id="331" dur="3000"/>
                                        <p:tgtEl>
                                          <p:spTgt spid="19"/>
                                        </p:tgtEl>
                                        <p:attrNameLst>
                                          <p:attrName>ppt_h</p:attrName>
                                        </p:attrNameLst>
                                      </p:cBhvr>
                                      <p:tavLst>
                                        <p:tav tm="0">
                                          <p:val>
                                            <p:strVal val="ppt_h"/>
                                          </p:val>
                                        </p:tav>
                                        <p:tav tm="100000">
                                          <p:val>
                                            <p:fltVal val="0"/>
                                          </p:val>
                                        </p:tav>
                                      </p:tavLst>
                                    </p:anim>
                                    <p:anim calcmode="lin" valueType="num">
                                      <p:cBhvr>
                                        <p:cTn id="332" dur="3000"/>
                                        <p:tgtEl>
                                          <p:spTgt spid="19"/>
                                        </p:tgtEl>
                                        <p:attrNameLst>
                                          <p:attrName>ppt_w</p:attrName>
                                        </p:attrNameLst>
                                      </p:cBhvr>
                                      <p:tavLst>
                                        <p:tav tm="0">
                                          <p:val>
                                            <p:strVal val="ppt_w"/>
                                          </p:val>
                                        </p:tav>
                                        <p:tav tm="100000">
                                          <p:val>
                                            <p:fltVal val="0"/>
                                          </p:val>
                                        </p:tav>
                                      </p:tavLst>
                                    </p:anim>
                                    <p:set>
                                      <p:cBhvr>
                                        <p:cTn id="333" dur="1" fill="hold">
                                          <p:stCondLst>
                                            <p:cond delay="2999"/>
                                          </p:stCondLst>
                                        </p:cTn>
                                        <p:tgtEl>
                                          <p:spTgt spid="19"/>
                                        </p:tgtEl>
                                        <p:attrNameLst>
                                          <p:attrName>style.visibility</p:attrName>
                                        </p:attrNameLst>
                                      </p:cBhvr>
                                      <p:to>
                                        <p:strVal val="hidden"/>
                                      </p:to>
                                    </p:set>
                                  </p:childTnLst>
                                </p:cTn>
                              </p:par>
                              <p:par>
                                <p:cTn id="334" presetID="35" presetClass="exit" presetSubtype="0" fill="hold" grpId="2" nodeType="withEffect">
                                  <p:stCondLst>
                                    <p:cond delay="0"/>
                                  </p:stCondLst>
                                  <p:childTnLst>
                                    <p:animEffect transition="out" filter="fade">
                                      <p:cBhvr>
                                        <p:cTn id="335" dur="3000"/>
                                        <p:tgtEl>
                                          <p:spTgt spid="20"/>
                                        </p:tgtEl>
                                      </p:cBhvr>
                                    </p:animEffect>
                                    <p:anim calcmode="lin" valueType="num">
                                      <p:cBhvr>
                                        <p:cTn id="336" dur="3000"/>
                                        <p:tgtEl>
                                          <p:spTgt spid="20"/>
                                        </p:tgtEl>
                                        <p:attrNameLst>
                                          <p:attrName>style.rotation</p:attrName>
                                        </p:attrNameLst>
                                      </p:cBhvr>
                                      <p:tavLst>
                                        <p:tav tm="0">
                                          <p:val>
                                            <p:fltVal val="0"/>
                                          </p:val>
                                        </p:tav>
                                        <p:tav tm="100000">
                                          <p:val>
                                            <p:fltVal val="720"/>
                                          </p:val>
                                        </p:tav>
                                      </p:tavLst>
                                    </p:anim>
                                    <p:anim calcmode="lin" valueType="num">
                                      <p:cBhvr>
                                        <p:cTn id="337" dur="3000"/>
                                        <p:tgtEl>
                                          <p:spTgt spid="20"/>
                                        </p:tgtEl>
                                        <p:attrNameLst>
                                          <p:attrName>ppt_h</p:attrName>
                                        </p:attrNameLst>
                                      </p:cBhvr>
                                      <p:tavLst>
                                        <p:tav tm="0">
                                          <p:val>
                                            <p:strVal val="ppt_h"/>
                                          </p:val>
                                        </p:tav>
                                        <p:tav tm="100000">
                                          <p:val>
                                            <p:fltVal val="0"/>
                                          </p:val>
                                        </p:tav>
                                      </p:tavLst>
                                    </p:anim>
                                    <p:anim calcmode="lin" valueType="num">
                                      <p:cBhvr>
                                        <p:cTn id="338" dur="3000"/>
                                        <p:tgtEl>
                                          <p:spTgt spid="20"/>
                                        </p:tgtEl>
                                        <p:attrNameLst>
                                          <p:attrName>ppt_w</p:attrName>
                                        </p:attrNameLst>
                                      </p:cBhvr>
                                      <p:tavLst>
                                        <p:tav tm="0">
                                          <p:val>
                                            <p:strVal val="ppt_w"/>
                                          </p:val>
                                        </p:tav>
                                        <p:tav tm="100000">
                                          <p:val>
                                            <p:fltVal val="0"/>
                                          </p:val>
                                        </p:tav>
                                      </p:tavLst>
                                    </p:anim>
                                    <p:set>
                                      <p:cBhvr>
                                        <p:cTn id="339" dur="1" fill="hold">
                                          <p:stCondLst>
                                            <p:cond delay="2999"/>
                                          </p:stCondLst>
                                        </p:cTn>
                                        <p:tgtEl>
                                          <p:spTgt spid="20"/>
                                        </p:tgtEl>
                                        <p:attrNameLst>
                                          <p:attrName>style.visibility</p:attrName>
                                        </p:attrNameLst>
                                      </p:cBhvr>
                                      <p:to>
                                        <p:strVal val="hidden"/>
                                      </p:to>
                                    </p:set>
                                  </p:childTnLst>
                                </p:cTn>
                              </p:par>
                              <p:par>
                                <p:cTn id="340" presetID="35" presetClass="exit" presetSubtype="0" fill="hold" grpId="2" nodeType="withEffect">
                                  <p:stCondLst>
                                    <p:cond delay="0"/>
                                  </p:stCondLst>
                                  <p:childTnLst>
                                    <p:animEffect transition="out" filter="fade">
                                      <p:cBhvr>
                                        <p:cTn id="341" dur="3000"/>
                                        <p:tgtEl>
                                          <p:spTgt spid="21"/>
                                        </p:tgtEl>
                                      </p:cBhvr>
                                    </p:animEffect>
                                    <p:anim calcmode="lin" valueType="num">
                                      <p:cBhvr>
                                        <p:cTn id="342" dur="3000"/>
                                        <p:tgtEl>
                                          <p:spTgt spid="21"/>
                                        </p:tgtEl>
                                        <p:attrNameLst>
                                          <p:attrName>style.rotation</p:attrName>
                                        </p:attrNameLst>
                                      </p:cBhvr>
                                      <p:tavLst>
                                        <p:tav tm="0">
                                          <p:val>
                                            <p:fltVal val="0"/>
                                          </p:val>
                                        </p:tav>
                                        <p:tav tm="100000">
                                          <p:val>
                                            <p:fltVal val="720"/>
                                          </p:val>
                                        </p:tav>
                                      </p:tavLst>
                                    </p:anim>
                                    <p:anim calcmode="lin" valueType="num">
                                      <p:cBhvr>
                                        <p:cTn id="343" dur="3000"/>
                                        <p:tgtEl>
                                          <p:spTgt spid="21"/>
                                        </p:tgtEl>
                                        <p:attrNameLst>
                                          <p:attrName>ppt_h</p:attrName>
                                        </p:attrNameLst>
                                      </p:cBhvr>
                                      <p:tavLst>
                                        <p:tav tm="0">
                                          <p:val>
                                            <p:strVal val="ppt_h"/>
                                          </p:val>
                                        </p:tav>
                                        <p:tav tm="100000">
                                          <p:val>
                                            <p:fltVal val="0"/>
                                          </p:val>
                                        </p:tav>
                                      </p:tavLst>
                                    </p:anim>
                                    <p:anim calcmode="lin" valueType="num">
                                      <p:cBhvr>
                                        <p:cTn id="344" dur="3000"/>
                                        <p:tgtEl>
                                          <p:spTgt spid="21"/>
                                        </p:tgtEl>
                                        <p:attrNameLst>
                                          <p:attrName>ppt_w</p:attrName>
                                        </p:attrNameLst>
                                      </p:cBhvr>
                                      <p:tavLst>
                                        <p:tav tm="0">
                                          <p:val>
                                            <p:strVal val="ppt_w"/>
                                          </p:val>
                                        </p:tav>
                                        <p:tav tm="100000">
                                          <p:val>
                                            <p:fltVal val="0"/>
                                          </p:val>
                                        </p:tav>
                                      </p:tavLst>
                                    </p:anim>
                                    <p:set>
                                      <p:cBhvr>
                                        <p:cTn id="345" dur="1" fill="hold">
                                          <p:stCondLst>
                                            <p:cond delay="2999"/>
                                          </p:stCondLst>
                                        </p:cTn>
                                        <p:tgtEl>
                                          <p:spTgt spid="21"/>
                                        </p:tgtEl>
                                        <p:attrNameLst>
                                          <p:attrName>style.visibility</p:attrName>
                                        </p:attrNameLst>
                                      </p:cBhvr>
                                      <p:to>
                                        <p:strVal val="hidden"/>
                                      </p:to>
                                    </p:set>
                                  </p:childTnLst>
                                </p:cTn>
                              </p:par>
                              <p:par>
                                <p:cTn id="346" presetID="35" presetClass="exit" presetSubtype="0" fill="hold" grpId="2" nodeType="withEffect">
                                  <p:stCondLst>
                                    <p:cond delay="0"/>
                                  </p:stCondLst>
                                  <p:childTnLst>
                                    <p:animEffect transition="out" filter="fade">
                                      <p:cBhvr>
                                        <p:cTn id="347" dur="3000"/>
                                        <p:tgtEl>
                                          <p:spTgt spid="22"/>
                                        </p:tgtEl>
                                      </p:cBhvr>
                                    </p:animEffect>
                                    <p:anim calcmode="lin" valueType="num">
                                      <p:cBhvr>
                                        <p:cTn id="348" dur="3000"/>
                                        <p:tgtEl>
                                          <p:spTgt spid="22"/>
                                        </p:tgtEl>
                                        <p:attrNameLst>
                                          <p:attrName>style.rotation</p:attrName>
                                        </p:attrNameLst>
                                      </p:cBhvr>
                                      <p:tavLst>
                                        <p:tav tm="0">
                                          <p:val>
                                            <p:fltVal val="0"/>
                                          </p:val>
                                        </p:tav>
                                        <p:tav tm="100000">
                                          <p:val>
                                            <p:fltVal val="720"/>
                                          </p:val>
                                        </p:tav>
                                      </p:tavLst>
                                    </p:anim>
                                    <p:anim calcmode="lin" valueType="num">
                                      <p:cBhvr>
                                        <p:cTn id="349" dur="3000"/>
                                        <p:tgtEl>
                                          <p:spTgt spid="22"/>
                                        </p:tgtEl>
                                        <p:attrNameLst>
                                          <p:attrName>ppt_h</p:attrName>
                                        </p:attrNameLst>
                                      </p:cBhvr>
                                      <p:tavLst>
                                        <p:tav tm="0">
                                          <p:val>
                                            <p:strVal val="ppt_h"/>
                                          </p:val>
                                        </p:tav>
                                        <p:tav tm="100000">
                                          <p:val>
                                            <p:fltVal val="0"/>
                                          </p:val>
                                        </p:tav>
                                      </p:tavLst>
                                    </p:anim>
                                    <p:anim calcmode="lin" valueType="num">
                                      <p:cBhvr>
                                        <p:cTn id="350" dur="3000"/>
                                        <p:tgtEl>
                                          <p:spTgt spid="22"/>
                                        </p:tgtEl>
                                        <p:attrNameLst>
                                          <p:attrName>ppt_w</p:attrName>
                                        </p:attrNameLst>
                                      </p:cBhvr>
                                      <p:tavLst>
                                        <p:tav tm="0">
                                          <p:val>
                                            <p:strVal val="ppt_w"/>
                                          </p:val>
                                        </p:tav>
                                        <p:tav tm="100000">
                                          <p:val>
                                            <p:fltVal val="0"/>
                                          </p:val>
                                        </p:tav>
                                      </p:tavLst>
                                    </p:anim>
                                    <p:set>
                                      <p:cBhvr>
                                        <p:cTn id="351" dur="1" fill="hold">
                                          <p:stCondLst>
                                            <p:cond delay="2999"/>
                                          </p:stCondLst>
                                        </p:cTn>
                                        <p:tgtEl>
                                          <p:spTgt spid="22"/>
                                        </p:tgtEl>
                                        <p:attrNameLst>
                                          <p:attrName>style.visibility</p:attrName>
                                        </p:attrNameLst>
                                      </p:cBhvr>
                                      <p:to>
                                        <p:strVal val="hidden"/>
                                      </p:to>
                                    </p:set>
                                  </p:childTnLst>
                                </p:cTn>
                              </p:par>
                              <p:par>
                                <p:cTn id="352" presetID="35" presetClass="exit" presetSubtype="0" fill="hold" grpId="2" nodeType="withEffect">
                                  <p:stCondLst>
                                    <p:cond delay="0"/>
                                  </p:stCondLst>
                                  <p:childTnLst>
                                    <p:animEffect transition="out" filter="fade">
                                      <p:cBhvr>
                                        <p:cTn id="353" dur="3000"/>
                                        <p:tgtEl>
                                          <p:spTgt spid="23"/>
                                        </p:tgtEl>
                                      </p:cBhvr>
                                    </p:animEffect>
                                    <p:anim calcmode="lin" valueType="num">
                                      <p:cBhvr>
                                        <p:cTn id="354" dur="3000"/>
                                        <p:tgtEl>
                                          <p:spTgt spid="23"/>
                                        </p:tgtEl>
                                        <p:attrNameLst>
                                          <p:attrName>style.rotation</p:attrName>
                                        </p:attrNameLst>
                                      </p:cBhvr>
                                      <p:tavLst>
                                        <p:tav tm="0">
                                          <p:val>
                                            <p:fltVal val="0"/>
                                          </p:val>
                                        </p:tav>
                                        <p:tav tm="100000">
                                          <p:val>
                                            <p:fltVal val="720"/>
                                          </p:val>
                                        </p:tav>
                                      </p:tavLst>
                                    </p:anim>
                                    <p:anim calcmode="lin" valueType="num">
                                      <p:cBhvr>
                                        <p:cTn id="355" dur="3000"/>
                                        <p:tgtEl>
                                          <p:spTgt spid="23"/>
                                        </p:tgtEl>
                                        <p:attrNameLst>
                                          <p:attrName>ppt_h</p:attrName>
                                        </p:attrNameLst>
                                      </p:cBhvr>
                                      <p:tavLst>
                                        <p:tav tm="0">
                                          <p:val>
                                            <p:strVal val="ppt_h"/>
                                          </p:val>
                                        </p:tav>
                                        <p:tav tm="100000">
                                          <p:val>
                                            <p:fltVal val="0"/>
                                          </p:val>
                                        </p:tav>
                                      </p:tavLst>
                                    </p:anim>
                                    <p:anim calcmode="lin" valueType="num">
                                      <p:cBhvr>
                                        <p:cTn id="356" dur="3000"/>
                                        <p:tgtEl>
                                          <p:spTgt spid="23"/>
                                        </p:tgtEl>
                                        <p:attrNameLst>
                                          <p:attrName>ppt_w</p:attrName>
                                        </p:attrNameLst>
                                      </p:cBhvr>
                                      <p:tavLst>
                                        <p:tav tm="0">
                                          <p:val>
                                            <p:strVal val="ppt_w"/>
                                          </p:val>
                                        </p:tav>
                                        <p:tav tm="100000">
                                          <p:val>
                                            <p:fltVal val="0"/>
                                          </p:val>
                                        </p:tav>
                                      </p:tavLst>
                                    </p:anim>
                                    <p:set>
                                      <p:cBhvr>
                                        <p:cTn id="357" dur="1" fill="hold">
                                          <p:stCondLst>
                                            <p:cond delay="2999"/>
                                          </p:stCondLst>
                                        </p:cTn>
                                        <p:tgtEl>
                                          <p:spTgt spid="23"/>
                                        </p:tgtEl>
                                        <p:attrNameLst>
                                          <p:attrName>style.visibility</p:attrName>
                                        </p:attrNameLst>
                                      </p:cBhvr>
                                      <p:to>
                                        <p:strVal val="hidden"/>
                                      </p:to>
                                    </p:set>
                                  </p:childTnLst>
                                </p:cTn>
                              </p:par>
                              <p:par>
                                <p:cTn id="358" presetID="35" presetClass="exit" presetSubtype="0" fill="hold" grpId="2" nodeType="withEffect">
                                  <p:stCondLst>
                                    <p:cond delay="0"/>
                                  </p:stCondLst>
                                  <p:childTnLst>
                                    <p:animEffect transition="out" filter="fade">
                                      <p:cBhvr>
                                        <p:cTn id="359" dur="3000"/>
                                        <p:tgtEl>
                                          <p:spTgt spid="24"/>
                                        </p:tgtEl>
                                      </p:cBhvr>
                                    </p:animEffect>
                                    <p:anim calcmode="lin" valueType="num">
                                      <p:cBhvr>
                                        <p:cTn id="360" dur="3000"/>
                                        <p:tgtEl>
                                          <p:spTgt spid="24"/>
                                        </p:tgtEl>
                                        <p:attrNameLst>
                                          <p:attrName>style.rotation</p:attrName>
                                        </p:attrNameLst>
                                      </p:cBhvr>
                                      <p:tavLst>
                                        <p:tav tm="0">
                                          <p:val>
                                            <p:fltVal val="0"/>
                                          </p:val>
                                        </p:tav>
                                        <p:tav tm="100000">
                                          <p:val>
                                            <p:fltVal val="720"/>
                                          </p:val>
                                        </p:tav>
                                      </p:tavLst>
                                    </p:anim>
                                    <p:anim calcmode="lin" valueType="num">
                                      <p:cBhvr>
                                        <p:cTn id="361" dur="3000"/>
                                        <p:tgtEl>
                                          <p:spTgt spid="24"/>
                                        </p:tgtEl>
                                        <p:attrNameLst>
                                          <p:attrName>ppt_h</p:attrName>
                                        </p:attrNameLst>
                                      </p:cBhvr>
                                      <p:tavLst>
                                        <p:tav tm="0">
                                          <p:val>
                                            <p:strVal val="ppt_h"/>
                                          </p:val>
                                        </p:tav>
                                        <p:tav tm="100000">
                                          <p:val>
                                            <p:fltVal val="0"/>
                                          </p:val>
                                        </p:tav>
                                      </p:tavLst>
                                    </p:anim>
                                    <p:anim calcmode="lin" valueType="num">
                                      <p:cBhvr>
                                        <p:cTn id="362" dur="3000"/>
                                        <p:tgtEl>
                                          <p:spTgt spid="24"/>
                                        </p:tgtEl>
                                        <p:attrNameLst>
                                          <p:attrName>ppt_w</p:attrName>
                                        </p:attrNameLst>
                                      </p:cBhvr>
                                      <p:tavLst>
                                        <p:tav tm="0">
                                          <p:val>
                                            <p:strVal val="ppt_w"/>
                                          </p:val>
                                        </p:tav>
                                        <p:tav tm="100000">
                                          <p:val>
                                            <p:fltVal val="0"/>
                                          </p:val>
                                        </p:tav>
                                      </p:tavLst>
                                    </p:anim>
                                    <p:set>
                                      <p:cBhvr>
                                        <p:cTn id="363" dur="1" fill="hold">
                                          <p:stCondLst>
                                            <p:cond delay="2999"/>
                                          </p:stCondLst>
                                        </p:cTn>
                                        <p:tgtEl>
                                          <p:spTgt spid="24"/>
                                        </p:tgtEl>
                                        <p:attrNameLst>
                                          <p:attrName>style.visibility</p:attrName>
                                        </p:attrNameLst>
                                      </p:cBhvr>
                                      <p:to>
                                        <p:strVal val="hidden"/>
                                      </p:to>
                                    </p:set>
                                  </p:childTnLst>
                                </p:cTn>
                              </p:par>
                              <p:par>
                                <p:cTn id="364" presetID="35" presetClass="exit" presetSubtype="0" fill="hold" grpId="2" nodeType="withEffect">
                                  <p:stCondLst>
                                    <p:cond delay="0"/>
                                  </p:stCondLst>
                                  <p:childTnLst>
                                    <p:animEffect transition="out" filter="fade">
                                      <p:cBhvr>
                                        <p:cTn id="365" dur="3000"/>
                                        <p:tgtEl>
                                          <p:spTgt spid="25"/>
                                        </p:tgtEl>
                                      </p:cBhvr>
                                    </p:animEffect>
                                    <p:anim calcmode="lin" valueType="num">
                                      <p:cBhvr>
                                        <p:cTn id="366" dur="3000"/>
                                        <p:tgtEl>
                                          <p:spTgt spid="25"/>
                                        </p:tgtEl>
                                        <p:attrNameLst>
                                          <p:attrName>style.rotation</p:attrName>
                                        </p:attrNameLst>
                                      </p:cBhvr>
                                      <p:tavLst>
                                        <p:tav tm="0">
                                          <p:val>
                                            <p:fltVal val="0"/>
                                          </p:val>
                                        </p:tav>
                                        <p:tav tm="100000">
                                          <p:val>
                                            <p:fltVal val="720"/>
                                          </p:val>
                                        </p:tav>
                                      </p:tavLst>
                                    </p:anim>
                                    <p:anim calcmode="lin" valueType="num">
                                      <p:cBhvr>
                                        <p:cTn id="367" dur="3000"/>
                                        <p:tgtEl>
                                          <p:spTgt spid="25"/>
                                        </p:tgtEl>
                                        <p:attrNameLst>
                                          <p:attrName>ppt_h</p:attrName>
                                        </p:attrNameLst>
                                      </p:cBhvr>
                                      <p:tavLst>
                                        <p:tav tm="0">
                                          <p:val>
                                            <p:strVal val="ppt_h"/>
                                          </p:val>
                                        </p:tav>
                                        <p:tav tm="100000">
                                          <p:val>
                                            <p:fltVal val="0"/>
                                          </p:val>
                                        </p:tav>
                                      </p:tavLst>
                                    </p:anim>
                                    <p:anim calcmode="lin" valueType="num">
                                      <p:cBhvr>
                                        <p:cTn id="368" dur="3000"/>
                                        <p:tgtEl>
                                          <p:spTgt spid="25"/>
                                        </p:tgtEl>
                                        <p:attrNameLst>
                                          <p:attrName>ppt_w</p:attrName>
                                        </p:attrNameLst>
                                      </p:cBhvr>
                                      <p:tavLst>
                                        <p:tav tm="0">
                                          <p:val>
                                            <p:strVal val="ppt_w"/>
                                          </p:val>
                                        </p:tav>
                                        <p:tav tm="100000">
                                          <p:val>
                                            <p:fltVal val="0"/>
                                          </p:val>
                                        </p:tav>
                                      </p:tavLst>
                                    </p:anim>
                                    <p:set>
                                      <p:cBhvr>
                                        <p:cTn id="369" dur="1" fill="hold">
                                          <p:stCondLst>
                                            <p:cond delay="2999"/>
                                          </p:stCondLst>
                                        </p:cTn>
                                        <p:tgtEl>
                                          <p:spTgt spid="25"/>
                                        </p:tgtEl>
                                        <p:attrNameLst>
                                          <p:attrName>style.visibility</p:attrName>
                                        </p:attrNameLst>
                                      </p:cBhvr>
                                      <p:to>
                                        <p:strVal val="hidden"/>
                                      </p:to>
                                    </p:set>
                                  </p:childTnLst>
                                </p:cTn>
                              </p:par>
                              <p:par>
                                <p:cTn id="370" presetID="35" presetClass="exit" presetSubtype="0" fill="hold" grpId="2" nodeType="withEffect">
                                  <p:stCondLst>
                                    <p:cond delay="0"/>
                                  </p:stCondLst>
                                  <p:childTnLst>
                                    <p:animEffect transition="out" filter="fade">
                                      <p:cBhvr>
                                        <p:cTn id="371" dur="3000"/>
                                        <p:tgtEl>
                                          <p:spTgt spid="26"/>
                                        </p:tgtEl>
                                      </p:cBhvr>
                                    </p:animEffect>
                                    <p:anim calcmode="lin" valueType="num">
                                      <p:cBhvr>
                                        <p:cTn id="372" dur="3000"/>
                                        <p:tgtEl>
                                          <p:spTgt spid="26"/>
                                        </p:tgtEl>
                                        <p:attrNameLst>
                                          <p:attrName>style.rotation</p:attrName>
                                        </p:attrNameLst>
                                      </p:cBhvr>
                                      <p:tavLst>
                                        <p:tav tm="0">
                                          <p:val>
                                            <p:fltVal val="0"/>
                                          </p:val>
                                        </p:tav>
                                        <p:tav tm="100000">
                                          <p:val>
                                            <p:fltVal val="720"/>
                                          </p:val>
                                        </p:tav>
                                      </p:tavLst>
                                    </p:anim>
                                    <p:anim calcmode="lin" valueType="num">
                                      <p:cBhvr>
                                        <p:cTn id="373" dur="3000"/>
                                        <p:tgtEl>
                                          <p:spTgt spid="26"/>
                                        </p:tgtEl>
                                        <p:attrNameLst>
                                          <p:attrName>ppt_h</p:attrName>
                                        </p:attrNameLst>
                                      </p:cBhvr>
                                      <p:tavLst>
                                        <p:tav tm="0">
                                          <p:val>
                                            <p:strVal val="ppt_h"/>
                                          </p:val>
                                        </p:tav>
                                        <p:tav tm="100000">
                                          <p:val>
                                            <p:fltVal val="0"/>
                                          </p:val>
                                        </p:tav>
                                      </p:tavLst>
                                    </p:anim>
                                    <p:anim calcmode="lin" valueType="num">
                                      <p:cBhvr>
                                        <p:cTn id="374" dur="3000"/>
                                        <p:tgtEl>
                                          <p:spTgt spid="26"/>
                                        </p:tgtEl>
                                        <p:attrNameLst>
                                          <p:attrName>ppt_w</p:attrName>
                                        </p:attrNameLst>
                                      </p:cBhvr>
                                      <p:tavLst>
                                        <p:tav tm="0">
                                          <p:val>
                                            <p:strVal val="ppt_w"/>
                                          </p:val>
                                        </p:tav>
                                        <p:tav tm="100000">
                                          <p:val>
                                            <p:fltVal val="0"/>
                                          </p:val>
                                        </p:tav>
                                      </p:tavLst>
                                    </p:anim>
                                    <p:set>
                                      <p:cBhvr>
                                        <p:cTn id="375" dur="1" fill="hold">
                                          <p:stCondLst>
                                            <p:cond delay="2999"/>
                                          </p:stCondLst>
                                        </p:cTn>
                                        <p:tgtEl>
                                          <p:spTgt spid="26"/>
                                        </p:tgtEl>
                                        <p:attrNameLst>
                                          <p:attrName>style.visibility</p:attrName>
                                        </p:attrNameLst>
                                      </p:cBhvr>
                                      <p:to>
                                        <p:strVal val="hidden"/>
                                      </p:to>
                                    </p:set>
                                  </p:childTnLst>
                                </p:cTn>
                              </p:par>
                              <p:par>
                                <p:cTn id="376" presetID="35" presetClass="exit" presetSubtype="0" fill="hold" grpId="2" nodeType="withEffect">
                                  <p:stCondLst>
                                    <p:cond delay="0"/>
                                  </p:stCondLst>
                                  <p:childTnLst>
                                    <p:animEffect transition="out" filter="fade">
                                      <p:cBhvr>
                                        <p:cTn id="377" dur="3000"/>
                                        <p:tgtEl>
                                          <p:spTgt spid="27"/>
                                        </p:tgtEl>
                                      </p:cBhvr>
                                    </p:animEffect>
                                    <p:anim calcmode="lin" valueType="num">
                                      <p:cBhvr>
                                        <p:cTn id="378" dur="3000"/>
                                        <p:tgtEl>
                                          <p:spTgt spid="27"/>
                                        </p:tgtEl>
                                        <p:attrNameLst>
                                          <p:attrName>style.rotation</p:attrName>
                                        </p:attrNameLst>
                                      </p:cBhvr>
                                      <p:tavLst>
                                        <p:tav tm="0">
                                          <p:val>
                                            <p:fltVal val="0"/>
                                          </p:val>
                                        </p:tav>
                                        <p:tav tm="100000">
                                          <p:val>
                                            <p:fltVal val="720"/>
                                          </p:val>
                                        </p:tav>
                                      </p:tavLst>
                                    </p:anim>
                                    <p:anim calcmode="lin" valueType="num">
                                      <p:cBhvr>
                                        <p:cTn id="379" dur="3000"/>
                                        <p:tgtEl>
                                          <p:spTgt spid="27"/>
                                        </p:tgtEl>
                                        <p:attrNameLst>
                                          <p:attrName>ppt_h</p:attrName>
                                        </p:attrNameLst>
                                      </p:cBhvr>
                                      <p:tavLst>
                                        <p:tav tm="0">
                                          <p:val>
                                            <p:strVal val="ppt_h"/>
                                          </p:val>
                                        </p:tav>
                                        <p:tav tm="100000">
                                          <p:val>
                                            <p:fltVal val="0"/>
                                          </p:val>
                                        </p:tav>
                                      </p:tavLst>
                                    </p:anim>
                                    <p:anim calcmode="lin" valueType="num">
                                      <p:cBhvr>
                                        <p:cTn id="380" dur="3000"/>
                                        <p:tgtEl>
                                          <p:spTgt spid="27"/>
                                        </p:tgtEl>
                                        <p:attrNameLst>
                                          <p:attrName>ppt_w</p:attrName>
                                        </p:attrNameLst>
                                      </p:cBhvr>
                                      <p:tavLst>
                                        <p:tav tm="0">
                                          <p:val>
                                            <p:strVal val="ppt_w"/>
                                          </p:val>
                                        </p:tav>
                                        <p:tav tm="100000">
                                          <p:val>
                                            <p:fltVal val="0"/>
                                          </p:val>
                                        </p:tav>
                                      </p:tavLst>
                                    </p:anim>
                                    <p:set>
                                      <p:cBhvr>
                                        <p:cTn id="381" dur="1" fill="hold">
                                          <p:stCondLst>
                                            <p:cond delay="2999"/>
                                          </p:stCondLst>
                                        </p:cTn>
                                        <p:tgtEl>
                                          <p:spTgt spid="27"/>
                                        </p:tgtEl>
                                        <p:attrNameLst>
                                          <p:attrName>style.visibility</p:attrName>
                                        </p:attrNameLst>
                                      </p:cBhvr>
                                      <p:to>
                                        <p:strVal val="hidden"/>
                                      </p:to>
                                    </p:set>
                                  </p:childTnLst>
                                </p:cTn>
                              </p:par>
                              <p:par>
                                <p:cTn id="382" presetID="23" presetClass="exit" presetSubtype="544" fill="hold" grpId="0" nodeType="withEffect">
                                  <p:stCondLst>
                                    <p:cond delay="0"/>
                                  </p:stCondLst>
                                  <p:childTnLst>
                                    <p:anim calcmode="lin" valueType="num">
                                      <p:cBhvr>
                                        <p:cTn id="383" dur="3000"/>
                                        <p:tgtEl>
                                          <p:spTgt spid="28"/>
                                        </p:tgtEl>
                                        <p:attrNameLst>
                                          <p:attrName>ppt_w</p:attrName>
                                        </p:attrNameLst>
                                      </p:cBhvr>
                                      <p:tavLst>
                                        <p:tav tm="0">
                                          <p:val>
                                            <p:strVal val="ppt_w"/>
                                          </p:val>
                                        </p:tav>
                                        <p:tav tm="100000">
                                          <p:val>
                                            <p:fltVal val="0"/>
                                          </p:val>
                                        </p:tav>
                                      </p:tavLst>
                                    </p:anim>
                                    <p:anim calcmode="lin" valueType="num">
                                      <p:cBhvr>
                                        <p:cTn id="384" dur="3000"/>
                                        <p:tgtEl>
                                          <p:spTgt spid="28"/>
                                        </p:tgtEl>
                                        <p:attrNameLst>
                                          <p:attrName>ppt_h</p:attrName>
                                        </p:attrNameLst>
                                      </p:cBhvr>
                                      <p:tavLst>
                                        <p:tav tm="0">
                                          <p:val>
                                            <p:strVal val="ppt_h"/>
                                          </p:val>
                                        </p:tav>
                                        <p:tav tm="100000">
                                          <p:val>
                                            <p:fltVal val="0"/>
                                          </p:val>
                                        </p:tav>
                                      </p:tavLst>
                                    </p:anim>
                                    <p:anim calcmode="lin" valueType="num">
                                      <p:cBhvr>
                                        <p:cTn id="385" dur="3000"/>
                                        <p:tgtEl>
                                          <p:spTgt spid="28"/>
                                        </p:tgtEl>
                                        <p:attrNameLst>
                                          <p:attrName>ppt_x</p:attrName>
                                        </p:attrNameLst>
                                      </p:cBhvr>
                                      <p:tavLst>
                                        <p:tav tm="0">
                                          <p:val>
                                            <p:strVal val="ppt_x"/>
                                          </p:val>
                                        </p:tav>
                                        <p:tav tm="100000">
                                          <p:val>
                                            <p:fltVal val="0.5"/>
                                          </p:val>
                                        </p:tav>
                                      </p:tavLst>
                                    </p:anim>
                                    <p:anim calcmode="lin" valueType="num">
                                      <p:cBhvr>
                                        <p:cTn id="386" dur="3000"/>
                                        <p:tgtEl>
                                          <p:spTgt spid="28"/>
                                        </p:tgtEl>
                                        <p:attrNameLst>
                                          <p:attrName>ppt_y</p:attrName>
                                        </p:attrNameLst>
                                      </p:cBhvr>
                                      <p:tavLst>
                                        <p:tav tm="0">
                                          <p:val>
                                            <p:strVal val="ppt_y"/>
                                          </p:val>
                                        </p:tav>
                                        <p:tav tm="100000">
                                          <p:val>
                                            <p:fltVal val="0.5"/>
                                          </p:val>
                                        </p:tav>
                                      </p:tavLst>
                                    </p:anim>
                                    <p:set>
                                      <p:cBhvr>
                                        <p:cTn id="387" dur="1" fill="hold">
                                          <p:stCondLst>
                                            <p:cond delay="2999"/>
                                          </p:stCondLst>
                                        </p:cTn>
                                        <p:tgtEl>
                                          <p:spTgt spid="28"/>
                                        </p:tgtEl>
                                        <p:attrNameLst>
                                          <p:attrName>style.visibility</p:attrName>
                                        </p:attrNameLst>
                                      </p:cBhvr>
                                      <p:to>
                                        <p:strVal val="hidden"/>
                                      </p:to>
                                    </p:set>
                                  </p:childTnLst>
                                </p:cTn>
                              </p:par>
                              <p:par>
                                <p:cTn id="388" presetID="23" presetClass="exit" presetSubtype="544" fill="hold" grpId="0" nodeType="withEffect">
                                  <p:stCondLst>
                                    <p:cond delay="0"/>
                                  </p:stCondLst>
                                  <p:childTnLst>
                                    <p:anim calcmode="lin" valueType="num">
                                      <p:cBhvr>
                                        <p:cTn id="389" dur="3000"/>
                                        <p:tgtEl>
                                          <p:spTgt spid="29"/>
                                        </p:tgtEl>
                                        <p:attrNameLst>
                                          <p:attrName>ppt_w</p:attrName>
                                        </p:attrNameLst>
                                      </p:cBhvr>
                                      <p:tavLst>
                                        <p:tav tm="0">
                                          <p:val>
                                            <p:strVal val="ppt_w"/>
                                          </p:val>
                                        </p:tav>
                                        <p:tav tm="100000">
                                          <p:val>
                                            <p:fltVal val="0"/>
                                          </p:val>
                                        </p:tav>
                                      </p:tavLst>
                                    </p:anim>
                                    <p:anim calcmode="lin" valueType="num">
                                      <p:cBhvr>
                                        <p:cTn id="390" dur="3000"/>
                                        <p:tgtEl>
                                          <p:spTgt spid="29"/>
                                        </p:tgtEl>
                                        <p:attrNameLst>
                                          <p:attrName>ppt_h</p:attrName>
                                        </p:attrNameLst>
                                      </p:cBhvr>
                                      <p:tavLst>
                                        <p:tav tm="0">
                                          <p:val>
                                            <p:strVal val="ppt_h"/>
                                          </p:val>
                                        </p:tav>
                                        <p:tav tm="100000">
                                          <p:val>
                                            <p:fltVal val="0"/>
                                          </p:val>
                                        </p:tav>
                                      </p:tavLst>
                                    </p:anim>
                                    <p:anim calcmode="lin" valueType="num">
                                      <p:cBhvr>
                                        <p:cTn id="391" dur="3000"/>
                                        <p:tgtEl>
                                          <p:spTgt spid="29"/>
                                        </p:tgtEl>
                                        <p:attrNameLst>
                                          <p:attrName>ppt_x</p:attrName>
                                        </p:attrNameLst>
                                      </p:cBhvr>
                                      <p:tavLst>
                                        <p:tav tm="0">
                                          <p:val>
                                            <p:strVal val="ppt_x"/>
                                          </p:val>
                                        </p:tav>
                                        <p:tav tm="100000">
                                          <p:val>
                                            <p:fltVal val="0.5"/>
                                          </p:val>
                                        </p:tav>
                                      </p:tavLst>
                                    </p:anim>
                                    <p:anim calcmode="lin" valueType="num">
                                      <p:cBhvr>
                                        <p:cTn id="392" dur="3000"/>
                                        <p:tgtEl>
                                          <p:spTgt spid="29"/>
                                        </p:tgtEl>
                                        <p:attrNameLst>
                                          <p:attrName>ppt_y</p:attrName>
                                        </p:attrNameLst>
                                      </p:cBhvr>
                                      <p:tavLst>
                                        <p:tav tm="0">
                                          <p:val>
                                            <p:strVal val="ppt_y"/>
                                          </p:val>
                                        </p:tav>
                                        <p:tav tm="100000">
                                          <p:val>
                                            <p:fltVal val="0.5"/>
                                          </p:val>
                                        </p:tav>
                                      </p:tavLst>
                                    </p:anim>
                                    <p:set>
                                      <p:cBhvr>
                                        <p:cTn id="393" dur="1" fill="hold">
                                          <p:stCondLst>
                                            <p:cond delay="2999"/>
                                          </p:stCondLst>
                                        </p:cTn>
                                        <p:tgtEl>
                                          <p:spTgt spid="29"/>
                                        </p:tgtEl>
                                        <p:attrNameLst>
                                          <p:attrName>style.visibility</p:attrName>
                                        </p:attrNameLst>
                                      </p:cBhvr>
                                      <p:to>
                                        <p:strVal val="hidden"/>
                                      </p:to>
                                    </p:set>
                                  </p:childTnLst>
                                </p:cTn>
                              </p:par>
                              <p:par>
                                <p:cTn id="394" presetID="23" presetClass="exit" presetSubtype="544" fill="hold" grpId="0" nodeType="withEffect">
                                  <p:stCondLst>
                                    <p:cond delay="0"/>
                                  </p:stCondLst>
                                  <p:childTnLst>
                                    <p:anim calcmode="lin" valueType="num">
                                      <p:cBhvr>
                                        <p:cTn id="395" dur="3000"/>
                                        <p:tgtEl>
                                          <p:spTgt spid="30"/>
                                        </p:tgtEl>
                                        <p:attrNameLst>
                                          <p:attrName>ppt_w</p:attrName>
                                        </p:attrNameLst>
                                      </p:cBhvr>
                                      <p:tavLst>
                                        <p:tav tm="0">
                                          <p:val>
                                            <p:strVal val="ppt_w"/>
                                          </p:val>
                                        </p:tav>
                                        <p:tav tm="100000">
                                          <p:val>
                                            <p:fltVal val="0"/>
                                          </p:val>
                                        </p:tav>
                                      </p:tavLst>
                                    </p:anim>
                                    <p:anim calcmode="lin" valueType="num">
                                      <p:cBhvr>
                                        <p:cTn id="396" dur="3000"/>
                                        <p:tgtEl>
                                          <p:spTgt spid="30"/>
                                        </p:tgtEl>
                                        <p:attrNameLst>
                                          <p:attrName>ppt_h</p:attrName>
                                        </p:attrNameLst>
                                      </p:cBhvr>
                                      <p:tavLst>
                                        <p:tav tm="0">
                                          <p:val>
                                            <p:strVal val="ppt_h"/>
                                          </p:val>
                                        </p:tav>
                                        <p:tav tm="100000">
                                          <p:val>
                                            <p:fltVal val="0"/>
                                          </p:val>
                                        </p:tav>
                                      </p:tavLst>
                                    </p:anim>
                                    <p:anim calcmode="lin" valueType="num">
                                      <p:cBhvr>
                                        <p:cTn id="397" dur="3000"/>
                                        <p:tgtEl>
                                          <p:spTgt spid="30"/>
                                        </p:tgtEl>
                                        <p:attrNameLst>
                                          <p:attrName>ppt_x</p:attrName>
                                        </p:attrNameLst>
                                      </p:cBhvr>
                                      <p:tavLst>
                                        <p:tav tm="0">
                                          <p:val>
                                            <p:strVal val="ppt_x"/>
                                          </p:val>
                                        </p:tav>
                                        <p:tav tm="100000">
                                          <p:val>
                                            <p:fltVal val="0.5"/>
                                          </p:val>
                                        </p:tav>
                                      </p:tavLst>
                                    </p:anim>
                                    <p:anim calcmode="lin" valueType="num">
                                      <p:cBhvr>
                                        <p:cTn id="398" dur="3000"/>
                                        <p:tgtEl>
                                          <p:spTgt spid="30"/>
                                        </p:tgtEl>
                                        <p:attrNameLst>
                                          <p:attrName>ppt_y</p:attrName>
                                        </p:attrNameLst>
                                      </p:cBhvr>
                                      <p:tavLst>
                                        <p:tav tm="0">
                                          <p:val>
                                            <p:strVal val="ppt_y"/>
                                          </p:val>
                                        </p:tav>
                                        <p:tav tm="100000">
                                          <p:val>
                                            <p:fltVal val="0.5"/>
                                          </p:val>
                                        </p:tav>
                                      </p:tavLst>
                                    </p:anim>
                                    <p:set>
                                      <p:cBhvr>
                                        <p:cTn id="399" dur="1" fill="hold">
                                          <p:stCondLst>
                                            <p:cond delay="2999"/>
                                          </p:stCondLst>
                                        </p:cTn>
                                        <p:tgtEl>
                                          <p:spTgt spid="30"/>
                                        </p:tgtEl>
                                        <p:attrNameLst>
                                          <p:attrName>style.visibility</p:attrName>
                                        </p:attrNameLst>
                                      </p:cBhvr>
                                      <p:to>
                                        <p:strVal val="hidden"/>
                                      </p:to>
                                    </p:set>
                                  </p:childTnLst>
                                </p:cTn>
                              </p:par>
                              <p:par>
                                <p:cTn id="400" presetID="23" presetClass="exit" presetSubtype="544" fill="hold" grpId="0" nodeType="withEffect">
                                  <p:stCondLst>
                                    <p:cond delay="0"/>
                                  </p:stCondLst>
                                  <p:childTnLst>
                                    <p:anim calcmode="lin" valueType="num">
                                      <p:cBhvr>
                                        <p:cTn id="401" dur="3000"/>
                                        <p:tgtEl>
                                          <p:spTgt spid="31"/>
                                        </p:tgtEl>
                                        <p:attrNameLst>
                                          <p:attrName>ppt_w</p:attrName>
                                        </p:attrNameLst>
                                      </p:cBhvr>
                                      <p:tavLst>
                                        <p:tav tm="0">
                                          <p:val>
                                            <p:strVal val="ppt_w"/>
                                          </p:val>
                                        </p:tav>
                                        <p:tav tm="100000">
                                          <p:val>
                                            <p:fltVal val="0"/>
                                          </p:val>
                                        </p:tav>
                                      </p:tavLst>
                                    </p:anim>
                                    <p:anim calcmode="lin" valueType="num">
                                      <p:cBhvr>
                                        <p:cTn id="402" dur="3000"/>
                                        <p:tgtEl>
                                          <p:spTgt spid="31"/>
                                        </p:tgtEl>
                                        <p:attrNameLst>
                                          <p:attrName>ppt_h</p:attrName>
                                        </p:attrNameLst>
                                      </p:cBhvr>
                                      <p:tavLst>
                                        <p:tav tm="0">
                                          <p:val>
                                            <p:strVal val="ppt_h"/>
                                          </p:val>
                                        </p:tav>
                                        <p:tav tm="100000">
                                          <p:val>
                                            <p:fltVal val="0"/>
                                          </p:val>
                                        </p:tav>
                                      </p:tavLst>
                                    </p:anim>
                                    <p:anim calcmode="lin" valueType="num">
                                      <p:cBhvr>
                                        <p:cTn id="403" dur="3000"/>
                                        <p:tgtEl>
                                          <p:spTgt spid="31"/>
                                        </p:tgtEl>
                                        <p:attrNameLst>
                                          <p:attrName>ppt_x</p:attrName>
                                        </p:attrNameLst>
                                      </p:cBhvr>
                                      <p:tavLst>
                                        <p:tav tm="0">
                                          <p:val>
                                            <p:strVal val="ppt_x"/>
                                          </p:val>
                                        </p:tav>
                                        <p:tav tm="100000">
                                          <p:val>
                                            <p:fltVal val="0.5"/>
                                          </p:val>
                                        </p:tav>
                                      </p:tavLst>
                                    </p:anim>
                                    <p:anim calcmode="lin" valueType="num">
                                      <p:cBhvr>
                                        <p:cTn id="404" dur="3000"/>
                                        <p:tgtEl>
                                          <p:spTgt spid="31"/>
                                        </p:tgtEl>
                                        <p:attrNameLst>
                                          <p:attrName>ppt_y</p:attrName>
                                        </p:attrNameLst>
                                      </p:cBhvr>
                                      <p:tavLst>
                                        <p:tav tm="0">
                                          <p:val>
                                            <p:strVal val="ppt_y"/>
                                          </p:val>
                                        </p:tav>
                                        <p:tav tm="100000">
                                          <p:val>
                                            <p:fltVal val="0.5"/>
                                          </p:val>
                                        </p:tav>
                                      </p:tavLst>
                                    </p:anim>
                                    <p:set>
                                      <p:cBhvr>
                                        <p:cTn id="405" dur="1" fill="hold">
                                          <p:stCondLst>
                                            <p:cond delay="2999"/>
                                          </p:stCondLst>
                                        </p:cTn>
                                        <p:tgtEl>
                                          <p:spTgt spid="31"/>
                                        </p:tgtEl>
                                        <p:attrNameLst>
                                          <p:attrName>style.visibility</p:attrName>
                                        </p:attrNameLst>
                                      </p:cBhvr>
                                      <p:to>
                                        <p:strVal val="hidden"/>
                                      </p:to>
                                    </p:set>
                                  </p:childTnLst>
                                </p:cTn>
                              </p:par>
                              <p:par>
                                <p:cTn id="406" presetID="23" presetClass="exit" presetSubtype="544" fill="hold" grpId="0" nodeType="withEffect">
                                  <p:stCondLst>
                                    <p:cond delay="0"/>
                                  </p:stCondLst>
                                  <p:childTnLst>
                                    <p:anim calcmode="lin" valueType="num">
                                      <p:cBhvr>
                                        <p:cTn id="407" dur="3000"/>
                                        <p:tgtEl>
                                          <p:spTgt spid="32"/>
                                        </p:tgtEl>
                                        <p:attrNameLst>
                                          <p:attrName>ppt_w</p:attrName>
                                        </p:attrNameLst>
                                      </p:cBhvr>
                                      <p:tavLst>
                                        <p:tav tm="0">
                                          <p:val>
                                            <p:strVal val="ppt_w"/>
                                          </p:val>
                                        </p:tav>
                                        <p:tav tm="100000">
                                          <p:val>
                                            <p:fltVal val="0"/>
                                          </p:val>
                                        </p:tav>
                                      </p:tavLst>
                                    </p:anim>
                                    <p:anim calcmode="lin" valueType="num">
                                      <p:cBhvr>
                                        <p:cTn id="408" dur="3000"/>
                                        <p:tgtEl>
                                          <p:spTgt spid="32"/>
                                        </p:tgtEl>
                                        <p:attrNameLst>
                                          <p:attrName>ppt_h</p:attrName>
                                        </p:attrNameLst>
                                      </p:cBhvr>
                                      <p:tavLst>
                                        <p:tav tm="0">
                                          <p:val>
                                            <p:strVal val="ppt_h"/>
                                          </p:val>
                                        </p:tav>
                                        <p:tav tm="100000">
                                          <p:val>
                                            <p:fltVal val="0"/>
                                          </p:val>
                                        </p:tav>
                                      </p:tavLst>
                                    </p:anim>
                                    <p:anim calcmode="lin" valueType="num">
                                      <p:cBhvr>
                                        <p:cTn id="409" dur="3000"/>
                                        <p:tgtEl>
                                          <p:spTgt spid="32"/>
                                        </p:tgtEl>
                                        <p:attrNameLst>
                                          <p:attrName>ppt_x</p:attrName>
                                        </p:attrNameLst>
                                      </p:cBhvr>
                                      <p:tavLst>
                                        <p:tav tm="0">
                                          <p:val>
                                            <p:strVal val="ppt_x"/>
                                          </p:val>
                                        </p:tav>
                                        <p:tav tm="100000">
                                          <p:val>
                                            <p:fltVal val="0.5"/>
                                          </p:val>
                                        </p:tav>
                                      </p:tavLst>
                                    </p:anim>
                                    <p:anim calcmode="lin" valueType="num">
                                      <p:cBhvr>
                                        <p:cTn id="410" dur="3000"/>
                                        <p:tgtEl>
                                          <p:spTgt spid="32"/>
                                        </p:tgtEl>
                                        <p:attrNameLst>
                                          <p:attrName>ppt_y</p:attrName>
                                        </p:attrNameLst>
                                      </p:cBhvr>
                                      <p:tavLst>
                                        <p:tav tm="0">
                                          <p:val>
                                            <p:strVal val="ppt_y"/>
                                          </p:val>
                                        </p:tav>
                                        <p:tav tm="100000">
                                          <p:val>
                                            <p:fltVal val="0.5"/>
                                          </p:val>
                                        </p:tav>
                                      </p:tavLst>
                                    </p:anim>
                                    <p:set>
                                      <p:cBhvr>
                                        <p:cTn id="411" dur="1" fill="hold">
                                          <p:stCondLst>
                                            <p:cond delay="2999"/>
                                          </p:stCondLst>
                                        </p:cTn>
                                        <p:tgtEl>
                                          <p:spTgt spid="32"/>
                                        </p:tgtEl>
                                        <p:attrNameLst>
                                          <p:attrName>style.visibility</p:attrName>
                                        </p:attrNameLst>
                                      </p:cBhvr>
                                      <p:to>
                                        <p:strVal val="hidden"/>
                                      </p:to>
                                    </p:set>
                                  </p:childTnLst>
                                </p:cTn>
                              </p:par>
                              <p:par>
                                <p:cTn id="412" presetID="6" presetClass="exit" presetSubtype="16" fill="hold" grpId="1" nodeType="withEffect">
                                  <p:stCondLst>
                                    <p:cond delay="0"/>
                                  </p:stCondLst>
                                  <p:childTnLst>
                                    <p:animEffect transition="out" filter="circle(in)">
                                      <p:cBhvr>
                                        <p:cTn id="413" dur="3000"/>
                                        <p:tgtEl>
                                          <p:spTgt spid="28"/>
                                        </p:tgtEl>
                                      </p:cBhvr>
                                    </p:animEffect>
                                    <p:set>
                                      <p:cBhvr>
                                        <p:cTn id="414" dur="1" fill="hold">
                                          <p:stCondLst>
                                            <p:cond delay="2999"/>
                                          </p:stCondLst>
                                        </p:cTn>
                                        <p:tgtEl>
                                          <p:spTgt spid="28"/>
                                        </p:tgtEl>
                                        <p:attrNameLst>
                                          <p:attrName>style.visibility</p:attrName>
                                        </p:attrNameLst>
                                      </p:cBhvr>
                                      <p:to>
                                        <p:strVal val="hidden"/>
                                      </p:to>
                                    </p:set>
                                  </p:childTnLst>
                                </p:cTn>
                              </p:par>
                              <p:par>
                                <p:cTn id="415" presetID="6" presetClass="exit" presetSubtype="16" fill="hold" grpId="1" nodeType="withEffect">
                                  <p:stCondLst>
                                    <p:cond delay="0"/>
                                  </p:stCondLst>
                                  <p:childTnLst>
                                    <p:animEffect transition="out" filter="circle(in)">
                                      <p:cBhvr>
                                        <p:cTn id="416" dur="3000"/>
                                        <p:tgtEl>
                                          <p:spTgt spid="29"/>
                                        </p:tgtEl>
                                      </p:cBhvr>
                                    </p:animEffect>
                                    <p:set>
                                      <p:cBhvr>
                                        <p:cTn id="417" dur="1" fill="hold">
                                          <p:stCondLst>
                                            <p:cond delay="2999"/>
                                          </p:stCondLst>
                                        </p:cTn>
                                        <p:tgtEl>
                                          <p:spTgt spid="29"/>
                                        </p:tgtEl>
                                        <p:attrNameLst>
                                          <p:attrName>style.visibility</p:attrName>
                                        </p:attrNameLst>
                                      </p:cBhvr>
                                      <p:to>
                                        <p:strVal val="hidden"/>
                                      </p:to>
                                    </p:set>
                                  </p:childTnLst>
                                </p:cTn>
                              </p:par>
                              <p:par>
                                <p:cTn id="418" presetID="6" presetClass="exit" presetSubtype="16" fill="hold" grpId="1" nodeType="withEffect">
                                  <p:stCondLst>
                                    <p:cond delay="0"/>
                                  </p:stCondLst>
                                  <p:childTnLst>
                                    <p:animEffect transition="out" filter="circle(in)">
                                      <p:cBhvr>
                                        <p:cTn id="419" dur="3000"/>
                                        <p:tgtEl>
                                          <p:spTgt spid="30"/>
                                        </p:tgtEl>
                                      </p:cBhvr>
                                    </p:animEffect>
                                    <p:set>
                                      <p:cBhvr>
                                        <p:cTn id="420" dur="1" fill="hold">
                                          <p:stCondLst>
                                            <p:cond delay="2999"/>
                                          </p:stCondLst>
                                        </p:cTn>
                                        <p:tgtEl>
                                          <p:spTgt spid="30"/>
                                        </p:tgtEl>
                                        <p:attrNameLst>
                                          <p:attrName>style.visibility</p:attrName>
                                        </p:attrNameLst>
                                      </p:cBhvr>
                                      <p:to>
                                        <p:strVal val="hidden"/>
                                      </p:to>
                                    </p:set>
                                  </p:childTnLst>
                                </p:cTn>
                              </p:par>
                              <p:par>
                                <p:cTn id="421" presetID="6" presetClass="exit" presetSubtype="16" fill="hold" grpId="1" nodeType="withEffect">
                                  <p:stCondLst>
                                    <p:cond delay="0"/>
                                  </p:stCondLst>
                                  <p:childTnLst>
                                    <p:animEffect transition="out" filter="circle(in)">
                                      <p:cBhvr>
                                        <p:cTn id="422" dur="3000"/>
                                        <p:tgtEl>
                                          <p:spTgt spid="31"/>
                                        </p:tgtEl>
                                      </p:cBhvr>
                                    </p:animEffect>
                                    <p:set>
                                      <p:cBhvr>
                                        <p:cTn id="423" dur="1" fill="hold">
                                          <p:stCondLst>
                                            <p:cond delay="2999"/>
                                          </p:stCondLst>
                                        </p:cTn>
                                        <p:tgtEl>
                                          <p:spTgt spid="31"/>
                                        </p:tgtEl>
                                        <p:attrNameLst>
                                          <p:attrName>style.visibility</p:attrName>
                                        </p:attrNameLst>
                                      </p:cBhvr>
                                      <p:to>
                                        <p:strVal val="hidden"/>
                                      </p:to>
                                    </p:set>
                                  </p:childTnLst>
                                </p:cTn>
                              </p:par>
                              <p:par>
                                <p:cTn id="424" presetID="6" presetClass="exit" presetSubtype="16" fill="hold" grpId="1" nodeType="withEffect">
                                  <p:stCondLst>
                                    <p:cond delay="0"/>
                                  </p:stCondLst>
                                  <p:childTnLst>
                                    <p:animEffect transition="out" filter="circle(in)">
                                      <p:cBhvr>
                                        <p:cTn id="425" dur="3000"/>
                                        <p:tgtEl>
                                          <p:spTgt spid="32"/>
                                        </p:tgtEl>
                                      </p:cBhvr>
                                    </p:animEffect>
                                    <p:set>
                                      <p:cBhvr>
                                        <p:cTn id="426" dur="1" fill="hold">
                                          <p:stCondLst>
                                            <p:cond delay="2999"/>
                                          </p:stCondLst>
                                        </p:cTn>
                                        <p:tgtEl>
                                          <p:spTgt spid="32"/>
                                        </p:tgtEl>
                                        <p:attrNameLst>
                                          <p:attrName>style.visibility</p:attrName>
                                        </p:attrNameLst>
                                      </p:cBhvr>
                                      <p:to>
                                        <p:strVal val="hidden"/>
                                      </p:to>
                                    </p:set>
                                  </p:childTnLst>
                                </p:cTn>
                              </p:par>
                              <p:par>
                                <p:cTn id="427" presetID="35" presetClass="exit" presetSubtype="0" fill="hold" grpId="2" nodeType="withEffect">
                                  <p:stCondLst>
                                    <p:cond delay="0"/>
                                  </p:stCondLst>
                                  <p:childTnLst>
                                    <p:animEffect transition="out" filter="fade">
                                      <p:cBhvr>
                                        <p:cTn id="428" dur="3000"/>
                                        <p:tgtEl>
                                          <p:spTgt spid="28"/>
                                        </p:tgtEl>
                                      </p:cBhvr>
                                    </p:animEffect>
                                    <p:anim calcmode="lin" valueType="num">
                                      <p:cBhvr>
                                        <p:cTn id="429" dur="3000"/>
                                        <p:tgtEl>
                                          <p:spTgt spid="28"/>
                                        </p:tgtEl>
                                        <p:attrNameLst>
                                          <p:attrName>style.rotation</p:attrName>
                                        </p:attrNameLst>
                                      </p:cBhvr>
                                      <p:tavLst>
                                        <p:tav tm="0">
                                          <p:val>
                                            <p:fltVal val="0"/>
                                          </p:val>
                                        </p:tav>
                                        <p:tav tm="100000">
                                          <p:val>
                                            <p:fltVal val="720"/>
                                          </p:val>
                                        </p:tav>
                                      </p:tavLst>
                                    </p:anim>
                                    <p:anim calcmode="lin" valueType="num">
                                      <p:cBhvr>
                                        <p:cTn id="430" dur="3000"/>
                                        <p:tgtEl>
                                          <p:spTgt spid="28"/>
                                        </p:tgtEl>
                                        <p:attrNameLst>
                                          <p:attrName>ppt_h</p:attrName>
                                        </p:attrNameLst>
                                      </p:cBhvr>
                                      <p:tavLst>
                                        <p:tav tm="0">
                                          <p:val>
                                            <p:strVal val="ppt_h"/>
                                          </p:val>
                                        </p:tav>
                                        <p:tav tm="100000">
                                          <p:val>
                                            <p:fltVal val="0"/>
                                          </p:val>
                                        </p:tav>
                                      </p:tavLst>
                                    </p:anim>
                                    <p:anim calcmode="lin" valueType="num">
                                      <p:cBhvr>
                                        <p:cTn id="431" dur="3000"/>
                                        <p:tgtEl>
                                          <p:spTgt spid="28"/>
                                        </p:tgtEl>
                                        <p:attrNameLst>
                                          <p:attrName>ppt_w</p:attrName>
                                        </p:attrNameLst>
                                      </p:cBhvr>
                                      <p:tavLst>
                                        <p:tav tm="0">
                                          <p:val>
                                            <p:strVal val="ppt_w"/>
                                          </p:val>
                                        </p:tav>
                                        <p:tav tm="100000">
                                          <p:val>
                                            <p:fltVal val="0"/>
                                          </p:val>
                                        </p:tav>
                                      </p:tavLst>
                                    </p:anim>
                                    <p:set>
                                      <p:cBhvr>
                                        <p:cTn id="432" dur="1" fill="hold">
                                          <p:stCondLst>
                                            <p:cond delay="2999"/>
                                          </p:stCondLst>
                                        </p:cTn>
                                        <p:tgtEl>
                                          <p:spTgt spid="28"/>
                                        </p:tgtEl>
                                        <p:attrNameLst>
                                          <p:attrName>style.visibility</p:attrName>
                                        </p:attrNameLst>
                                      </p:cBhvr>
                                      <p:to>
                                        <p:strVal val="hidden"/>
                                      </p:to>
                                    </p:set>
                                  </p:childTnLst>
                                </p:cTn>
                              </p:par>
                              <p:par>
                                <p:cTn id="433" presetID="35" presetClass="exit" presetSubtype="0" fill="hold" grpId="2" nodeType="withEffect">
                                  <p:stCondLst>
                                    <p:cond delay="0"/>
                                  </p:stCondLst>
                                  <p:childTnLst>
                                    <p:animEffect transition="out" filter="fade">
                                      <p:cBhvr>
                                        <p:cTn id="434" dur="3000"/>
                                        <p:tgtEl>
                                          <p:spTgt spid="29"/>
                                        </p:tgtEl>
                                      </p:cBhvr>
                                    </p:animEffect>
                                    <p:anim calcmode="lin" valueType="num">
                                      <p:cBhvr>
                                        <p:cTn id="435" dur="3000"/>
                                        <p:tgtEl>
                                          <p:spTgt spid="29"/>
                                        </p:tgtEl>
                                        <p:attrNameLst>
                                          <p:attrName>style.rotation</p:attrName>
                                        </p:attrNameLst>
                                      </p:cBhvr>
                                      <p:tavLst>
                                        <p:tav tm="0">
                                          <p:val>
                                            <p:fltVal val="0"/>
                                          </p:val>
                                        </p:tav>
                                        <p:tav tm="100000">
                                          <p:val>
                                            <p:fltVal val="720"/>
                                          </p:val>
                                        </p:tav>
                                      </p:tavLst>
                                    </p:anim>
                                    <p:anim calcmode="lin" valueType="num">
                                      <p:cBhvr>
                                        <p:cTn id="436" dur="3000"/>
                                        <p:tgtEl>
                                          <p:spTgt spid="29"/>
                                        </p:tgtEl>
                                        <p:attrNameLst>
                                          <p:attrName>ppt_h</p:attrName>
                                        </p:attrNameLst>
                                      </p:cBhvr>
                                      <p:tavLst>
                                        <p:tav tm="0">
                                          <p:val>
                                            <p:strVal val="ppt_h"/>
                                          </p:val>
                                        </p:tav>
                                        <p:tav tm="100000">
                                          <p:val>
                                            <p:fltVal val="0"/>
                                          </p:val>
                                        </p:tav>
                                      </p:tavLst>
                                    </p:anim>
                                    <p:anim calcmode="lin" valueType="num">
                                      <p:cBhvr>
                                        <p:cTn id="437" dur="3000"/>
                                        <p:tgtEl>
                                          <p:spTgt spid="29"/>
                                        </p:tgtEl>
                                        <p:attrNameLst>
                                          <p:attrName>ppt_w</p:attrName>
                                        </p:attrNameLst>
                                      </p:cBhvr>
                                      <p:tavLst>
                                        <p:tav tm="0">
                                          <p:val>
                                            <p:strVal val="ppt_w"/>
                                          </p:val>
                                        </p:tav>
                                        <p:tav tm="100000">
                                          <p:val>
                                            <p:fltVal val="0"/>
                                          </p:val>
                                        </p:tav>
                                      </p:tavLst>
                                    </p:anim>
                                    <p:set>
                                      <p:cBhvr>
                                        <p:cTn id="438" dur="1" fill="hold">
                                          <p:stCondLst>
                                            <p:cond delay="2999"/>
                                          </p:stCondLst>
                                        </p:cTn>
                                        <p:tgtEl>
                                          <p:spTgt spid="29"/>
                                        </p:tgtEl>
                                        <p:attrNameLst>
                                          <p:attrName>style.visibility</p:attrName>
                                        </p:attrNameLst>
                                      </p:cBhvr>
                                      <p:to>
                                        <p:strVal val="hidden"/>
                                      </p:to>
                                    </p:set>
                                  </p:childTnLst>
                                </p:cTn>
                              </p:par>
                              <p:par>
                                <p:cTn id="439" presetID="35" presetClass="exit" presetSubtype="0" fill="hold" grpId="2" nodeType="withEffect">
                                  <p:stCondLst>
                                    <p:cond delay="0"/>
                                  </p:stCondLst>
                                  <p:childTnLst>
                                    <p:animEffect transition="out" filter="fade">
                                      <p:cBhvr>
                                        <p:cTn id="440" dur="3000"/>
                                        <p:tgtEl>
                                          <p:spTgt spid="30"/>
                                        </p:tgtEl>
                                      </p:cBhvr>
                                    </p:animEffect>
                                    <p:anim calcmode="lin" valueType="num">
                                      <p:cBhvr>
                                        <p:cTn id="441" dur="3000"/>
                                        <p:tgtEl>
                                          <p:spTgt spid="30"/>
                                        </p:tgtEl>
                                        <p:attrNameLst>
                                          <p:attrName>style.rotation</p:attrName>
                                        </p:attrNameLst>
                                      </p:cBhvr>
                                      <p:tavLst>
                                        <p:tav tm="0">
                                          <p:val>
                                            <p:fltVal val="0"/>
                                          </p:val>
                                        </p:tav>
                                        <p:tav tm="100000">
                                          <p:val>
                                            <p:fltVal val="720"/>
                                          </p:val>
                                        </p:tav>
                                      </p:tavLst>
                                    </p:anim>
                                    <p:anim calcmode="lin" valueType="num">
                                      <p:cBhvr>
                                        <p:cTn id="442" dur="3000"/>
                                        <p:tgtEl>
                                          <p:spTgt spid="30"/>
                                        </p:tgtEl>
                                        <p:attrNameLst>
                                          <p:attrName>ppt_h</p:attrName>
                                        </p:attrNameLst>
                                      </p:cBhvr>
                                      <p:tavLst>
                                        <p:tav tm="0">
                                          <p:val>
                                            <p:strVal val="ppt_h"/>
                                          </p:val>
                                        </p:tav>
                                        <p:tav tm="100000">
                                          <p:val>
                                            <p:fltVal val="0"/>
                                          </p:val>
                                        </p:tav>
                                      </p:tavLst>
                                    </p:anim>
                                    <p:anim calcmode="lin" valueType="num">
                                      <p:cBhvr>
                                        <p:cTn id="443" dur="3000"/>
                                        <p:tgtEl>
                                          <p:spTgt spid="30"/>
                                        </p:tgtEl>
                                        <p:attrNameLst>
                                          <p:attrName>ppt_w</p:attrName>
                                        </p:attrNameLst>
                                      </p:cBhvr>
                                      <p:tavLst>
                                        <p:tav tm="0">
                                          <p:val>
                                            <p:strVal val="ppt_w"/>
                                          </p:val>
                                        </p:tav>
                                        <p:tav tm="100000">
                                          <p:val>
                                            <p:fltVal val="0"/>
                                          </p:val>
                                        </p:tav>
                                      </p:tavLst>
                                    </p:anim>
                                    <p:set>
                                      <p:cBhvr>
                                        <p:cTn id="444" dur="1" fill="hold">
                                          <p:stCondLst>
                                            <p:cond delay="2999"/>
                                          </p:stCondLst>
                                        </p:cTn>
                                        <p:tgtEl>
                                          <p:spTgt spid="30"/>
                                        </p:tgtEl>
                                        <p:attrNameLst>
                                          <p:attrName>style.visibility</p:attrName>
                                        </p:attrNameLst>
                                      </p:cBhvr>
                                      <p:to>
                                        <p:strVal val="hidden"/>
                                      </p:to>
                                    </p:set>
                                  </p:childTnLst>
                                </p:cTn>
                              </p:par>
                              <p:par>
                                <p:cTn id="445" presetID="35" presetClass="exit" presetSubtype="0" fill="hold" grpId="2" nodeType="withEffect">
                                  <p:stCondLst>
                                    <p:cond delay="0"/>
                                  </p:stCondLst>
                                  <p:childTnLst>
                                    <p:animEffect transition="out" filter="fade">
                                      <p:cBhvr>
                                        <p:cTn id="446" dur="3000"/>
                                        <p:tgtEl>
                                          <p:spTgt spid="31"/>
                                        </p:tgtEl>
                                      </p:cBhvr>
                                    </p:animEffect>
                                    <p:anim calcmode="lin" valueType="num">
                                      <p:cBhvr>
                                        <p:cTn id="447" dur="3000"/>
                                        <p:tgtEl>
                                          <p:spTgt spid="31"/>
                                        </p:tgtEl>
                                        <p:attrNameLst>
                                          <p:attrName>style.rotation</p:attrName>
                                        </p:attrNameLst>
                                      </p:cBhvr>
                                      <p:tavLst>
                                        <p:tav tm="0">
                                          <p:val>
                                            <p:fltVal val="0"/>
                                          </p:val>
                                        </p:tav>
                                        <p:tav tm="100000">
                                          <p:val>
                                            <p:fltVal val="720"/>
                                          </p:val>
                                        </p:tav>
                                      </p:tavLst>
                                    </p:anim>
                                    <p:anim calcmode="lin" valueType="num">
                                      <p:cBhvr>
                                        <p:cTn id="448" dur="3000"/>
                                        <p:tgtEl>
                                          <p:spTgt spid="31"/>
                                        </p:tgtEl>
                                        <p:attrNameLst>
                                          <p:attrName>ppt_h</p:attrName>
                                        </p:attrNameLst>
                                      </p:cBhvr>
                                      <p:tavLst>
                                        <p:tav tm="0">
                                          <p:val>
                                            <p:strVal val="ppt_h"/>
                                          </p:val>
                                        </p:tav>
                                        <p:tav tm="100000">
                                          <p:val>
                                            <p:fltVal val="0"/>
                                          </p:val>
                                        </p:tav>
                                      </p:tavLst>
                                    </p:anim>
                                    <p:anim calcmode="lin" valueType="num">
                                      <p:cBhvr>
                                        <p:cTn id="449" dur="3000"/>
                                        <p:tgtEl>
                                          <p:spTgt spid="31"/>
                                        </p:tgtEl>
                                        <p:attrNameLst>
                                          <p:attrName>ppt_w</p:attrName>
                                        </p:attrNameLst>
                                      </p:cBhvr>
                                      <p:tavLst>
                                        <p:tav tm="0">
                                          <p:val>
                                            <p:strVal val="ppt_w"/>
                                          </p:val>
                                        </p:tav>
                                        <p:tav tm="100000">
                                          <p:val>
                                            <p:fltVal val="0"/>
                                          </p:val>
                                        </p:tav>
                                      </p:tavLst>
                                    </p:anim>
                                    <p:set>
                                      <p:cBhvr>
                                        <p:cTn id="450" dur="1" fill="hold">
                                          <p:stCondLst>
                                            <p:cond delay="2999"/>
                                          </p:stCondLst>
                                        </p:cTn>
                                        <p:tgtEl>
                                          <p:spTgt spid="31"/>
                                        </p:tgtEl>
                                        <p:attrNameLst>
                                          <p:attrName>style.visibility</p:attrName>
                                        </p:attrNameLst>
                                      </p:cBhvr>
                                      <p:to>
                                        <p:strVal val="hidden"/>
                                      </p:to>
                                    </p:set>
                                  </p:childTnLst>
                                </p:cTn>
                              </p:par>
                              <p:par>
                                <p:cTn id="451" presetID="35" presetClass="exit" presetSubtype="0" fill="hold" grpId="2" nodeType="withEffect">
                                  <p:stCondLst>
                                    <p:cond delay="0"/>
                                  </p:stCondLst>
                                  <p:childTnLst>
                                    <p:animEffect transition="out" filter="fade">
                                      <p:cBhvr>
                                        <p:cTn id="452" dur="3000"/>
                                        <p:tgtEl>
                                          <p:spTgt spid="32"/>
                                        </p:tgtEl>
                                      </p:cBhvr>
                                    </p:animEffect>
                                    <p:anim calcmode="lin" valueType="num">
                                      <p:cBhvr>
                                        <p:cTn id="453" dur="3000"/>
                                        <p:tgtEl>
                                          <p:spTgt spid="32"/>
                                        </p:tgtEl>
                                        <p:attrNameLst>
                                          <p:attrName>style.rotation</p:attrName>
                                        </p:attrNameLst>
                                      </p:cBhvr>
                                      <p:tavLst>
                                        <p:tav tm="0">
                                          <p:val>
                                            <p:fltVal val="0"/>
                                          </p:val>
                                        </p:tav>
                                        <p:tav tm="100000">
                                          <p:val>
                                            <p:fltVal val="720"/>
                                          </p:val>
                                        </p:tav>
                                      </p:tavLst>
                                    </p:anim>
                                    <p:anim calcmode="lin" valueType="num">
                                      <p:cBhvr>
                                        <p:cTn id="454" dur="3000"/>
                                        <p:tgtEl>
                                          <p:spTgt spid="32"/>
                                        </p:tgtEl>
                                        <p:attrNameLst>
                                          <p:attrName>ppt_h</p:attrName>
                                        </p:attrNameLst>
                                      </p:cBhvr>
                                      <p:tavLst>
                                        <p:tav tm="0">
                                          <p:val>
                                            <p:strVal val="ppt_h"/>
                                          </p:val>
                                        </p:tav>
                                        <p:tav tm="100000">
                                          <p:val>
                                            <p:fltVal val="0"/>
                                          </p:val>
                                        </p:tav>
                                      </p:tavLst>
                                    </p:anim>
                                    <p:anim calcmode="lin" valueType="num">
                                      <p:cBhvr>
                                        <p:cTn id="455" dur="3000"/>
                                        <p:tgtEl>
                                          <p:spTgt spid="32"/>
                                        </p:tgtEl>
                                        <p:attrNameLst>
                                          <p:attrName>ppt_w</p:attrName>
                                        </p:attrNameLst>
                                      </p:cBhvr>
                                      <p:tavLst>
                                        <p:tav tm="0">
                                          <p:val>
                                            <p:strVal val="ppt_w"/>
                                          </p:val>
                                        </p:tav>
                                        <p:tav tm="100000">
                                          <p:val>
                                            <p:fltVal val="0"/>
                                          </p:val>
                                        </p:tav>
                                      </p:tavLst>
                                    </p:anim>
                                    <p:set>
                                      <p:cBhvr>
                                        <p:cTn id="456" dur="1" fill="hold">
                                          <p:stCondLst>
                                            <p:cond delay="2999"/>
                                          </p:stCondLst>
                                        </p:cTn>
                                        <p:tgtEl>
                                          <p:spTgt spid="32"/>
                                        </p:tgtEl>
                                        <p:attrNameLst>
                                          <p:attrName>style.visibility</p:attrName>
                                        </p:attrNameLst>
                                      </p:cBhvr>
                                      <p:to>
                                        <p:strVal val="hidden"/>
                                      </p:to>
                                    </p:set>
                                  </p:childTnLst>
                                </p:cTn>
                              </p:par>
                              <p:par>
                                <p:cTn id="457" presetID="23" presetClass="entr" presetSubtype="288" fill="hold" nodeType="withEffect">
                                  <p:stCondLst>
                                    <p:cond delay="0"/>
                                  </p:stCondLst>
                                  <p:childTnLst>
                                    <p:set>
                                      <p:cBhvr>
                                        <p:cTn id="458" dur="1" fill="hold">
                                          <p:stCondLst>
                                            <p:cond delay="0"/>
                                          </p:stCondLst>
                                        </p:cTn>
                                        <p:tgtEl>
                                          <p:spTgt spid="2"/>
                                        </p:tgtEl>
                                        <p:attrNameLst>
                                          <p:attrName>style.visibility</p:attrName>
                                        </p:attrNameLst>
                                      </p:cBhvr>
                                      <p:to>
                                        <p:strVal val="visible"/>
                                      </p:to>
                                    </p:set>
                                    <p:anim calcmode="lin" valueType="num">
                                      <p:cBhvr>
                                        <p:cTn id="459" dur="3000" fill="hold"/>
                                        <p:tgtEl>
                                          <p:spTgt spid="2"/>
                                        </p:tgtEl>
                                        <p:attrNameLst>
                                          <p:attrName>ppt_w</p:attrName>
                                        </p:attrNameLst>
                                      </p:cBhvr>
                                      <p:tavLst>
                                        <p:tav tm="0">
                                          <p:val>
                                            <p:strVal val="4/3*#ppt_w"/>
                                          </p:val>
                                        </p:tav>
                                        <p:tav tm="100000">
                                          <p:val>
                                            <p:strVal val="#ppt_w"/>
                                          </p:val>
                                        </p:tav>
                                      </p:tavLst>
                                    </p:anim>
                                    <p:anim calcmode="lin" valueType="num">
                                      <p:cBhvr>
                                        <p:cTn id="460" dur="3000" fill="hold"/>
                                        <p:tgtEl>
                                          <p:spTgt spid="2"/>
                                        </p:tgtEl>
                                        <p:attrNameLst>
                                          <p:attrName>ppt_h</p:attrName>
                                        </p:attrNameLst>
                                      </p:cBhvr>
                                      <p:tavLst>
                                        <p:tav tm="0">
                                          <p:val>
                                            <p:strVal val="4/3*#ppt_h"/>
                                          </p:val>
                                        </p:tav>
                                        <p:tav tm="100000">
                                          <p:val>
                                            <p:strVal val="#ppt_h"/>
                                          </p:val>
                                        </p:tav>
                                      </p:tavLst>
                                    </p:anim>
                                  </p:childTnLst>
                                </p:cTn>
                              </p:par>
                              <p:par>
                                <p:cTn id="461" presetID="4" presetClass="entr" presetSubtype="32" fill="hold" nodeType="withEffect">
                                  <p:stCondLst>
                                    <p:cond delay="0"/>
                                  </p:stCondLst>
                                  <p:childTnLst>
                                    <p:set>
                                      <p:cBhvr>
                                        <p:cTn id="462" dur="1" fill="hold">
                                          <p:stCondLst>
                                            <p:cond delay="0"/>
                                          </p:stCondLst>
                                        </p:cTn>
                                        <p:tgtEl>
                                          <p:spTgt spid="2"/>
                                        </p:tgtEl>
                                        <p:attrNameLst>
                                          <p:attrName>style.visibility</p:attrName>
                                        </p:attrNameLst>
                                      </p:cBhvr>
                                      <p:to>
                                        <p:strVal val="visible"/>
                                      </p:to>
                                    </p:set>
                                    <p:animEffect transition="in" filter="box(out)">
                                      <p:cBhvr>
                                        <p:cTn id="463" dur="3000"/>
                                        <p:tgtEl>
                                          <p:spTgt spid="2"/>
                                        </p:tgtEl>
                                      </p:cBhvr>
                                    </p:animEffect>
                                  </p:childTnLst>
                                </p:cTn>
                              </p:par>
                            </p:childTnLst>
                          </p:cTn>
                        </p:par>
                        <p:par>
                          <p:cTn id="464" fill="hold">
                            <p:stCondLst>
                              <p:cond delay="3000"/>
                            </p:stCondLst>
                            <p:childTnLst>
                              <p:par>
                                <p:cTn id="465" presetID="23" presetClass="entr" presetSubtype="16" fill="hold" nodeType="afterEffect">
                                  <p:stCondLst>
                                    <p:cond delay="0"/>
                                  </p:stCondLst>
                                  <p:childTnLst>
                                    <p:set>
                                      <p:cBhvr>
                                        <p:cTn id="466" dur="1" fill="hold">
                                          <p:stCondLst>
                                            <p:cond delay="0"/>
                                          </p:stCondLst>
                                        </p:cTn>
                                        <p:tgtEl>
                                          <p:spTgt spid="33"/>
                                        </p:tgtEl>
                                        <p:attrNameLst>
                                          <p:attrName>style.visibility</p:attrName>
                                        </p:attrNameLst>
                                      </p:cBhvr>
                                      <p:to>
                                        <p:strVal val="visible"/>
                                      </p:to>
                                    </p:set>
                                    <p:anim calcmode="lin" valueType="num">
                                      <p:cBhvr>
                                        <p:cTn id="467" dur="2000" fill="hold"/>
                                        <p:tgtEl>
                                          <p:spTgt spid="33"/>
                                        </p:tgtEl>
                                        <p:attrNameLst>
                                          <p:attrName>ppt_w</p:attrName>
                                        </p:attrNameLst>
                                      </p:cBhvr>
                                      <p:tavLst>
                                        <p:tav tm="0">
                                          <p:val>
                                            <p:fltVal val="0"/>
                                          </p:val>
                                        </p:tav>
                                        <p:tav tm="100000">
                                          <p:val>
                                            <p:strVal val="#ppt_w"/>
                                          </p:val>
                                        </p:tav>
                                      </p:tavLst>
                                    </p:anim>
                                    <p:anim calcmode="lin" valueType="num">
                                      <p:cBhvr>
                                        <p:cTn id="468" dur="2000" fill="hold"/>
                                        <p:tgtEl>
                                          <p:spTgt spid="33"/>
                                        </p:tgtEl>
                                        <p:attrNameLst>
                                          <p:attrName>ppt_h</p:attrName>
                                        </p:attrNameLst>
                                      </p:cBhvr>
                                      <p:tavLst>
                                        <p:tav tm="0">
                                          <p:val>
                                            <p:fltVal val="0"/>
                                          </p:val>
                                        </p:tav>
                                        <p:tav tm="100000">
                                          <p:val>
                                            <p:strVal val="#ppt_h"/>
                                          </p:val>
                                        </p:tav>
                                      </p:tavLst>
                                    </p:anim>
                                  </p:childTnLst>
                                </p:cTn>
                              </p:par>
                            </p:childTnLst>
                          </p:cTn>
                        </p:par>
                        <p:par>
                          <p:cTn id="469" fill="hold">
                            <p:stCondLst>
                              <p:cond delay="5000"/>
                            </p:stCondLst>
                            <p:childTnLst>
                              <p:par>
                                <p:cTn id="470" presetID="23" presetClass="entr" presetSubtype="16" fill="hold" nodeType="afterEffect">
                                  <p:stCondLst>
                                    <p:cond delay="0"/>
                                  </p:stCondLst>
                                  <p:childTnLst>
                                    <p:set>
                                      <p:cBhvr>
                                        <p:cTn id="471" dur="1" fill="hold">
                                          <p:stCondLst>
                                            <p:cond delay="0"/>
                                          </p:stCondLst>
                                        </p:cTn>
                                        <p:tgtEl>
                                          <p:spTgt spid="34"/>
                                        </p:tgtEl>
                                        <p:attrNameLst>
                                          <p:attrName>style.visibility</p:attrName>
                                        </p:attrNameLst>
                                      </p:cBhvr>
                                      <p:to>
                                        <p:strVal val="visible"/>
                                      </p:to>
                                    </p:set>
                                    <p:anim calcmode="lin" valueType="num">
                                      <p:cBhvr>
                                        <p:cTn id="472" dur="2000" fill="hold"/>
                                        <p:tgtEl>
                                          <p:spTgt spid="34"/>
                                        </p:tgtEl>
                                        <p:attrNameLst>
                                          <p:attrName>ppt_w</p:attrName>
                                        </p:attrNameLst>
                                      </p:cBhvr>
                                      <p:tavLst>
                                        <p:tav tm="0">
                                          <p:val>
                                            <p:fltVal val="0"/>
                                          </p:val>
                                        </p:tav>
                                        <p:tav tm="100000">
                                          <p:val>
                                            <p:strVal val="#ppt_w"/>
                                          </p:val>
                                        </p:tav>
                                      </p:tavLst>
                                    </p:anim>
                                    <p:anim calcmode="lin" valueType="num">
                                      <p:cBhvr>
                                        <p:cTn id="473" dur="2000" fill="hold"/>
                                        <p:tgtEl>
                                          <p:spTgt spid="34"/>
                                        </p:tgtEl>
                                        <p:attrNameLst>
                                          <p:attrName>ppt_h</p:attrName>
                                        </p:attrNameLst>
                                      </p:cBhvr>
                                      <p:tavLst>
                                        <p:tav tm="0">
                                          <p:val>
                                            <p:fltVal val="0"/>
                                          </p:val>
                                        </p:tav>
                                        <p:tav tm="100000">
                                          <p:val>
                                            <p:strVal val="#ppt_h"/>
                                          </p:val>
                                        </p:tav>
                                      </p:tavLst>
                                    </p:anim>
                                  </p:childTnLst>
                                </p:cTn>
                              </p:par>
                            </p:childTnLst>
                          </p:cTn>
                        </p:par>
                        <p:par>
                          <p:cTn id="474" fill="hold">
                            <p:stCondLst>
                              <p:cond delay="7000"/>
                            </p:stCondLst>
                            <p:childTnLst>
                              <p:par>
                                <p:cTn id="475" presetID="23" presetClass="entr" presetSubtype="16" fill="hold" nodeType="afterEffect">
                                  <p:stCondLst>
                                    <p:cond delay="0"/>
                                  </p:stCondLst>
                                  <p:childTnLst>
                                    <p:set>
                                      <p:cBhvr>
                                        <p:cTn id="476" dur="1" fill="hold">
                                          <p:stCondLst>
                                            <p:cond delay="0"/>
                                          </p:stCondLst>
                                        </p:cTn>
                                        <p:tgtEl>
                                          <p:spTgt spid="35"/>
                                        </p:tgtEl>
                                        <p:attrNameLst>
                                          <p:attrName>style.visibility</p:attrName>
                                        </p:attrNameLst>
                                      </p:cBhvr>
                                      <p:to>
                                        <p:strVal val="visible"/>
                                      </p:to>
                                    </p:set>
                                    <p:anim calcmode="lin" valueType="num">
                                      <p:cBhvr>
                                        <p:cTn id="477" dur="2000" fill="hold"/>
                                        <p:tgtEl>
                                          <p:spTgt spid="35"/>
                                        </p:tgtEl>
                                        <p:attrNameLst>
                                          <p:attrName>ppt_w</p:attrName>
                                        </p:attrNameLst>
                                      </p:cBhvr>
                                      <p:tavLst>
                                        <p:tav tm="0">
                                          <p:val>
                                            <p:fltVal val="0"/>
                                          </p:val>
                                        </p:tav>
                                        <p:tav tm="100000">
                                          <p:val>
                                            <p:strVal val="#ppt_w"/>
                                          </p:val>
                                        </p:tav>
                                      </p:tavLst>
                                    </p:anim>
                                    <p:anim calcmode="lin" valueType="num">
                                      <p:cBhvr>
                                        <p:cTn id="478" dur="2000" fill="hold"/>
                                        <p:tgtEl>
                                          <p:spTgt spid="35"/>
                                        </p:tgtEl>
                                        <p:attrNameLst>
                                          <p:attrName>ppt_h</p:attrName>
                                        </p:attrNameLst>
                                      </p:cBhvr>
                                      <p:tavLst>
                                        <p:tav tm="0">
                                          <p:val>
                                            <p:fltVal val="0"/>
                                          </p:val>
                                        </p:tav>
                                        <p:tav tm="100000">
                                          <p:val>
                                            <p:strVal val="#ppt_h"/>
                                          </p:val>
                                        </p:tav>
                                      </p:tavLst>
                                    </p:anim>
                                  </p:childTnLst>
                                </p:cTn>
                              </p:par>
                            </p:childTnLst>
                          </p:cTn>
                        </p:par>
                        <p:par>
                          <p:cTn id="479" fill="hold">
                            <p:stCondLst>
                              <p:cond delay="9000"/>
                            </p:stCondLst>
                            <p:childTnLst>
                              <p:par>
                                <p:cTn id="480" presetID="23" presetClass="entr" presetSubtype="16" fill="hold" nodeType="afterEffect">
                                  <p:stCondLst>
                                    <p:cond delay="0"/>
                                  </p:stCondLst>
                                  <p:childTnLst>
                                    <p:set>
                                      <p:cBhvr>
                                        <p:cTn id="481" dur="1" fill="hold">
                                          <p:stCondLst>
                                            <p:cond delay="0"/>
                                          </p:stCondLst>
                                        </p:cTn>
                                        <p:tgtEl>
                                          <p:spTgt spid="36"/>
                                        </p:tgtEl>
                                        <p:attrNameLst>
                                          <p:attrName>style.visibility</p:attrName>
                                        </p:attrNameLst>
                                      </p:cBhvr>
                                      <p:to>
                                        <p:strVal val="visible"/>
                                      </p:to>
                                    </p:set>
                                    <p:anim calcmode="lin" valueType="num">
                                      <p:cBhvr>
                                        <p:cTn id="482" dur="2000" fill="hold"/>
                                        <p:tgtEl>
                                          <p:spTgt spid="36"/>
                                        </p:tgtEl>
                                        <p:attrNameLst>
                                          <p:attrName>ppt_w</p:attrName>
                                        </p:attrNameLst>
                                      </p:cBhvr>
                                      <p:tavLst>
                                        <p:tav tm="0">
                                          <p:val>
                                            <p:fltVal val="0"/>
                                          </p:val>
                                        </p:tav>
                                        <p:tav tm="100000">
                                          <p:val>
                                            <p:strVal val="#ppt_w"/>
                                          </p:val>
                                        </p:tav>
                                      </p:tavLst>
                                    </p:anim>
                                    <p:anim calcmode="lin" valueType="num">
                                      <p:cBhvr>
                                        <p:cTn id="483" dur="2000" fill="hold"/>
                                        <p:tgtEl>
                                          <p:spTgt spid="36"/>
                                        </p:tgtEl>
                                        <p:attrNameLst>
                                          <p:attrName>ppt_h</p:attrName>
                                        </p:attrNameLst>
                                      </p:cBhvr>
                                      <p:tavLst>
                                        <p:tav tm="0">
                                          <p:val>
                                            <p:fltVal val="0"/>
                                          </p:val>
                                        </p:tav>
                                        <p:tav tm="100000">
                                          <p:val>
                                            <p:strVal val="#ppt_h"/>
                                          </p:val>
                                        </p:tav>
                                      </p:tavLst>
                                    </p:anim>
                                  </p:childTnLst>
                                </p:cTn>
                              </p:par>
                            </p:childTnLst>
                          </p:cTn>
                        </p:par>
                        <p:par>
                          <p:cTn id="484" fill="hold">
                            <p:stCondLst>
                              <p:cond delay="11000"/>
                            </p:stCondLst>
                            <p:childTnLst>
                              <p:par>
                                <p:cTn id="485" presetID="23" presetClass="entr" presetSubtype="16" fill="hold" nodeType="afterEffect">
                                  <p:stCondLst>
                                    <p:cond delay="0"/>
                                  </p:stCondLst>
                                  <p:childTnLst>
                                    <p:set>
                                      <p:cBhvr>
                                        <p:cTn id="486" dur="1" fill="hold">
                                          <p:stCondLst>
                                            <p:cond delay="0"/>
                                          </p:stCondLst>
                                        </p:cTn>
                                        <p:tgtEl>
                                          <p:spTgt spid="31746"/>
                                        </p:tgtEl>
                                        <p:attrNameLst>
                                          <p:attrName>style.visibility</p:attrName>
                                        </p:attrNameLst>
                                      </p:cBhvr>
                                      <p:to>
                                        <p:strVal val="visible"/>
                                      </p:to>
                                    </p:set>
                                    <p:anim calcmode="lin" valueType="num">
                                      <p:cBhvr>
                                        <p:cTn id="487" dur="2000" fill="hold"/>
                                        <p:tgtEl>
                                          <p:spTgt spid="31746"/>
                                        </p:tgtEl>
                                        <p:attrNameLst>
                                          <p:attrName>ppt_w</p:attrName>
                                        </p:attrNameLst>
                                      </p:cBhvr>
                                      <p:tavLst>
                                        <p:tav tm="0">
                                          <p:val>
                                            <p:fltVal val="0"/>
                                          </p:val>
                                        </p:tav>
                                        <p:tav tm="100000">
                                          <p:val>
                                            <p:strVal val="#ppt_w"/>
                                          </p:val>
                                        </p:tav>
                                      </p:tavLst>
                                    </p:anim>
                                    <p:anim calcmode="lin" valueType="num">
                                      <p:cBhvr>
                                        <p:cTn id="488" dur="2000" fill="hold"/>
                                        <p:tgtEl>
                                          <p:spTgt spid="3174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686868"/>
            </a:gs>
            <a:gs pos="50000">
              <a:schemeClr val="bg1">
                <a:shade val="67500"/>
                <a:satMod val="115000"/>
              </a:schemeClr>
            </a:gs>
            <a:gs pos="100000">
              <a:schemeClr val="bg1">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3d185e74.png"/>
          <p:cNvPicPr>
            <a:picLocks noChangeAspect="1"/>
          </p:cNvPicPr>
          <p:nvPr/>
        </p:nvPicPr>
        <p:blipFill>
          <a:blip r:embed="rId2">
            <a:grayscl/>
            <a:lum contrast="20000"/>
          </a:blip>
          <a:stretch>
            <a:fillRect/>
          </a:stretch>
        </p:blipFill>
        <p:spPr>
          <a:xfrm flipV="1">
            <a:off x="2071670" y="0"/>
            <a:ext cx="1390650" cy="5143500"/>
          </a:xfrm>
          <a:prstGeom prst="rect">
            <a:avLst/>
          </a:prstGeom>
        </p:spPr>
      </p:pic>
      <p:pic>
        <p:nvPicPr>
          <p:cNvPr id="3" name="2 Imagen" descr="3d185e74.png"/>
          <p:cNvPicPr>
            <a:picLocks noChangeAspect="1"/>
          </p:cNvPicPr>
          <p:nvPr/>
        </p:nvPicPr>
        <p:blipFill>
          <a:blip r:embed="rId2">
            <a:grayscl/>
            <a:lum contrast="20000"/>
          </a:blip>
          <a:stretch>
            <a:fillRect/>
          </a:stretch>
        </p:blipFill>
        <p:spPr>
          <a:xfrm flipH="1" flipV="1">
            <a:off x="5643570" y="0"/>
            <a:ext cx="1500198" cy="5143500"/>
          </a:xfrm>
          <a:prstGeom prst="rect">
            <a:avLst/>
          </a:prstGeom>
        </p:spPr>
      </p:pic>
      <p:pic>
        <p:nvPicPr>
          <p:cNvPr id="10" name="9 Imagen" descr="unnamed.png"/>
          <p:cNvPicPr>
            <a:picLocks noChangeAspect="1"/>
          </p:cNvPicPr>
          <p:nvPr/>
        </p:nvPicPr>
        <p:blipFill>
          <a:blip r:embed="rId3"/>
          <a:stretch>
            <a:fillRect/>
          </a:stretch>
        </p:blipFill>
        <p:spPr>
          <a:xfrm>
            <a:off x="0" y="357172"/>
            <a:ext cx="2514691" cy="4786328"/>
          </a:xfrm>
          <a:prstGeom prst="rect">
            <a:avLst/>
          </a:prstGeom>
        </p:spPr>
      </p:pic>
      <p:pic>
        <p:nvPicPr>
          <p:cNvPr id="11" name="10 Imagen" descr="unnamed.png"/>
          <p:cNvPicPr>
            <a:picLocks noChangeAspect="1"/>
          </p:cNvPicPr>
          <p:nvPr/>
        </p:nvPicPr>
        <p:blipFill>
          <a:blip r:embed="rId3"/>
          <a:stretch>
            <a:fillRect/>
          </a:stretch>
        </p:blipFill>
        <p:spPr>
          <a:xfrm flipH="1">
            <a:off x="6715140" y="357172"/>
            <a:ext cx="2428860" cy="4786328"/>
          </a:xfrm>
          <a:prstGeom prst="rect">
            <a:avLst/>
          </a:prstGeom>
        </p:spPr>
      </p:pic>
      <p:pic>
        <p:nvPicPr>
          <p:cNvPr id="13" name="12 Imagen" descr="butterfly-animation-23.gif"/>
          <p:cNvPicPr>
            <a:picLocks noChangeAspect="1"/>
          </p:cNvPicPr>
          <p:nvPr/>
        </p:nvPicPr>
        <p:blipFill>
          <a:blip r:embed="rId4"/>
          <a:stretch>
            <a:fillRect/>
          </a:stretch>
        </p:blipFill>
        <p:spPr>
          <a:xfrm>
            <a:off x="6858016" y="142858"/>
            <a:ext cx="2000296" cy="1765261"/>
          </a:xfrm>
          <a:prstGeom prst="rect">
            <a:avLst/>
          </a:prstGeom>
        </p:spPr>
      </p:pic>
      <p:sp>
        <p:nvSpPr>
          <p:cNvPr id="14" name="13 CuadroTexto"/>
          <p:cNvSpPr txBox="1"/>
          <p:nvPr/>
        </p:nvSpPr>
        <p:spPr>
          <a:xfrm>
            <a:off x="3143240" y="2285998"/>
            <a:ext cx="3071834" cy="2246769"/>
          </a:xfrm>
          <a:prstGeom prst="rect">
            <a:avLst/>
          </a:prstGeom>
          <a:noFill/>
        </p:spPr>
        <p:txBody>
          <a:bodyPr wrap="square" rtlCol="0">
            <a:spAutoFit/>
          </a:bodyPr>
          <a:lstStyle/>
          <a:p>
            <a:r>
              <a:rPr lang="es-PE" sz="2000" dirty="0" smtClean="0">
                <a:ln>
                  <a:solidFill>
                    <a:schemeClr val="tx1"/>
                  </a:solidFill>
                </a:ln>
                <a:solidFill>
                  <a:srgbClr val="FF0000"/>
                </a:solidFill>
              </a:rPr>
              <a:t>En un jardín de sueños, entre flores danzarinas, surge la mariposa, un poema en alas finas. Con colores de arcoíris, en su vuelo tan hermoso, pintando el aire de magia, cual pincel luminoso.</a:t>
            </a:r>
          </a:p>
          <a:p>
            <a:endParaRPr lang="es-PE" sz="2000" dirty="0">
              <a:ln>
                <a:solidFill>
                  <a:schemeClr val="tx1"/>
                </a:solidFill>
              </a:ln>
              <a:solidFill>
                <a:srgbClr val="FF0000"/>
              </a:solidFill>
            </a:endParaRPr>
          </a:p>
        </p:txBody>
      </p:sp>
      <p:pic>
        <p:nvPicPr>
          <p:cNvPr id="18" name="17 Imagen" descr="butterfly-animation-46.gif"/>
          <p:cNvPicPr>
            <a:picLocks noChangeAspect="1"/>
          </p:cNvPicPr>
          <p:nvPr/>
        </p:nvPicPr>
        <p:blipFill>
          <a:blip r:embed="rId5"/>
          <a:stretch>
            <a:fillRect/>
          </a:stretch>
        </p:blipFill>
        <p:spPr>
          <a:xfrm flipH="1">
            <a:off x="142844" y="142858"/>
            <a:ext cx="2643206" cy="2071702"/>
          </a:xfrm>
          <a:prstGeom prst="rect">
            <a:avLst/>
          </a:prstGeom>
        </p:spPr>
      </p:pic>
    </p:spTree>
  </p:cSld>
  <p:clrMapOvr>
    <a:masterClrMapping/>
  </p:clrMapOvr>
  <p:transition advClick="0" advTm="18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9CB86E"/>
            </a:gs>
            <a:gs pos="100000">
              <a:srgbClr val="156B13"/>
            </a:gs>
          </a:gsLst>
          <a:lin ang="10800000" scaled="1"/>
          <a:tileRect/>
        </a:gradFill>
        <a:effectLst/>
      </p:bgPr>
    </p:bg>
    <p:spTree>
      <p:nvGrpSpPr>
        <p:cNvPr id="1" name=""/>
        <p:cNvGrpSpPr/>
        <p:nvPr/>
      </p:nvGrpSpPr>
      <p:grpSpPr>
        <a:xfrm>
          <a:off x="0" y="0"/>
          <a:ext cx="0" cy="0"/>
          <a:chOff x="0" y="0"/>
          <a:chExt cx="0" cy="0"/>
        </a:xfrm>
      </p:grpSpPr>
      <p:pic>
        <p:nvPicPr>
          <p:cNvPr id="2" name="1 Imagen" descr="Painnt_Creation_2024-02-26_10560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riángulo rectángulo"/>
          <p:cNvSpPr/>
          <p:nvPr/>
        </p:nvSpPr>
        <p:spPr>
          <a:xfrm>
            <a:off x="0" y="0"/>
            <a:ext cx="9144000" cy="2571750"/>
          </a:xfrm>
          <a:prstGeom prst="rtTriangle">
            <a:avLst/>
          </a:prstGeom>
          <a:blipFill>
            <a:blip r:embed="rId3">
              <a:duotone>
                <a:prstClr val="black"/>
                <a:srgbClr val="00B050">
                  <a:tint val="45000"/>
                  <a:satMod val="400000"/>
                </a:srgbClr>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Triángulo rectángulo"/>
          <p:cNvSpPr/>
          <p:nvPr/>
        </p:nvSpPr>
        <p:spPr>
          <a:xfrm flipV="1">
            <a:off x="0" y="2571750"/>
            <a:ext cx="9144000" cy="2571750"/>
          </a:xfrm>
          <a:prstGeom prst="rtTriangle">
            <a:avLst/>
          </a:prstGeom>
          <a:blipFill>
            <a:blip r:embed="rId3">
              <a:grayscl/>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Painnt_Creation_2024-02-26_10560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2" fill="hold" grpId="0" nodeType="withEffect">
                                  <p:stCondLst>
                                    <p:cond delay="0"/>
                                  </p:stCondLst>
                                  <p:childTnLst>
                                    <p:anim calcmode="lin" valueType="num">
                                      <p:cBhvr>
                                        <p:cTn id="8" dur="2000"/>
                                        <p:tgtEl>
                                          <p:spTgt spid="3"/>
                                        </p:tgtEl>
                                        <p:attrNameLst>
                                          <p:attrName>ppt_x</p:attrName>
                                        </p:attrNameLst>
                                      </p:cBhvr>
                                      <p:tavLst>
                                        <p:tav tm="0">
                                          <p:val>
                                            <p:strVal val="ppt_x"/>
                                          </p:val>
                                        </p:tav>
                                        <p:tav tm="100000">
                                          <p:val>
                                            <p:strVal val="ppt_x+ppt_w/2"/>
                                          </p:val>
                                        </p:tav>
                                      </p:tavLst>
                                    </p:anim>
                                    <p:anim calcmode="lin" valueType="num">
                                      <p:cBhvr>
                                        <p:cTn id="9" dur="2000"/>
                                        <p:tgtEl>
                                          <p:spTgt spid="3"/>
                                        </p:tgtEl>
                                        <p:attrNameLst>
                                          <p:attrName>ppt_y</p:attrName>
                                        </p:attrNameLst>
                                      </p:cBhvr>
                                      <p:tavLst>
                                        <p:tav tm="0">
                                          <p:val>
                                            <p:strVal val="ppt_y"/>
                                          </p:val>
                                        </p:tav>
                                        <p:tav tm="100000">
                                          <p:val>
                                            <p:strVal val="ppt_y"/>
                                          </p:val>
                                        </p:tav>
                                      </p:tavLst>
                                    </p:anim>
                                    <p:anim calcmode="lin" valueType="num">
                                      <p:cBhvr>
                                        <p:cTn id="10" dur="2000"/>
                                        <p:tgtEl>
                                          <p:spTgt spid="3"/>
                                        </p:tgtEl>
                                        <p:attrNameLst>
                                          <p:attrName>ppt_w</p:attrName>
                                        </p:attrNameLst>
                                      </p:cBhvr>
                                      <p:tavLst>
                                        <p:tav tm="0">
                                          <p:val>
                                            <p:strVal val="ppt_w"/>
                                          </p:val>
                                        </p:tav>
                                        <p:tav tm="100000">
                                          <p:val>
                                            <p:fltVal val="0"/>
                                          </p:val>
                                        </p:tav>
                                      </p:tavLst>
                                    </p:anim>
                                    <p:anim calcmode="lin" valueType="num">
                                      <p:cBhvr>
                                        <p:cTn id="11" dur="2000"/>
                                        <p:tgtEl>
                                          <p:spTgt spid="3"/>
                                        </p:tgtEl>
                                        <p:attrNameLst>
                                          <p:attrName>ppt_h</p:attrName>
                                        </p:attrNameLst>
                                      </p:cBhvr>
                                      <p:tavLst>
                                        <p:tav tm="0">
                                          <p:val>
                                            <p:strVal val="ppt_h"/>
                                          </p:val>
                                        </p:tav>
                                        <p:tav tm="100000">
                                          <p:val>
                                            <p:strVal val="ppt_h"/>
                                          </p:val>
                                        </p:tav>
                                      </p:tavLst>
                                    </p:anim>
                                    <p:set>
                                      <p:cBhvr>
                                        <p:cTn id="12" dur="1" fill="hold">
                                          <p:stCondLst>
                                            <p:cond delay="1999"/>
                                          </p:stCondLst>
                                        </p:cTn>
                                        <p:tgtEl>
                                          <p:spTgt spid="3"/>
                                        </p:tgtEl>
                                        <p:attrNameLst>
                                          <p:attrName>style.visibility</p:attrName>
                                        </p:attrNameLst>
                                      </p:cBhvr>
                                      <p:to>
                                        <p:strVal val="hidden"/>
                                      </p:to>
                                    </p:set>
                                  </p:childTnLst>
                                </p:cTn>
                              </p:par>
                              <p:par>
                                <p:cTn id="13" presetID="17" presetClass="exit" presetSubtype="2" fill="hold" grpId="0" nodeType="withEffect">
                                  <p:stCondLst>
                                    <p:cond delay="0"/>
                                  </p:stCondLst>
                                  <p:childTnLst>
                                    <p:anim calcmode="lin" valueType="num">
                                      <p:cBhvr>
                                        <p:cTn id="14" dur="2000"/>
                                        <p:tgtEl>
                                          <p:spTgt spid="4"/>
                                        </p:tgtEl>
                                        <p:attrNameLst>
                                          <p:attrName>ppt_x</p:attrName>
                                        </p:attrNameLst>
                                      </p:cBhvr>
                                      <p:tavLst>
                                        <p:tav tm="0">
                                          <p:val>
                                            <p:strVal val="ppt_x"/>
                                          </p:val>
                                        </p:tav>
                                        <p:tav tm="100000">
                                          <p:val>
                                            <p:strVal val="ppt_x+ppt_w/2"/>
                                          </p:val>
                                        </p:tav>
                                      </p:tavLst>
                                    </p:anim>
                                    <p:anim calcmode="lin" valueType="num">
                                      <p:cBhvr>
                                        <p:cTn id="15" dur="2000"/>
                                        <p:tgtEl>
                                          <p:spTgt spid="4"/>
                                        </p:tgtEl>
                                        <p:attrNameLst>
                                          <p:attrName>ppt_y</p:attrName>
                                        </p:attrNameLst>
                                      </p:cBhvr>
                                      <p:tavLst>
                                        <p:tav tm="0">
                                          <p:val>
                                            <p:strVal val="ppt_y"/>
                                          </p:val>
                                        </p:tav>
                                        <p:tav tm="100000">
                                          <p:val>
                                            <p:strVal val="ppt_y"/>
                                          </p:val>
                                        </p:tav>
                                      </p:tavLst>
                                    </p:anim>
                                    <p:anim calcmode="lin" valueType="num">
                                      <p:cBhvr>
                                        <p:cTn id="16" dur="2000"/>
                                        <p:tgtEl>
                                          <p:spTgt spid="4"/>
                                        </p:tgtEl>
                                        <p:attrNameLst>
                                          <p:attrName>ppt_w</p:attrName>
                                        </p:attrNameLst>
                                      </p:cBhvr>
                                      <p:tavLst>
                                        <p:tav tm="0">
                                          <p:val>
                                            <p:strVal val="ppt_w"/>
                                          </p:val>
                                        </p:tav>
                                        <p:tav tm="100000">
                                          <p:val>
                                            <p:fltVal val="0"/>
                                          </p:val>
                                        </p:tav>
                                      </p:tavLst>
                                    </p:anim>
                                    <p:anim calcmode="lin" valueType="num">
                                      <p:cBhvr>
                                        <p:cTn id="17" dur="2000"/>
                                        <p:tgtEl>
                                          <p:spTgt spid="4"/>
                                        </p:tgtEl>
                                        <p:attrNameLst>
                                          <p:attrName>ppt_h</p:attrName>
                                        </p:attrNameLst>
                                      </p:cBhvr>
                                      <p:tavLst>
                                        <p:tav tm="0">
                                          <p:val>
                                            <p:strVal val="ppt_h"/>
                                          </p:val>
                                        </p:tav>
                                        <p:tav tm="100000">
                                          <p:val>
                                            <p:strVal val="ppt_h"/>
                                          </p:val>
                                        </p:tav>
                                      </p:tavLst>
                                    </p:anim>
                                    <p:set>
                                      <p:cBhvr>
                                        <p:cTn id="18" dur="1" fill="hold">
                                          <p:stCondLst>
                                            <p:cond delay="1999"/>
                                          </p:stCondLst>
                                        </p:cTn>
                                        <p:tgtEl>
                                          <p:spTgt spid="4"/>
                                        </p:tgtEl>
                                        <p:attrNameLst>
                                          <p:attrName>style.visibility</p:attrName>
                                        </p:attrNameLst>
                                      </p:cBhvr>
                                      <p:to>
                                        <p:strVal val="hidden"/>
                                      </p:to>
                                    </p:set>
                                  </p:childTnLst>
                                </p:cTn>
                              </p:par>
                              <p:par>
                                <p:cTn id="19" presetID="3" presetClass="exit" presetSubtype="10" fill="hold" grpId="1" nodeType="withEffect">
                                  <p:stCondLst>
                                    <p:cond delay="0"/>
                                  </p:stCondLst>
                                  <p:childTnLst>
                                    <p:animEffect transition="out" filter="blinds(horizontal)">
                                      <p:cBhvr>
                                        <p:cTn id="20" dur="2000"/>
                                        <p:tgtEl>
                                          <p:spTgt spid="3"/>
                                        </p:tgtEl>
                                      </p:cBhvr>
                                    </p:animEffect>
                                    <p:set>
                                      <p:cBhvr>
                                        <p:cTn id="21" dur="1" fill="hold">
                                          <p:stCondLst>
                                            <p:cond delay="1999"/>
                                          </p:stCondLst>
                                        </p:cTn>
                                        <p:tgtEl>
                                          <p:spTgt spid="3"/>
                                        </p:tgtEl>
                                        <p:attrNameLst>
                                          <p:attrName>style.visibility</p:attrName>
                                        </p:attrNameLst>
                                      </p:cBhvr>
                                      <p:to>
                                        <p:strVal val="hidden"/>
                                      </p:to>
                                    </p:set>
                                  </p:childTnLst>
                                </p:cTn>
                              </p:par>
                              <p:par>
                                <p:cTn id="22" presetID="3" presetClass="exit" presetSubtype="10" fill="hold" grpId="1" nodeType="withEffect">
                                  <p:stCondLst>
                                    <p:cond delay="0"/>
                                  </p:stCondLst>
                                  <p:childTnLst>
                                    <p:animEffect transition="out" filter="blinds(horizontal)">
                                      <p:cBhvr>
                                        <p:cTn id="23" dur="2000"/>
                                        <p:tgtEl>
                                          <p:spTgt spid="4"/>
                                        </p:tgtEl>
                                      </p:cBhvr>
                                    </p:animEffect>
                                    <p:set>
                                      <p:cBhvr>
                                        <p:cTn id="24" dur="1" fill="hold">
                                          <p:stCondLst>
                                            <p:cond delay="1999"/>
                                          </p:stCondLst>
                                        </p:cTn>
                                        <p:tgtEl>
                                          <p:spTgt spid="4"/>
                                        </p:tgtEl>
                                        <p:attrNameLst>
                                          <p:attrName>style.visibility</p:attrName>
                                        </p:attrNameLst>
                                      </p:cBhvr>
                                      <p:to>
                                        <p:strVal val="hidden"/>
                                      </p:to>
                                    </p:set>
                                  </p:childTnLst>
                                </p:cTn>
                              </p:par>
                              <p:par>
                                <p:cTn id="25" presetID="17" presetClass="entr" presetSubtype="8"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2000" fill="hold"/>
                                        <p:tgtEl>
                                          <p:spTgt spid="2"/>
                                        </p:tgtEl>
                                        <p:attrNameLst>
                                          <p:attrName>ppt_x</p:attrName>
                                        </p:attrNameLst>
                                      </p:cBhvr>
                                      <p:tavLst>
                                        <p:tav tm="0">
                                          <p:val>
                                            <p:strVal val="#ppt_x-#ppt_w/2"/>
                                          </p:val>
                                        </p:tav>
                                        <p:tav tm="100000">
                                          <p:val>
                                            <p:strVal val="#ppt_x"/>
                                          </p:val>
                                        </p:tav>
                                      </p:tavLst>
                                    </p:anim>
                                    <p:anim calcmode="lin" valueType="num">
                                      <p:cBhvr>
                                        <p:cTn id="28" dur="2000" fill="hold"/>
                                        <p:tgtEl>
                                          <p:spTgt spid="2"/>
                                        </p:tgtEl>
                                        <p:attrNameLst>
                                          <p:attrName>ppt_y</p:attrName>
                                        </p:attrNameLst>
                                      </p:cBhvr>
                                      <p:tavLst>
                                        <p:tav tm="0">
                                          <p:val>
                                            <p:strVal val="#ppt_y"/>
                                          </p:val>
                                        </p:tav>
                                        <p:tav tm="100000">
                                          <p:val>
                                            <p:strVal val="#ppt_y"/>
                                          </p:val>
                                        </p:tav>
                                      </p:tavLst>
                                    </p:anim>
                                    <p:anim calcmode="lin" valueType="num">
                                      <p:cBhvr>
                                        <p:cTn id="29" dur="2000" fill="hold"/>
                                        <p:tgtEl>
                                          <p:spTgt spid="2"/>
                                        </p:tgtEl>
                                        <p:attrNameLst>
                                          <p:attrName>ppt_w</p:attrName>
                                        </p:attrNameLst>
                                      </p:cBhvr>
                                      <p:tavLst>
                                        <p:tav tm="0">
                                          <p:val>
                                            <p:fltVal val="0"/>
                                          </p:val>
                                        </p:tav>
                                        <p:tav tm="100000">
                                          <p:val>
                                            <p:strVal val="#ppt_w"/>
                                          </p:val>
                                        </p:tav>
                                      </p:tavLst>
                                    </p:anim>
                                    <p:anim calcmode="lin" valueType="num">
                                      <p:cBhvr>
                                        <p:cTn id="30" dur="2000" fill="hold"/>
                                        <p:tgtEl>
                                          <p:spTgt spid="2"/>
                                        </p:tgtEl>
                                        <p:attrNameLst>
                                          <p:attrName>ppt_h</p:attrName>
                                        </p:attrNameLst>
                                      </p:cBhvr>
                                      <p:tavLst>
                                        <p:tav tm="0">
                                          <p:val>
                                            <p:strVal val="#ppt_h"/>
                                          </p:val>
                                        </p:tav>
                                        <p:tav tm="100000">
                                          <p:val>
                                            <p:strVal val="#ppt_h"/>
                                          </p:val>
                                        </p:tav>
                                      </p:tavLst>
                                    </p:anim>
                                  </p:childTnLst>
                                </p:cTn>
                              </p:par>
                              <p:par>
                                <p:cTn id="31" presetID="3" presetClass="entr" presetSubtype="5" fill="hold" nodeType="with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blinds(vertical)">
                                      <p:cBhvr>
                                        <p:cTn id="3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12000">
              <a:srgbClr val="002060"/>
            </a:gs>
            <a:gs pos="50000">
              <a:schemeClr val="tx2">
                <a:lumMod val="60000"/>
                <a:lumOff val="40000"/>
                <a:shade val="67500"/>
                <a:satMod val="115000"/>
              </a:schemeClr>
            </a:gs>
            <a:gs pos="100000">
              <a:schemeClr val="tx2">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Painnt_Creation_2024-02-26_104611.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
        <p:nvSpPr>
          <p:cNvPr id="4" name="3 Decisión"/>
          <p:cNvSpPr/>
          <p:nvPr/>
        </p:nvSpPr>
        <p:spPr>
          <a:xfrm>
            <a:off x="2500298" y="-142876"/>
            <a:ext cx="2214578" cy="1857370"/>
          </a:xfrm>
          <a:prstGeom prst="flowChartDecision">
            <a:avLst/>
          </a:prstGeom>
          <a:blipFill>
            <a:blip r:embed="rId3">
              <a:lum contrast="40000"/>
            </a:blip>
            <a:stretch>
              <a:fillRect/>
            </a:stretch>
          </a:blipFill>
          <a:ln>
            <a:noFill/>
          </a:ln>
          <a:effectLst>
            <a:glow rad="228600">
              <a:schemeClr val="accent5">
                <a:satMod val="175000"/>
                <a:alpha val="40000"/>
              </a:schemeClr>
            </a:glow>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ecisión"/>
          <p:cNvSpPr/>
          <p:nvPr/>
        </p:nvSpPr>
        <p:spPr>
          <a:xfrm>
            <a:off x="4143372" y="-71438"/>
            <a:ext cx="2357454" cy="1785932"/>
          </a:xfrm>
          <a:prstGeom prst="flowChartDecision">
            <a:avLst/>
          </a:prstGeom>
          <a:blipFill>
            <a:blip r:embed="rId3">
              <a:lum contrast="40000"/>
            </a:blip>
            <a:stretch>
              <a:fillRect/>
            </a:stretch>
          </a:blipFill>
          <a:ln>
            <a:noFill/>
          </a:ln>
          <a:effectLst>
            <a:glow rad="228600">
              <a:schemeClr val="accent5">
                <a:satMod val="175000"/>
                <a:alpha val="40000"/>
              </a:schemeClr>
            </a:glow>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Decisión"/>
          <p:cNvSpPr/>
          <p:nvPr/>
        </p:nvSpPr>
        <p:spPr>
          <a:xfrm>
            <a:off x="2500298" y="642924"/>
            <a:ext cx="2214578" cy="1857370"/>
          </a:xfrm>
          <a:prstGeom prst="flowChartDecision">
            <a:avLst/>
          </a:prstGeom>
          <a:blipFill>
            <a:blip r:embed="rId3">
              <a:duotone>
                <a:prstClr val="black"/>
                <a:schemeClr val="accent1">
                  <a:tint val="45000"/>
                  <a:satMod val="400000"/>
                </a:schemeClr>
              </a:duotone>
              <a:lum bright="-40000" contrast="40000"/>
            </a:blip>
            <a:stretch>
              <a:fillRect/>
            </a:stretch>
          </a:blipFill>
          <a:ln>
            <a:noFill/>
          </a:ln>
          <a:effectLst>
            <a:glow rad="228600">
              <a:schemeClr val="accent5">
                <a:satMod val="175000"/>
                <a:alpha val="40000"/>
              </a:schemeClr>
            </a:glow>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Decisión"/>
          <p:cNvSpPr/>
          <p:nvPr/>
        </p:nvSpPr>
        <p:spPr>
          <a:xfrm>
            <a:off x="4143372" y="714362"/>
            <a:ext cx="2357454" cy="1785932"/>
          </a:xfrm>
          <a:prstGeom prst="flowChartDecision">
            <a:avLst/>
          </a:prstGeom>
          <a:blipFill>
            <a:blip r:embed="rId3">
              <a:duotone>
                <a:prstClr val="black"/>
                <a:schemeClr val="accent1">
                  <a:tint val="45000"/>
                  <a:satMod val="400000"/>
                </a:schemeClr>
              </a:duotone>
              <a:lum bright="-40000" contrast="40000"/>
            </a:blip>
            <a:stretch>
              <a:fillRect/>
            </a:stretch>
          </a:blipFill>
          <a:ln>
            <a:noFill/>
          </a:ln>
          <a:effectLst>
            <a:glow rad="228600">
              <a:schemeClr val="accent5">
                <a:satMod val="175000"/>
                <a:alpha val="40000"/>
              </a:schemeClr>
            </a:glow>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Decisión"/>
          <p:cNvSpPr/>
          <p:nvPr/>
        </p:nvSpPr>
        <p:spPr>
          <a:xfrm>
            <a:off x="2500298" y="1357304"/>
            <a:ext cx="2214578" cy="1857370"/>
          </a:xfrm>
          <a:prstGeom prst="flowChartDecision">
            <a:avLst/>
          </a:prstGeom>
          <a:blipFill>
            <a:blip r:embed="rId3">
              <a:lum contrast="40000"/>
            </a:blip>
            <a:stretch>
              <a:fillRect/>
            </a:stretch>
          </a:blipFill>
          <a:ln>
            <a:noFill/>
          </a:ln>
          <a:effectLst>
            <a:glow rad="228600">
              <a:schemeClr val="accent5">
                <a:satMod val="175000"/>
                <a:alpha val="40000"/>
              </a:schemeClr>
            </a:glow>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Decisión"/>
          <p:cNvSpPr/>
          <p:nvPr/>
        </p:nvSpPr>
        <p:spPr>
          <a:xfrm>
            <a:off x="4214810" y="1428742"/>
            <a:ext cx="2357454" cy="1785932"/>
          </a:xfrm>
          <a:prstGeom prst="flowChartDecision">
            <a:avLst/>
          </a:prstGeom>
          <a:blipFill>
            <a:blip r:embed="rId3">
              <a:lum contrast="40000"/>
            </a:blip>
            <a:stretch>
              <a:fillRect/>
            </a:stretch>
          </a:blipFill>
          <a:ln>
            <a:noFill/>
          </a:ln>
          <a:effectLst>
            <a:glow rad="228600">
              <a:schemeClr val="accent5">
                <a:satMod val="175000"/>
                <a:alpha val="40000"/>
              </a:schemeClr>
            </a:glow>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Decisión"/>
          <p:cNvSpPr/>
          <p:nvPr/>
        </p:nvSpPr>
        <p:spPr>
          <a:xfrm>
            <a:off x="2571736" y="2285998"/>
            <a:ext cx="2214578" cy="1857370"/>
          </a:xfrm>
          <a:prstGeom prst="flowChartDecision">
            <a:avLst/>
          </a:prstGeom>
          <a:blipFill>
            <a:blip r:embed="rId3">
              <a:duotone>
                <a:prstClr val="black"/>
                <a:schemeClr val="accent1">
                  <a:tint val="45000"/>
                  <a:satMod val="400000"/>
                </a:schemeClr>
              </a:duotone>
              <a:lum bright="-40000" contrast="40000"/>
            </a:blip>
            <a:stretch>
              <a:fillRect/>
            </a:stretch>
          </a:blipFill>
          <a:ln>
            <a:noFill/>
          </a:ln>
          <a:effectLst>
            <a:glow rad="228600">
              <a:schemeClr val="accent5">
                <a:satMod val="175000"/>
                <a:alpha val="40000"/>
              </a:schemeClr>
            </a:glow>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Decisión"/>
          <p:cNvSpPr/>
          <p:nvPr/>
        </p:nvSpPr>
        <p:spPr>
          <a:xfrm>
            <a:off x="4214810" y="2285998"/>
            <a:ext cx="2357454" cy="1857370"/>
          </a:xfrm>
          <a:prstGeom prst="flowChartDecision">
            <a:avLst/>
          </a:prstGeom>
          <a:blipFill>
            <a:blip r:embed="rId3">
              <a:duotone>
                <a:prstClr val="black"/>
                <a:schemeClr val="accent1">
                  <a:tint val="45000"/>
                  <a:satMod val="400000"/>
                </a:schemeClr>
              </a:duotone>
              <a:lum bright="-40000" contrast="40000"/>
            </a:blip>
            <a:stretch>
              <a:fillRect/>
            </a:stretch>
          </a:blipFill>
          <a:ln>
            <a:noFill/>
          </a:ln>
          <a:effectLst>
            <a:glow rad="228600">
              <a:schemeClr val="accent5">
                <a:satMod val="175000"/>
                <a:alpha val="40000"/>
              </a:schemeClr>
            </a:glow>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Decisión"/>
          <p:cNvSpPr/>
          <p:nvPr/>
        </p:nvSpPr>
        <p:spPr>
          <a:xfrm>
            <a:off x="2571736" y="3286130"/>
            <a:ext cx="2214578" cy="1857370"/>
          </a:xfrm>
          <a:prstGeom prst="flowChartDecision">
            <a:avLst/>
          </a:prstGeom>
          <a:blipFill>
            <a:blip r:embed="rId3">
              <a:lum contrast="40000"/>
            </a:blip>
            <a:stretch>
              <a:fillRect/>
            </a:stretch>
          </a:blipFill>
          <a:ln>
            <a:noFill/>
          </a:ln>
          <a:effectLst>
            <a:glow rad="228600">
              <a:schemeClr val="accent5">
                <a:satMod val="175000"/>
                <a:alpha val="40000"/>
              </a:schemeClr>
            </a:glow>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Decisión"/>
          <p:cNvSpPr/>
          <p:nvPr/>
        </p:nvSpPr>
        <p:spPr>
          <a:xfrm>
            <a:off x="4286248" y="3357568"/>
            <a:ext cx="2357454" cy="1785932"/>
          </a:xfrm>
          <a:prstGeom prst="flowChartDecision">
            <a:avLst/>
          </a:prstGeom>
          <a:blipFill>
            <a:blip r:embed="rId3">
              <a:lum contrast="40000"/>
            </a:blip>
            <a:stretch>
              <a:fillRect/>
            </a:stretch>
          </a:blipFill>
          <a:ln>
            <a:noFill/>
          </a:ln>
          <a:effectLst>
            <a:glow rad="228600">
              <a:schemeClr val="accent5">
                <a:satMod val="175000"/>
                <a:alpha val="40000"/>
              </a:schemeClr>
            </a:glow>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4" name="13 Imagen" descr="Painnt_Creation_2024-02-26_104611.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17" presetClass="entr" presetSubtype="2" fill="hold" grpId="1"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p:cTn id="49" dur="2000" fill="hold"/>
                                        <p:tgtEl>
                                          <p:spTgt spid="4"/>
                                        </p:tgtEl>
                                        <p:attrNameLst>
                                          <p:attrName>ppt_x</p:attrName>
                                        </p:attrNameLst>
                                      </p:cBhvr>
                                      <p:tavLst>
                                        <p:tav tm="0">
                                          <p:val>
                                            <p:strVal val="#ppt_x+#ppt_w/2"/>
                                          </p:val>
                                        </p:tav>
                                        <p:tav tm="100000">
                                          <p:val>
                                            <p:strVal val="#ppt_x"/>
                                          </p:val>
                                        </p:tav>
                                      </p:tavLst>
                                    </p:anim>
                                    <p:anim calcmode="lin" valueType="num">
                                      <p:cBhvr>
                                        <p:cTn id="50" dur="2000" fill="hold"/>
                                        <p:tgtEl>
                                          <p:spTgt spid="4"/>
                                        </p:tgtEl>
                                        <p:attrNameLst>
                                          <p:attrName>ppt_y</p:attrName>
                                        </p:attrNameLst>
                                      </p:cBhvr>
                                      <p:tavLst>
                                        <p:tav tm="0">
                                          <p:val>
                                            <p:strVal val="#ppt_y"/>
                                          </p:val>
                                        </p:tav>
                                        <p:tav tm="100000">
                                          <p:val>
                                            <p:strVal val="#ppt_y"/>
                                          </p:val>
                                        </p:tav>
                                      </p:tavLst>
                                    </p:anim>
                                    <p:anim calcmode="lin" valueType="num">
                                      <p:cBhvr>
                                        <p:cTn id="51" dur="2000" fill="hold"/>
                                        <p:tgtEl>
                                          <p:spTgt spid="4"/>
                                        </p:tgtEl>
                                        <p:attrNameLst>
                                          <p:attrName>ppt_w</p:attrName>
                                        </p:attrNameLst>
                                      </p:cBhvr>
                                      <p:tavLst>
                                        <p:tav tm="0">
                                          <p:val>
                                            <p:fltVal val="0"/>
                                          </p:val>
                                        </p:tav>
                                        <p:tav tm="100000">
                                          <p:val>
                                            <p:strVal val="#ppt_w"/>
                                          </p:val>
                                        </p:tav>
                                      </p:tavLst>
                                    </p:anim>
                                    <p:anim calcmode="lin" valueType="num">
                                      <p:cBhvr>
                                        <p:cTn id="52" dur="2000" fill="hold"/>
                                        <p:tgtEl>
                                          <p:spTgt spid="4"/>
                                        </p:tgtEl>
                                        <p:attrNameLst>
                                          <p:attrName>ppt_h</p:attrName>
                                        </p:attrNameLst>
                                      </p:cBhvr>
                                      <p:tavLst>
                                        <p:tav tm="0">
                                          <p:val>
                                            <p:strVal val="#ppt_h"/>
                                          </p:val>
                                        </p:tav>
                                        <p:tav tm="100000">
                                          <p:val>
                                            <p:strVal val="#ppt_h"/>
                                          </p:val>
                                        </p:tav>
                                      </p:tavLst>
                                    </p:anim>
                                  </p:childTnLst>
                                </p:cTn>
                              </p:par>
                              <p:par>
                                <p:cTn id="53" presetID="17" presetClass="entr" presetSubtype="2" fill="hold" grpId="1" nodeType="with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p:cTn id="55" dur="2000" fill="hold"/>
                                        <p:tgtEl>
                                          <p:spTgt spid="6"/>
                                        </p:tgtEl>
                                        <p:attrNameLst>
                                          <p:attrName>ppt_x</p:attrName>
                                        </p:attrNameLst>
                                      </p:cBhvr>
                                      <p:tavLst>
                                        <p:tav tm="0">
                                          <p:val>
                                            <p:strVal val="#ppt_x+#ppt_w/2"/>
                                          </p:val>
                                        </p:tav>
                                        <p:tav tm="100000">
                                          <p:val>
                                            <p:strVal val="#ppt_x"/>
                                          </p:val>
                                        </p:tav>
                                      </p:tavLst>
                                    </p:anim>
                                    <p:anim calcmode="lin" valueType="num">
                                      <p:cBhvr>
                                        <p:cTn id="56" dur="2000" fill="hold"/>
                                        <p:tgtEl>
                                          <p:spTgt spid="6"/>
                                        </p:tgtEl>
                                        <p:attrNameLst>
                                          <p:attrName>ppt_y</p:attrName>
                                        </p:attrNameLst>
                                      </p:cBhvr>
                                      <p:tavLst>
                                        <p:tav tm="0">
                                          <p:val>
                                            <p:strVal val="#ppt_y"/>
                                          </p:val>
                                        </p:tav>
                                        <p:tav tm="100000">
                                          <p:val>
                                            <p:strVal val="#ppt_y"/>
                                          </p:val>
                                        </p:tav>
                                      </p:tavLst>
                                    </p:anim>
                                    <p:anim calcmode="lin" valueType="num">
                                      <p:cBhvr>
                                        <p:cTn id="57" dur="2000" fill="hold"/>
                                        <p:tgtEl>
                                          <p:spTgt spid="6"/>
                                        </p:tgtEl>
                                        <p:attrNameLst>
                                          <p:attrName>ppt_w</p:attrName>
                                        </p:attrNameLst>
                                      </p:cBhvr>
                                      <p:tavLst>
                                        <p:tav tm="0">
                                          <p:val>
                                            <p:fltVal val="0"/>
                                          </p:val>
                                        </p:tav>
                                        <p:tav tm="100000">
                                          <p:val>
                                            <p:strVal val="#ppt_w"/>
                                          </p:val>
                                        </p:tav>
                                      </p:tavLst>
                                    </p:anim>
                                    <p:anim calcmode="lin" valueType="num">
                                      <p:cBhvr>
                                        <p:cTn id="58" dur="2000" fill="hold"/>
                                        <p:tgtEl>
                                          <p:spTgt spid="6"/>
                                        </p:tgtEl>
                                        <p:attrNameLst>
                                          <p:attrName>ppt_h</p:attrName>
                                        </p:attrNameLst>
                                      </p:cBhvr>
                                      <p:tavLst>
                                        <p:tav tm="0">
                                          <p:val>
                                            <p:strVal val="#ppt_h"/>
                                          </p:val>
                                        </p:tav>
                                        <p:tav tm="100000">
                                          <p:val>
                                            <p:strVal val="#ppt_h"/>
                                          </p:val>
                                        </p:tav>
                                      </p:tavLst>
                                    </p:anim>
                                  </p:childTnLst>
                                </p:cTn>
                              </p:par>
                              <p:par>
                                <p:cTn id="59" presetID="17" presetClass="entr" presetSubtype="2"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p:cTn id="61" dur="2000" fill="hold"/>
                                        <p:tgtEl>
                                          <p:spTgt spid="8"/>
                                        </p:tgtEl>
                                        <p:attrNameLst>
                                          <p:attrName>ppt_x</p:attrName>
                                        </p:attrNameLst>
                                      </p:cBhvr>
                                      <p:tavLst>
                                        <p:tav tm="0">
                                          <p:val>
                                            <p:strVal val="#ppt_x+#ppt_w/2"/>
                                          </p:val>
                                        </p:tav>
                                        <p:tav tm="100000">
                                          <p:val>
                                            <p:strVal val="#ppt_x"/>
                                          </p:val>
                                        </p:tav>
                                      </p:tavLst>
                                    </p:anim>
                                    <p:anim calcmode="lin" valueType="num">
                                      <p:cBhvr>
                                        <p:cTn id="62" dur="2000" fill="hold"/>
                                        <p:tgtEl>
                                          <p:spTgt spid="8"/>
                                        </p:tgtEl>
                                        <p:attrNameLst>
                                          <p:attrName>ppt_y</p:attrName>
                                        </p:attrNameLst>
                                      </p:cBhvr>
                                      <p:tavLst>
                                        <p:tav tm="0">
                                          <p:val>
                                            <p:strVal val="#ppt_y"/>
                                          </p:val>
                                        </p:tav>
                                        <p:tav tm="100000">
                                          <p:val>
                                            <p:strVal val="#ppt_y"/>
                                          </p:val>
                                        </p:tav>
                                      </p:tavLst>
                                    </p:anim>
                                    <p:anim calcmode="lin" valueType="num">
                                      <p:cBhvr>
                                        <p:cTn id="63" dur="2000" fill="hold"/>
                                        <p:tgtEl>
                                          <p:spTgt spid="8"/>
                                        </p:tgtEl>
                                        <p:attrNameLst>
                                          <p:attrName>ppt_w</p:attrName>
                                        </p:attrNameLst>
                                      </p:cBhvr>
                                      <p:tavLst>
                                        <p:tav tm="0">
                                          <p:val>
                                            <p:fltVal val="0"/>
                                          </p:val>
                                        </p:tav>
                                        <p:tav tm="100000">
                                          <p:val>
                                            <p:strVal val="#ppt_w"/>
                                          </p:val>
                                        </p:tav>
                                      </p:tavLst>
                                    </p:anim>
                                    <p:anim calcmode="lin" valueType="num">
                                      <p:cBhvr>
                                        <p:cTn id="64" dur="2000" fill="hold"/>
                                        <p:tgtEl>
                                          <p:spTgt spid="8"/>
                                        </p:tgtEl>
                                        <p:attrNameLst>
                                          <p:attrName>ppt_h</p:attrName>
                                        </p:attrNameLst>
                                      </p:cBhvr>
                                      <p:tavLst>
                                        <p:tav tm="0">
                                          <p:val>
                                            <p:strVal val="#ppt_h"/>
                                          </p:val>
                                        </p:tav>
                                        <p:tav tm="100000">
                                          <p:val>
                                            <p:strVal val="#ppt_h"/>
                                          </p:val>
                                        </p:tav>
                                      </p:tavLst>
                                    </p:anim>
                                  </p:childTnLst>
                                </p:cTn>
                              </p:par>
                              <p:par>
                                <p:cTn id="65" presetID="17" presetClass="entr" presetSubtype="2" fill="hold" grpId="1" nodeType="withEffect">
                                  <p:stCondLst>
                                    <p:cond delay="0"/>
                                  </p:stCondLst>
                                  <p:childTnLst>
                                    <p:set>
                                      <p:cBhvr>
                                        <p:cTn id="66" dur="1" fill="hold">
                                          <p:stCondLst>
                                            <p:cond delay="0"/>
                                          </p:stCondLst>
                                        </p:cTn>
                                        <p:tgtEl>
                                          <p:spTgt spid="10"/>
                                        </p:tgtEl>
                                        <p:attrNameLst>
                                          <p:attrName>style.visibility</p:attrName>
                                        </p:attrNameLst>
                                      </p:cBhvr>
                                      <p:to>
                                        <p:strVal val="visible"/>
                                      </p:to>
                                    </p:set>
                                    <p:anim calcmode="lin" valueType="num">
                                      <p:cBhvr>
                                        <p:cTn id="67" dur="2000" fill="hold"/>
                                        <p:tgtEl>
                                          <p:spTgt spid="10"/>
                                        </p:tgtEl>
                                        <p:attrNameLst>
                                          <p:attrName>ppt_x</p:attrName>
                                        </p:attrNameLst>
                                      </p:cBhvr>
                                      <p:tavLst>
                                        <p:tav tm="0">
                                          <p:val>
                                            <p:strVal val="#ppt_x+#ppt_w/2"/>
                                          </p:val>
                                        </p:tav>
                                        <p:tav tm="100000">
                                          <p:val>
                                            <p:strVal val="#ppt_x"/>
                                          </p:val>
                                        </p:tav>
                                      </p:tavLst>
                                    </p:anim>
                                    <p:anim calcmode="lin" valueType="num">
                                      <p:cBhvr>
                                        <p:cTn id="68" dur="2000" fill="hold"/>
                                        <p:tgtEl>
                                          <p:spTgt spid="10"/>
                                        </p:tgtEl>
                                        <p:attrNameLst>
                                          <p:attrName>ppt_y</p:attrName>
                                        </p:attrNameLst>
                                      </p:cBhvr>
                                      <p:tavLst>
                                        <p:tav tm="0">
                                          <p:val>
                                            <p:strVal val="#ppt_y"/>
                                          </p:val>
                                        </p:tav>
                                        <p:tav tm="100000">
                                          <p:val>
                                            <p:strVal val="#ppt_y"/>
                                          </p:val>
                                        </p:tav>
                                      </p:tavLst>
                                    </p:anim>
                                    <p:anim calcmode="lin" valueType="num">
                                      <p:cBhvr>
                                        <p:cTn id="69" dur="2000" fill="hold"/>
                                        <p:tgtEl>
                                          <p:spTgt spid="10"/>
                                        </p:tgtEl>
                                        <p:attrNameLst>
                                          <p:attrName>ppt_w</p:attrName>
                                        </p:attrNameLst>
                                      </p:cBhvr>
                                      <p:tavLst>
                                        <p:tav tm="0">
                                          <p:val>
                                            <p:fltVal val="0"/>
                                          </p:val>
                                        </p:tav>
                                        <p:tav tm="100000">
                                          <p:val>
                                            <p:strVal val="#ppt_w"/>
                                          </p:val>
                                        </p:tav>
                                      </p:tavLst>
                                    </p:anim>
                                    <p:anim calcmode="lin" valueType="num">
                                      <p:cBhvr>
                                        <p:cTn id="70" dur="2000" fill="hold"/>
                                        <p:tgtEl>
                                          <p:spTgt spid="10"/>
                                        </p:tgtEl>
                                        <p:attrNameLst>
                                          <p:attrName>ppt_h</p:attrName>
                                        </p:attrNameLst>
                                      </p:cBhvr>
                                      <p:tavLst>
                                        <p:tav tm="0">
                                          <p:val>
                                            <p:strVal val="#ppt_h"/>
                                          </p:val>
                                        </p:tav>
                                        <p:tav tm="100000">
                                          <p:val>
                                            <p:strVal val="#ppt_h"/>
                                          </p:val>
                                        </p:tav>
                                      </p:tavLst>
                                    </p:anim>
                                  </p:childTnLst>
                                </p:cTn>
                              </p:par>
                              <p:par>
                                <p:cTn id="71" presetID="17" presetClass="entr" presetSubtype="2" fill="hold" grpId="1"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p:cTn id="73" dur="2000" fill="hold"/>
                                        <p:tgtEl>
                                          <p:spTgt spid="12"/>
                                        </p:tgtEl>
                                        <p:attrNameLst>
                                          <p:attrName>ppt_x</p:attrName>
                                        </p:attrNameLst>
                                      </p:cBhvr>
                                      <p:tavLst>
                                        <p:tav tm="0">
                                          <p:val>
                                            <p:strVal val="#ppt_x+#ppt_w/2"/>
                                          </p:val>
                                        </p:tav>
                                        <p:tav tm="100000">
                                          <p:val>
                                            <p:strVal val="#ppt_x"/>
                                          </p:val>
                                        </p:tav>
                                      </p:tavLst>
                                    </p:anim>
                                    <p:anim calcmode="lin" valueType="num">
                                      <p:cBhvr>
                                        <p:cTn id="74" dur="2000" fill="hold"/>
                                        <p:tgtEl>
                                          <p:spTgt spid="12"/>
                                        </p:tgtEl>
                                        <p:attrNameLst>
                                          <p:attrName>ppt_y</p:attrName>
                                        </p:attrNameLst>
                                      </p:cBhvr>
                                      <p:tavLst>
                                        <p:tav tm="0">
                                          <p:val>
                                            <p:strVal val="#ppt_y"/>
                                          </p:val>
                                        </p:tav>
                                        <p:tav tm="100000">
                                          <p:val>
                                            <p:strVal val="#ppt_y"/>
                                          </p:val>
                                        </p:tav>
                                      </p:tavLst>
                                    </p:anim>
                                    <p:anim calcmode="lin" valueType="num">
                                      <p:cBhvr>
                                        <p:cTn id="75" dur="2000" fill="hold"/>
                                        <p:tgtEl>
                                          <p:spTgt spid="12"/>
                                        </p:tgtEl>
                                        <p:attrNameLst>
                                          <p:attrName>ppt_w</p:attrName>
                                        </p:attrNameLst>
                                      </p:cBhvr>
                                      <p:tavLst>
                                        <p:tav tm="0">
                                          <p:val>
                                            <p:fltVal val="0"/>
                                          </p:val>
                                        </p:tav>
                                        <p:tav tm="100000">
                                          <p:val>
                                            <p:strVal val="#ppt_w"/>
                                          </p:val>
                                        </p:tav>
                                      </p:tavLst>
                                    </p:anim>
                                    <p:anim calcmode="lin" valueType="num">
                                      <p:cBhvr>
                                        <p:cTn id="76" dur="2000" fill="hold"/>
                                        <p:tgtEl>
                                          <p:spTgt spid="12"/>
                                        </p:tgtEl>
                                        <p:attrNameLst>
                                          <p:attrName>ppt_h</p:attrName>
                                        </p:attrNameLst>
                                      </p:cBhvr>
                                      <p:tavLst>
                                        <p:tav tm="0">
                                          <p:val>
                                            <p:strVal val="#ppt_h"/>
                                          </p:val>
                                        </p:tav>
                                        <p:tav tm="100000">
                                          <p:val>
                                            <p:strVal val="#ppt_h"/>
                                          </p:val>
                                        </p:tav>
                                      </p:tavLst>
                                    </p:anim>
                                  </p:childTnLst>
                                </p:cTn>
                              </p:par>
                              <p:par>
                                <p:cTn id="77" presetID="17" presetClass="entr" presetSubtype="8" fill="hold" grpId="1" nodeType="withEffect">
                                  <p:stCondLst>
                                    <p:cond delay="0"/>
                                  </p:stCondLst>
                                  <p:childTnLst>
                                    <p:set>
                                      <p:cBhvr>
                                        <p:cTn id="78" dur="1" fill="hold">
                                          <p:stCondLst>
                                            <p:cond delay="0"/>
                                          </p:stCondLst>
                                        </p:cTn>
                                        <p:tgtEl>
                                          <p:spTgt spid="5"/>
                                        </p:tgtEl>
                                        <p:attrNameLst>
                                          <p:attrName>style.visibility</p:attrName>
                                        </p:attrNameLst>
                                      </p:cBhvr>
                                      <p:to>
                                        <p:strVal val="visible"/>
                                      </p:to>
                                    </p:set>
                                    <p:anim calcmode="lin" valueType="num">
                                      <p:cBhvr>
                                        <p:cTn id="79" dur="2000" fill="hold"/>
                                        <p:tgtEl>
                                          <p:spTgt spid="5"/>
                                        </p:tgtEl>
                                        <p:attrNameLst>
                                          <p:attrName>ppt_x</p:attrName>
                                        </p:attrNameLst>
                                      </p:cBhvr>
                                      <p:tavLst>
                                        <p:tav tm="0">
                                          <p:val>
                                            <p:strVal val="#ppt_x-#ppt_w/2"/>
                                          </p:val>
                                        </p:tav>
                                        <p:tav tm="100000">
                                          <p:val>
                                            <p:strVal val="#ppt_x"/>
                                          </p:val>
                                        </p:tav>
                                      </p:tavLst>
                                    </p:anim>
                                    <p:anim calcmode="lin" valueType="num">
                                      <p:cBhvr>
                                        <p:cTn id="80" dur="2000" fill="hold"/>
                                        <p:tgtEl>
                                          <p:spTgt spid="5"/>
                                        </p:tgtEl>
                                        <p:attrNameLst>
                                          <p:attrName>ppt_y</p:attrName>
                                        </p:attrNameLst>
                                      </p:cBhvr>
                                      <p:tavLst>
                                        <p:tav tm="0">
                                          <p:val>
                                            <p:strVal val="#ppt_y"/>
                                          </p:val>
                                        </p:tav>
                                        <p:tav tm="100000">
                                          <p:val>
                                            <p:strVal val="#ppt_y"/>
                                          </p:val>
                                        </p:tav>
                                      </p:tavLst>
                                    </p:anim>
                                    <p:anim calcmode="lin" valueType="num">
                                      <p:cBhvr>
                                        <p:cTn id="81" dur="2000" fill="hold"/>
                                        <p:tgtEl>
                                          <p:spTgt spid="5"/>
                                        </p:tgtEl>
                                        <p:attrNameLst>
                                          <p:attrName>ppt_w</p:attrName>
                                        </p:attrNameLst>
                                      </p:cBhvr>
                                      <p:tavLst>
                                        <p:tav tm="0">
                                          <p:val>
                                            <p:fltVal val="0"/>
                                          </p:val>
                                        </p:tav>
                                        <p:tav tm="100000">
                                          <p:val>
                                            <p:strVal val="#ppt_w"/>
                                          </p:val>
                                        </p:tav>
                                      </p:tavLst>
                                    </p:anim>
                                    <p:anim calcmode="lin" valueType="num">
                                      <p:cBhvr>
                                        <p:cTn id="82" dur="2000" fill="hold"/>
                                        <p:tgtEl>
                                          <p:spTgt spid="5"/>
                                        </p:tgtEl>
                                        <p:attrNameLst>
                                          <p:attrName>ppt_h</p:attrName>
                                        </p:attrNameLst>
                                      </p:cBhvr>
                                      <p:tavLst>
                                        <p:tav tm="0">
                                          <p:val>
                                            <p:strVal val="#ppt_h"/>
                                          </p:val>
                                        </p:tav>
                                        <p:tav tm="100000">
                                          <p:val>
                                            <p:strVal val="#ppt_h"/>
                                          </p:val>
                                        </p:tav>
                                      </p:tavLst>
                                    </p:anim>
                                  </p:childTnLst>
                                </p:cTn>
                              </p:par>
                              <p:par>
                                <p:cTn id="83" presetID="17" presetClass="entr" presetSubtype="8" fill="hold" grpId="1" nodeType="withEffect">
                                  <p:stCondLst>
                                    <p:cond delay="0"/>
                                  </p:stCondLst>
                                  <p:childTnLst>
                                    <p:set>
                                      <p:cBhvr>
                                        <p:cTn id="84" dur="1" fill="hold">
                                          <p:stCondLst>
                                            <p:cond delay="0"/>
                                          </p:stCondLst>
                                        </p:cTn>
                                        <p:tgtEl>
                                          <p:spTgt spid="7"/>
                                        </p:tgtEl>
                                        <p:attrNameLst>
                                          <p:attrName>style.visibility</p:attrName>
                                        </p:attrNameLst>
                                      </p:cBhvr>
                                      <p:to>
                                        <p:strVal val="visible"/>
                                      </p:to>
                                    </p:set>
                                    <p:anim calcmode="lin" valueType="num">
                                      <p:cBhvr>
                                        <p:cTn id="85" dur="2000" fill="hold"/>
                                        <p:tgtEl>
                                          <p:spTgt spid="7"/>
                                        </p:tgtEl>
                                        <p:attrNameLst>
                                          <p:attrName>ppt_x</p:attrName>
                                        </p:attrNameLst>
                                      </p:cBhvr>
                                      <p:tavLst>
                                        <p:tav tm="0">
                                          <p:val>
                                            <p:strVal val="#ppt_x-#ppt_w/2"/>
                                          </p:val>
                                        </p:tav>
                                        <p:tav tm="100000">
                                          <p:val>
                                            <p:strVal val="#ppt_x"/>
                                          </p:val>
                                        </p:tav>
                                      </p:tavLst>
                                    </p:anim>
                                    <p:anim calcmode="lin" valueType="num">
                                      <p:cBhvr>
                                        <p:cTn id="86" dur="2000" fill="hold"/>
                                        <p:tgtEl>
                                          <p:spTgt spid="7"/>
                                        </p:tgtEl>
                                        <p:attrNameLst>
                                          <p:attrName>ppt_y</p:attrName>
                                        </p:attrNameLst>
                                      </p:cBhvr>
                                      <p:tavLst>
                                        <p:tav tm="0">
                                          <p:val>
                                            <p:strVal val="#ppt_y"/>
                                          </p:val>
                                        </p:tav>
                                        <p:tav tm="100000">
                                          <p:val>
                                            <p:strVal val="#ppt_y"/>
                                          </p:val>
                                        </p:tav>
                                      </p:tavLst>
                                    </p:anim>
                                    <p:anim calcmode="lin" valueType="num">
                                      <p:cBhvr>
                                        <p:cTn id="87" dur="2000" fill="hold"/>
                                        <p:tgtEl>
                                          <p:spTgt spid="7"/>
                                        </p:tgtEl>
                                        <p:attrNameLst>
                                          <p:attrName>ppt_w</p:attrName>
                                        </p:attrNameLst>
                                      </p:cBhvr>
                                      <p:tavLst>
                                        <p:tav tm="0">
                                          <p:val>
                                            <p:fltVal val="0"/>
                                          </p:val>
                                        </p:tav>
                                        <p:tav tm="100000">
                                          <p:val>
                                            <p:strVal val="#ppt_w"/>
                                          </p:val>
                                        </p:tav>
                                      </p:tavLst>
                                    </p:anim>
                                    <p:anim calcmode="lin" valueType="num">
                                      <p:cBhvr>
                                        <p:cTn id="88" dur="2000" fill="hold"/>
                                        <p:tgtEl>
                                          <p:spTgt spid="7"/>
                                        </p:tgtEl>
                                        <p:attrNameLst>
                                          <p:attrName>ppt_h</p:attrName>
                                        </p:attrNameLst>
                                      </p:cBhvr>
                                      <p:tavLst>
                                        <p:tav tm="0">
                                          <p:val>
                                            <p:strVal val="#ppt_h"/>
                                          </p:val>
                                        </p:tav>
                                        <p:tav tm="100000">
                                          <p:val>
                                            <p:strVal val="#ppt_h"/>
                                          </p:val>
                                        </p:tav>
                                      </p:tavLst>
                                    </p:anim>
                                  </p:childTnLst>
                                </p:cTn>
                              </p:par>
                              <p:par>
                                <p:cTn id="89" presetID="17" presetClass="entr" presetSubtype="8" fill="hold" grpId="1" nodeType="withEffect">
                                  <p:stCondLst>
                                    <p:cond delay="0"/>
                                  </p:stCondLst>
                                  <p:childTnLst>
                                    <p:set>
                                      <p:cBhvr>
                                        <p:cTn id="90" dur="1" fill="hold">
                                          <p:stCondLst>
                                            <p:cond delay="0"/>
                                          </p:stCondLst>
                                        </p:cTn>
                                        <p:tgtEl>
                                          <p:spTgt spid="9"/>
                                        </p:tgtEl>
                                        <p:attrNameLst>
                                          <p:attrName>style.visibility</p:attrName>
                                        </p:attrNameLst>
                                      </p:cBhvr>
                                      <p:to>
                                        <p:strVal val="visible"/>
                                      </p:to>
                                    </p:set>
                                    <p:anim calcmode="lin" valueType="num">
                                      <p:cBhvr>
                                        <p:cTn id="91" dur="2000" fill="hold"/>
                                        <p:tgtEl>
                                          <p:spTgt spid="9"/>
                                        </p:tgtEl>
                                        <p:attrNameLst>
                                          <p:attrName>ppt_x</p:attrName>
                                        </p:attrNameLst>
                                      </p:cBhvr>
                                      <p:tavLst>
                                        <p:tav tm="0">
                                          <p:val>
                                            <p:strVal val="#ppt_x-#ppt_w/2"/>
                                          </p:val>
                                        </p:tav>
                                        <p:tav tm="100000">
                                          <p:val>
                                            <p:strVal val="#ppt_x"/>
                                          </p:val>
                                        </p:tav>
                                      </p:tavLst>
                                    </p:anim>
                                    <p:anim calcmode="lin" valueType="num">
                                      <p:cBhvr>
                                        <p:cTn id="92" dur="2000" fill="hold"/>
                                        <p:tgtEl>
                                          <p:spTgt spid="9"/>
                                        </p:tgtEl>
                                        <p:attrNameLst>
                                          <p:attrName>ppt_y</p:attrName>
                                        </p:attrNameLst>
                                      </p:cBhvr>
                                      <p:tavLst>
                                        <p:tav tm="0">
                                          <p:val>
                                            <p:strVal val="#ppt_y"/>
                                          </p:val>
                                        </p:tav>
                                        <p:tav tm="100000">
                                          <p:val>
                                            <p:strVal val="#ppt_y"/>
                                          </p:val>
                                        </p:tav>
                                      </p:tavLst>
                                    </p:anim>
                                    <p:anim calcmode="lin" valueType="num">
                                      <p:cBhvr>
                                        <p:cTn id="93" dur="2000" fill="hold"/>
                                        <p:tgtEl>
                                          <p:spTgt spid="9"/>
                                        </p:tgtEl>
                                        <p:attrNameLst>
                                          <p:attrName>ppt_w</p:attrName>
                                        </p:attrNameLst>
                                      </p:cBhvr>
                                      <p:tavLst>
                                        <p:tav tm="0">
                                          <p:val>
                                            <p:fltVal val="0"/>
                                          </p:val>
                                        </p:tav>
                                        <p:tav tm="100000">
                                          <p:val>
                                            <p:strVal val="#ppt_w"/>
                                          </p:val>
                                        </p:tav>
                                      </p:tavLst>
                                    </p:anim>
                                    <p:anim calcmode="lin" valueType="num">
                                      <p:cBhvr>
                                        <p:cTn id="94" dur="2000" fill="hold"/>
                                        <p:tgtEl>
                                          <p:spTgt spid="9"/>
                                        </p:tgtEl>
                                        <p:attrNameLst>
                                          <p:attrName>ppt_h</p:attrName>
                                        </p:attrNameLst>
                                      </p:cBhvr>
                                      <p:tavLst>
                                        <p:tav tm="0">
                                          <p:val>
                                            <p:strVal val="#ppt_h"/>
                                          </p:val>
                                        </p:tav>
                                        <p:tav tm="100000">
                                          <p:val>
                                            <p:strVal val="#ppt_h"/>
                                          </p:val>
                                        </p:tav>
                                      </p:tavLst>
                                    </p:anim>
                                  </p:childTnLst>
                                </p:cTn>
                              </p:par>
                              <p:par>
                                <p:cTn id="95" presetID="17" presetClass="entr" presetSubtype="8" fill="hold" grpId="1" nodeType="withEffect">
                                  <p:stCondLst>
                                    <p:cond delay="0"/>
                                  </p:stCondLst>
                                  <p:childTnLst>
                                    <p:set>
                                      <p:cBhvr>
                                        <p:cTn id="96" dur="1" fill="hold">
                                          <p:stCondLst>
                                            <p:cond delay="0"/>
                                          </p:stCondLst>
                                        </p:cTn>
                                        <p:tgtEl>
                                          <p:spTgt spid="11"/>
                                        </p:tgtEl>
                                        <p:attrNameLst>
                                          <p:attrName>style.visibility</p:attrName>
                                        </p:attrNameLst>
                                      </p:cBhvr>
                                      <p:to>
                                        <p:strVal val="visible"/>
                                      </p:to>
                                    </p:set>
                                    <p:anim calcmode="lin" valueType="num">
                                      <p:cBhvr>
                                        <p:cTn id="97" dur="2000" fill="hold"/>
                                        <p:tgtEl>
                                          <p:spTgt spid="11"/>
                                        </p:tgtEl>
                                        <p:attrNameLst>
                                          <p:attrName>ppt_x</p:attrName>
                                        </p:attrNameLst>
                                      </p:cBhvr>
                                      <p:tavLst>
                                        <p:tav tm="0">
                                          <p:val>
                                            <p:strVal val="#ppt_x-#ppt_w/2"/>
                                          </p:val>
                                        </p:tav>
                                        <p:tav tm="100000">
                                          <p:val>
                                            <p:strVal val="#ppt_x"/>
                                          </p:val>
                                        </p:tav>
                                      </p:tavLst>
                                    </p:anim>
                                    <p:anim calcmode="lin" valueType="num">
                                      <p:cBhvr>
                                        <p:cTn id="98" dur="2000" fill="hold"/>
                                        <p:tgtEl>
                                          <p:spTgt spid="11"/>
                                        </p:tgtEl>
                                        <p:attrNameLst>
                                          <p:attrName>ppt_y</p:attrName>
                                        </p:attrNameLst>
                                      </p:cBhvr>
                                      <p:tavLst>
                                        <p:tav tm="0">
                                          <p:val>
                                            <p:strVal val="#ppt_y"/>
                                          </p:val>
                                        </p:tav>
                                        <p:tav tm="100000">
                                          <p:val>
                                            <p:strVal val="#ppt_y"/>
                                          </p:val>
                                        </p:tav>
                                      </p:tavLst>
                                    </p:anim>
                                    <p:anim calcmode="lin" valueType="num">
                                      <p:cBhvr>
                                        <p:cTn id="99" dur="2000" fill="hold"/>
                                        <p:tgtEl>
                                          <p:spTgt spid="11"/>
                                        </p:tgtEl>
                                        <p:attrNameLst>
                                          <p:attrName>ppt_w</p:attrName>
                                        </p:attrNameLst>
                                      </p:cBhvr>
                                      <p:tavLst>
                                        <p:tav tm="0">
                                          <p:val>
                                            <p:fltVal val="0"/>
                                          </p:val>
                                        </p:tav>
                                        <p:tav tm="100000">
                                          <p:val>
                                            <p:strVal val="#ppt_w"/>
                                          </p:val>
                                        </p:tav>
                                      </p:tavLst>
                                    </p:anim>
                                    <p:anim calcmode="lin" valueType="num">
                                      <p:cBhvr>
                                        <p:cTn id="100" dur="2000" fill="hold"/>
                                        <p:tgtEl>
                                          <p:spTgt spid="11"/>
                                        </p:tgtEl>
                                        <p:attrNameLst>
                                          <p:attrName>ppt_h</p:attrName>
                                        </p:attrNameLst>
                                      </p:cBhvr>
                                      <p:tavLst>
                                        <p:tav tm="0">
                                          <p:val>
                                            <p:strVal val="#ppt_h"/>
                                          </p:val>
                                        </p:tav>
                                        <p:tav tm="100000">
                                          <p:val>
                                            <p:strVal val="#ppt_h"/>
                                          </p:val>
                                        </p:tav>
                                      </p:tavLst>
                                    </p:anim>
                                  </p:childTnLst>
                                </p:cTn>
                              </p:par>
                              <p:par>
                                <p:cTn id="101" presetID="17" presetClass="entr" presetSubtype="8" fill="hold" grpId="1" nodeType="withEffect">
                                  <p:stCondLst>
                                    <p:cond delay="0"/>
                                  </p:stCondLst>
                                  <p:childTnLst>
                                    <p:set>
                                      <p:cBhvr>
                                        <p:cTn id="102" dur="1" fill="hold">
                                          <p:stCondLst>
                                            <p:cond delay="0"/>
                                          </p:stCondLst>
                                        </p:cTn>
                                        <p:tgtEl>
                                          <p:spTgt spid="13"/>
                                        </p:tgtEl>
                                        <p:attrNameLst>
                                          <p:attrName>style.visibility</p:attrName>
                                        </p:attrNameLst>
                                      </p:cBhvr>
                                      <p:to>
                                        <p:strVal val="visible"/>
                                      </p:to>
                                    </p:set>
                                    <p:anim calcmode="lin" valueType="num">
                                      <p:cBhvr>
                                        <p:cTn id="103" dur="2000" fill="hold"/>
                                        <p:tgtEl>
                                          <p:spTgt spid="13"/>
                                        </p:tgtEl>
                                        <p:attrNameLst>
                                          <p:attrName>ppt_x</p:attrName>
                                        </p:attrNameLst>
                                      </p:cBhvr>
                                      <p:tavLst>
                                        <p:tav tm="0">
                                          <p:val>
                                            <p:strVal val="#ppt_x-#ppt_w/2"/>
                                          </p:val>
                                        </p:tav>
                                        <p:tav tm="100000">
                                          <p:val>
                                            <p:strVal val="#ppt_x"/>
                                          </p:val>
                                        </p:tav>
                                      </p:tavLst>
                                    </p:anim>
                                    <p:anim calcmode="lin" valueType="num">
                                      <p:cBhvr>
                                        <p:cTn id="104" dur="2000" fill="hold"/>
                                        <p:tgtEl>
                                          <p:spTgt spid="13"/>
                                        </p:tgtEl>
                                        <p:attrNameLst>
                                          <p:attrName>ppt_y</p:attrName>
                                        </p:attrNameLst>
                                      </p:cBhvr>
                                      <p:tavLst>
                                        <p:tav tm="0">
                                          <p:val>
                                            <p:strVal val="#ppt_y"/>
                                          </p:val>
                                        </p:tav>
                                        <p:tav tm="100000">
                                          <p:val>
                                            <p:strVal val="#ppt_y"/>
                                          </p:val>
                                        </p:tav>
                                      </p:tavLst>
                                    </p:anim>
                                    <p:anim calcmode="lin" valueType="num">
                                      <p:cBhvr>
                                        <p:cTn id="105" dur="2000" fill="hold"/>
                                        <p:tgtEl>
                                          <p:spTgt spid="13"/>
                                        </p:tgtEl>
                                        <p:attrNameLst>
                                          <p:attrName>ppt_w</p:attrName>
                                        </p:attrNameLst>
                                      </p:cBhvr>
                                      <p:tavLst>
                                        <p:tav tm="0">
                                          <p:val>
                                            <p:fltVal val="0"/>
                                          </p:val>
                                        </p:tav>
                                        <p:tav tm="100000">
                                          <p:val>
                                            <p:strVal val="#ppt_w"/>
                                          </p:val>
                                        </p:tav>
                                      </p:tavLst>
                                    </p:anim>
                                    <p:anim calcmode="lin" valueType="num">
                                      <p:cBhvr>
                                        <p:cTn id="106" dur="2000" fill="hold"/>
                                        <p:tgtEl>
                                          <p:spTgt spid="13"/>
                                        </p:tgtEl>
                                        <p:attrNameLst>
                                          <p:attrName>ppt_h</p:attrName>
                                        </p:attrNameLst>
                                      </p:cBhvr>
                                      <p:tavLst>
                                        <p:tav tm="0">
                                          <p:val>
                                            <p:strVal val="#ppt_h"/>
                                          </p:val>
                                        </p:tav>
                                        <p:tav tm="100000">
                                          <p:val>
                                            <p:strVal val="#ppt_h"/>
                                          </p:val>
                                        </p:tav>
                                      </p:tavLst>
                                    </p:anim>
                                  </p:childTnLst>
                                </p:cTn>
                              </p:par>
                            </p:childTnLst>
                          </p:cTn>
                        </p:par>
                        <p:par>
                          <p:cTn id="107" fill="hold">
                            <p:stCondLst>
                              <p:cond delay="2000"/>
                            </p:stCondLst>
                            <p:childTnLst>
                              <p:par>
                                <p:cTn id="108" presetID="2" presetClass="exit" presetSubtype="4" fill="hold" grpId="2" nodeType="afterEffect">
                                  <p:stCondLst>
                                    <p:cond delay="0"/>
                                  </p:stCondLst>
                                  <p:childTnLst>
                                    <p:anim calcmode="lin" valueType="num">
                                      <p:cBhvr additive="base">
                                        <p:cTn id="109" dur="2000"/>
                                        <p:tgtEl>
                                          <p:spTgt spid="4"/>
                                        </p:tgtEl>
                                        <p:attrNameLst>
                                          <p:attrName>ppt_x</p:attrName>
                                        </p:attrNameLst>
                                      </p:cBhvr>
                                      <p:tavLst>
                                        <p:tav tm="0">
                                          <p:val>
                                            <p:strVal val="ppt_x"/>
                                          </p:val>
                                        </p:tav>
                                        <p:tav tm="100000">
                                          <p:val>
                                            <p:strVal val="ppt_x"/>
                                          </p:val>
                                        </p:tav>
                                      </p:tavLst>
                                    </p:anim>
                                    <p:anim calcmode="lin" valueType="num">
                                      <p:cBhvr additive="base">
                                        <p:cTn id="110" dur="2000"/>
                                        <p:tgtEl>
                                          <p:spTgt spid="4"/>
                                        </p:tgtEl>
                                        <p:attrNameLst>
                                          <p:attrName>ppt_y</p:attrName>
                                        </p:attrNameLst>
                                      </p:cBhvr>
                                      <p:tavLst>
                                        <p:tav tm="0">
                                          <p:val>
                                            <p:strVal val="ppt_y"/>
                                          </p:val>
                                        </p:tav>
                                        <p:tav tm="100000">
                                          <p:val>
                                            <p:strVal val="1+ppt_h/2"/>
                                          </p:val>
                                        </p:tav>
                                      </p:tavLst>
                                    </p:anim>
                                    <p:set>
                                      <p:cBhvr>
                                        <p:cTn id="111" dur="1" fill="hold">
                                          <p:stCondLst>
                                            <p:cond delay="1999"/>
                                          </p:stCondLst>
                                        </p:cTn>
                                        <p:tgtEl>
                                          <p:spTgt spid="4"/>
                                        </p:tgtEl>
                                        <p:attrNameLst>
                                          <p:attrName>style.visibility</p:attrName>
                                        </p:attrNameLst>
                                      </p:cBhvr>
                                      <p:to>
                                        <p:strVal val="hidden"/>
                                      </p:to>
                                    </p:set>
                                  </p:childTnLst>
                                </p:cTn>
                              </p:par>
                              <p:par>
                                <p:cTn id="112" presetID="2" presetClass="exit" presetSubtype="4" fill="hold" grpId="2" nodeType="withEffect">
                                  <p:stCondLst>
                                    <p:cond delay="0"/>
                                  </p:stCondLst>
                                  <p:childTnLst>
                                    <p:anim calcmode="lin" valueType="num">
                                      <p:cBhvr additive="base">
                                        <p:cTn id="113" dur="2000"/>
                                        <p:tgtEl>
                                          <p:spTgt spid="5"/>
                                        </p:tgtEl>
                                        <p:attrNameLst>
                                          <p:attrName>ppt_x</p:attrName>
                                        </p:attrNameLst>
                                      </p:cBhvr>
                                      <p:tavLst>
                                        <p:tav tm="0">
                                          <p:val>
                                            <p:strVal val="ppt_x"/>
                                          </p:val>
                                        </p:tav>
                                        <p:tav tm="100000">
                                          <p:val>
                                            <p:strVal val="ppt_x"/>
                                          </p:val>
                                        </p:tav>
                                      </p:tavLst>
                                    </p:anim>
                                    <p:anim calcmode="lin" valueType="num">
                                      <p:cBhvr additive="base">
                                        <p:cTn id="114" dur="2000"/>
                                        <p:tgtEl>
                                          <p:spTgt spid="5"/>
                                        </p:tgtEl>
                                        <p:attrNameLst>
                                          <p:attrName>ppt_y</p:attrName>
                                        </p:attrNameLst>
                                      </p:cBhvr>
                                      <p:tavLst>
                                        <p:tav tm="0">
                                          <p:val>
                                            <p:strVal val="ppt_y"/>
                                          </p:val>
                                        </p:tav>
                                        <p:tav tm="100000">
                                          <p:val>
                                            <p:strVal val="1+ppt_h/2"/>
                                          </p:val>
                                        </p:tav>
                                      </p:tavLst>
                                    </p:anim>
                                    <p:set>
                                      <p:cBhvr>
                                        <p:cTn id="115" dur="1" fill="hold">
                                          <p:stCondLst>
                                            <p:cond delay="1999"/>
                                          </p:stCondLst>
                                        </p:cTn>
                                        <p:tgtEl>
                                          <p:spTgt spid="5"/>
                                        </p:tgtEl>
                                        <p:attrNameLst>
                                          <p:attrName>style.visibility</p:attrName>
                                        </p:attrNameLst>
                                      </p:cBhvr>
                                      <p:to>
                                        <p:strVal val="hidden"/>
                                      </p:to>
                                    </p:set>
                                  </p:childTnLst>
                                </p:cTn>
                              </p:par>
                              <p:par>
                                <p:cTn id="116" presetID="2" presetClass="exit" presetSubtype="4" fill="hold" grpId="2"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ppt_x"/>
                                          </p:val>
                                        </p:tav>
                                      </p:tavLst>
                                    </p:anim>
                                    <p:anim calcmode="lin" valueType="num">
                                      <p:cBhvr additive="base">
                                        <p:cTn id="118" dur="2000"/>
                                        <p:tgtEl>
                                          <p:spTgt spid="6"/>
                                        </p:tgtEl>
                                        <p:attrNameLst>
                                          <p:attrName>ppt_y</p:attrName>
                                        </p:attrNameLst>
                                      </p:cBhvr>
                                      <p:tavLst>
                                        <p:tav tm="0">
                                          <p:val>
                                            <p:strVal val="ppt_y"/>
                                          </p:val>
                                        </p:tav>
                                        <p:tav tm="100000">
                                          <p:val>
                                            <p:strVal val="1+ppt_h/2"/>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4" fill="hold" grpId="2"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ppt_x"/>
                                          </p:val>
                                        </p:tav>
                                      </p:tavLst>
                                    </p:anim>
                                    <p:anim calcmode="lin" valueType="num">
                                      <p:cBhvr additive="base">
                                        <p:cTn id="122" dur="2000"/>
                                        <p:tgtEl>
                                          <p:spTgt spid="7"/>
                                        </p:tgtEl>
                                        <p:attrNameLst>
                                          <p:attrName>ppt_y</p:attrName>
                                        </p:attrNameLst>
                                      </p:cBhvr>
                                      <p:tavLst>
                                        <p:tav tm="0">
                                          <p:val>
                                            <p:strVal val="ppt_y"/>
                                          </p:val>
                                        </p:tav>
                                        <p:tav tm="100000">
                                          <p:val>
                                            <p:strVal val="1+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4" fill="hold" grpId="2"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ppt_x"/>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4" fill="hold" grpId="2"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ppt_x"/>
                                          </p:val>
                                        </p:tav>
                                      </p:tavLst>
                                    </p:anim>
                                    <p:anim calcmode="lin" valueType="num">
                                      <p:cBhvr additive="base">
                                        <p:cTn id="130" dur="2000"/>
                                        <p:tgtEl>
                                          <p:spTgt spid="9"/>
                                        </p:tgtEl>
                                        <p:attrNameLst>
                                          <p:attrName>ppt_y</p:attrName>
                                        </p:attrNameLst>
                                      </p:cBhvr>
                                      <p:tavLst>
                                        <p:tav tm="0">
                                          <p:val>
                                            <p:strVal val="ppt_y"/>
                                          </p:val>
                                        </p:tav>
                                        <p:tav tm="100000">
                                          <p:val>
                                            <p:strVal val="1+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4" fill="hold" grpId="2"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ppt_x"/>
                                          </p:val>
                                        </p:tav>
                                      </p:tavLst>
                                    </p:anim>
                                    <p:anim calcmode="lin" valueType="num">
                                      <p:cBhvr additive="base">
                                        <p:cTn id="134" dur="2000"/>
                                        <p:tgtEl>
                                          <p:spTgt spid="10"/>
                                        </p:tgtEl>
                                        <p:attrNameLst>
                                          <p:attrName>ppt_y</p:attrName>
                                        </p:attrNameLst>
                                      </p:cBhvr>
                                      <p:tavLst>
                                        <p:tav tm="0">
                                          <p:val>
                                            <p:strVal val="ppt_y"/>
                                          </p:val>
                                        </p:tav>
                                        <p:tav tm="100000">
                                          <p:val>
                                            <p:strVal val="1+ppt_h/2"/>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4" fill="hold" grpId="2"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ppt_x"/>
                                          </p:val>
                                        </p:tav>
                                      </p:tavLst>
                                    </p:anim>
                                    <p:anim calcmode="lin" valueType="num">
                                      <p:cBhvr additive="base">
                                        <p:cTn id="138" dur="2000"/>
                                        <p:tgtEl>
                                          <p:spTgt spid="11"/>
                                        </p:tgtEl>
                                        <p:attrNameLst>
                                          <p:attrName>ppt_y</p:attrName>
                                        </p:attrNameLst>
                                      </p:cBhvr>
                                      <p:tavLst>
                                        <p:tav tm="0">
                                          <p:val>
                                            <p:strVal val="ppt_y"/>
                                          </p:val>
                                        </p:tav>
                                        <p:tav tm="100000">
                                          <p:val>
                                            <p:strVal val="1+ppt_h/2"/>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4" fill="hold" grpId="2"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ppt_x"/>
                                          </p:val>
                                        </p:tav>
                                      </p:tavLst>
                                    </p:anim>
                                    <p:anim calcmode="lin" valueType="num">
                                      <p:cBhvr additive="base">
                                        <p:cTn id="142" dur="2000"/>
                                        <p:tgtEl>
                                          <p:spTgt spid="12"/>
                                        </p:tgtEl>
                                        <p:attrNameLst>
                                          <p:attrName>ppt_y</p:attrName>
                                        </p:attrNameLst>
                                      </p:cBhvr>
                                      <p:tavLst>
                                        <p:tav tm="0">
                                          <p:val>
                                            <p:strVal val="ppt_y"/>
                                          </p:val>
                                        </p:tav>
                                        <p:tav tm="100000">
                                          <p:val>
                                            <p:strVal val="1+ppt_h/2"/>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4" fill="hold" grpId="2"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ppt_x"/>
                                          </p:val>
                                        </p:tav>
                                      </p:tavLst>
                                    </p:anim>
                                    <p:anim calcmode="lin" valueType="num">
                                      <p:cBhvr additive="base">
                                        <p:cTn id="146" dur="2000"/>
                                        <p:tgtEl>
                                          <p:spTgt spid="13"/>
                                        </p:tgtEl>
                                        <p:attrNameLst>
                                          <p:attrName>ppt_y</p:attrName>
                                        </p:attrNameLst>
                                      </p:cBhvr>
                                      <p:tavLst>
                                        <p:tav tm="0">
                                          <p:val>
                                            <p:strVal val="ppt_y"/>
                                          </p:val>
                                        </p:tav>
                                        <p:tav tm="100000">
                                          <p:val>
                                            <p:strVal val="1+ppt_h/2"/>
                                          </p:val>
                                        </p:tav>
                                      </p:tavLst>
                                    </p:anim>
                                    <p:set>
                                      <p:cBhvr>
                                        <p:cTn id="147" dur="1" fill="hold">
                                          <p:stCondLst>
                                            <p:cond delay="1999"/>
                                          </p:stCondLst>
                                        </p:cTn>
                                        <p:tgtEl>
                                          <p:spTgt spid="13"/>
                                        </p:tgtEl>
                                        <p:attrNameLst>
                                          <p:attrName>style.visibility</p:attrName>
                                        </p:attrNameLst>
                                      </p:cBhvr>
                                      <p:to>
                                        <p:strVal val="hidden"/>
                                      </p:to>
                                    </p:set>
                                  </p:childTnLst>
                                </p:cTn>
                              </p:par>
                              <p:par>
                                <p:cTn id="148" presetID="19" presetClass="exit" presetSubtype="5" fill="hold" grpId="3" nodeType="withEffect">
                                  <p:stCondLst>
                                    <p:cond delay="0"/>
                                  </p:stCondLst>
                                  <p:childTnLst>
                                    <p:anim calcmode="lin" valueType="num">
                                      <p:cBhvr>
                                        <p:cTn id="149" dur="2000"/>
                                        <p:tgtEl>
                                          <p:spTgt spid="4"/>
                                        </p:tgtEl>
                                        <p:attrNameLst>
                                          <p:attrName>ppt_w</p:attrName>
                                        </p:attrNameLst>
                                      </p:cBhvr>
                                      <p:tavLst>
                                        <p:tav tm="0">
                                          <p:val>
                                            <p:strVal val="ppt_w"/>
                                          </p:val>
                                        </p:tav>
                                        <p:tav tm="100000">
                                          <p:val>
                                            <p:strVal val="ppt_w"/>
                                          </p:val>
                                        </p:tav>
                                      </p:tavLst>
                                    </p:anim>
                                    <p:anim calcmode="lin" valueType="num">
                                      <p:cBhvr>
                                        <p:cTn id="150"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1" dur="1" fill="hold">
                                          <p:stCondLst>
                                            <p:cond delay="1999"/>
                                          </p:stCondLst>
                                        </p:cTn>
                                        <p:tgtEl>
                                          <p:spTgt spid="4"/>
                                        </p:tgtEl>
                                        <p:attrNameLst>
                                          <p:attrName>style.visibility</p:attrName>
                                        </p:attrNameLst>
                                      </p:cBhvr>
                                      <p:to>
                                        <p:strVal val="hidden"/>
                                      </p:to>
                                    </p:set>
                                  </p:childTnLst>
                                </p:cTn>
                              </p:par>
                              <p:par>
                                <p:cTn id="152" presetID="19" presetClass="exit" presetSubtype="5" fill="hold" grpId="3" nodeType="withEffect">
                                  <p:stCondLst>
                                    <p:cond delay="0"/>
                                  </p:stCondLst>
                                  <p:childTnLst>
                                    <p:anim calcmode="lin" valueType="num">
                                      <p:cBhvr>
                                        <p:cTn id="153" dur="2000"/>
                                        <p:tgtEl>
                                          <p:spTgt spid="5"/>
                                        </p:tgtEl>
                                        <p:attrNameLst>
                                          <p:attrName>ppt_w</p:attrName>
                                        </p:attrNameLst>
                                      </p:cBhvr>
                                      <p:tavLst>
                                        <p:tav tm="0">
                                          <p:val>
                                            <p:strVal val="ppt_w"/>
                                          </p:val>
                                        </p:tav>
                                        <p:tav tm="100000">
                                          <p:val>
                                            <p:strVal val="ppt_w"/>
                                          </p:val>
                                        </p:tav>
                                      </p:tavLst>
                                    </p:anim>
                                    <p:anim calcmode="lin" valueType="num">
                                      <p:cBhvr>
                                        <p:cTn id="154"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5" dur="1" fill="hold">
                                          <p:stCondLst>
                                            <p:cond delay="1999"/>
                                          </p:stCondLst>
                                        </p:cTn>
                                        <p:tgtEl>
                                          <p:spTgt spid="5"/>
                                        </p:tgtEl>
                                        <p:attrNameLst>
                                          <p:attrName>style.visibility</p:attrName>
                                        </p:attrNameLst>
                                      </p:cBhvr>
                                      <p:to>
                                        <p:strVal val="hidden"/>
                                      </p:to>
                                    </p:set>
                                  </p:childTnLst>
                                </p:cTn>
                              </p:par>
                              <p:par>
                                <p:cTn id="156" presetID="19" presetClass="exit" presetSubtype="5" fill="hold" grpId="3" nodeType="withEffect">
                                  <p:stCondLst>
                                    <p:cond delay="0"/>
                                  </p:stCondLst>
                                  <p:childTnLst>
                                    <p:anim calcmode="lin" valueType="num">
                                      <p:cBhvr>
                                        <p:cTn id="157" dur="2000"/>
                                        <p:tgtEl>
                                          <p:spTgt spid="6"/>
                                        </p:tgtEl>
                                        <p:attrNameLst>
                                          <p:attrName>ppt_w</p:attrName>
                                        </p:attrNameLst>
                                      </p:cBhvr>
                                      <p:tavLst>
                                        <p:tav tm="0">
                                          <p:val>
                                            <p:strVal val="ppt_w"/>
                                          </p:val>
                                        </p:tav>
                                        <p:tav tm="100000">
                                          <p:val>
                                            <p:strVal val="ppt_w"/>
                                          </p:val>
                                        </p:tav>
                                      </p:tavLst>
                                    </p:anim>
                                    <p:anim calcmode="lin" valueType="num">
                                      <p:cBhvr>
                                        <p:cTn id="158"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9" dur="1" fill="hold">
                                          <p:stCondLst>
                                            <p:cond delay="1999"/>
                                          </p:stCondLst>
                                        </p:cTn>
                                        <p:tgtEl>
                                          <p:spTgt spid="6"/>
                                        </p:tgtEl>
                                        <p:attrNameLst>
                                          <p:attrName>style.visibility</p:attrName>
                                        </p:attrNameLst>
                                      </p:cBhvr>
                                      <p:to>
                                        <p:strVal val="hidden"/>
                                      </p:to>
                                    </p:set>
                                  </p:childTnLst>
                                </p:cTn>
                              </p:par>
                              <p:par>
                                <p:cTn id="160" presetID="19" presetClass="exit" presetSubtype="5" fill="hold" grpId="3" nodeType="withEffect">
                                  <p:stCondLst>
                                    <p:cond delay="0"/>
                                  </p:stCondLst>
                                  <p:childTnLst>
                                    <p:anim calcmode="lin" valueType="num">
                                      <p:cBhvr>
                                        <p:cTn id="161" dur="2000"/>
                                        <p:tgtEl>
                                          <p:spTgt spid="7"/>
                                        </p:tgtEl>
                                        <p:attrNameLst>
                                          <p:attrName>ppt_w</p:attrName>
                                        </p:attrNameLst>
                                      </p:cBhvr>
                                      <p:tavLst>
                                        <p:tav tm="0">
                                          <p:val>
                                            <p:strVal val="ppt_w"/>
                                          </p:val>
                                        </p:tav>
                                        <p:tav tm="100000">
                                          <p:val>
                                            <p:strVal val="ppt_w"/>
                                          </p:val>
                                        </p:tav>
                                      </p:tavLst>
                                    </p:anim>
                                    <p:anim calcmode="lin" valueType="num">
                                      <p:cBhvr>
                                        <p:cTn id="162"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3" dur="1" fill="hold">
                                          <p:stCondLst>
                                            <p:cond delay="1999"/>
                                          </p:stCondLst>
                                        </p:cTn>
                                        <p:tgtEl>
                                          <p:spTgt spid="7"/>
                                        </p:tgtEl>
                                        <p:attrNameLst>
                                          <p:attrName>style.visibility</p:attrName>
                                        </p:attrNameLst>
                                      </p:cBhvr>
                                      <p:to>
                                        <p:strVal val="hidden"/>
                                      </p:to>
                                    </p:set>
                                  </p:childTnLst>
                                </p:cTn>
                              </p:par>
                              <p:par>
                                <p:cTn id="164" presetID="19" presetClass="exit" presetSubtype="5" fill="hold" grpId="3" nodeType="withEffect">
                                  <p:stCondLst>
                                    <p:cond delay="0"/>
                                  </p:stCondLst>
                                  <p:childTnLst>
                                    <p:anim calcmode="lin" valueType="num">
                                      <p:cBhvr>
                                        <p:cTn id="165" dur="2000"/>
                                        <p:tgtEl>
                                          <p:spTgt spid="8"/>
                                        </p:tgtEl>
                                        <p:attrNameLst>
                                          <p:attrName>ppt_w</p:attrName>
                                        </p:attrNameLst>
                                      </p:cBhvr>
                                      <p:tavLst>
                                        <p:tav tm="0">
                                          <p:val>
                                            <p:strVal val="ppt_w"/>
                                          </p:val>
                                        </p:tav>
                                        <p:tav tm="100000">
                                          <p:val>
                                            <p:strVal val="ppt_w"/>
                                          </p:val>
                                        </p:tav>
                                      </p:tavLst>
                                    </p:anim>
                                    <p:anim calcmode="lin" valueType="num">
                                      <p:cBhvr>
                                        <p:cTn id="166"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7" dur="1" fill="hold">
                                          <p:stCondLst>
                                            <p:cond delay="1999"/>
                                          </p:stCondLst>
                                        </p:cTn>
                                        <p:tgtEl>
                                          <p:spTgt spid="8"/>
                                        </p:tgtEl>
                                        <p:attrNameLst>
                                          <p:attrName>style.visibility</p:attrName>
                                        </p:attrNameLst>
                                      </p:cBhvr>
                                      <p:to>
                                        <p:strVal val="hidden"/>
                                      </p:to>
                                    </p:set>
                                  </p:childTnLst>
                                </p:cTn>
                              </p:par>
                              <p:par>
                                <p:cTn id="168" presetID="19" presetClass="exit" presetSubtype="5" fill="hold" grpId="3" nodeType="withEffect">
                                  <p:stCondLst>
                                    <p:cond delay="0"/>
                                  </p:stCondLst>
                                  <p:childTnLst>
                                    <p:anim calcmode="lin" valueType="num">
                                      <p:cBhvr>
                                        <p:cTn id="169" dur="2000"/>
                                        <p:tgtEl>
                                          <p:spTgt spid="9"/>
                                        </p:tgtEl>
                                        <p:attrNameLst>
                                          <p:attrName>ppt_w</p:attrName>
                                        </p:attrNameLst>
                                      </p:cBhvr>
                                      <p:tavLst>
                                        <p:tav tm="0">
                                          <p:val>
                                            <p:strVal val="ppt_w"/>
                                          </p:val>
                                        </p:tav>
                                        <p:tav tm="100000">
                                          <p:val>
                                            <p:strVal val="ppt_w"/>
                                          </p:val>
                                        </p:tav>
                                      </p:tavLst>
                                    </p:anim>
                                    <p:anim calcmode="lin" valueType="num">
                                      <p:cBhvr>
                                        <p:cTn id="170"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1" dur="1" fill="hold">
                                          <p:stCondLst>
                                            <p:cond delay="1999"/>
                                          </p:stCondLst>
                                        </p:cTn>
                                        <p:tgtEl>
                                          <p:spTgt spid="9"/>
                                        </p:tgtEl>
                                        <p:attrNameLst>
                                          <p:attrName>style.visibility</p:attrName>
                                        </p:attrNameLst>
                                      </p:cBhvr>
                                      <p:to>
                                        <p:strVal val="hidden"/>
                                      </p:to>
                                    </p:set>
                                  </p:childTnLst>
                                </p:cTn>
                              </p:par>
                              <p:par>
                                <p:cTn id="172" presetID="19" presetClass="exit" presetSubtype="5" fill="hold" grpId="3" nodeType="withEffect">
                                  <p:stCondLst>
                                    <p:cond delay="0"/>
                                  </p:stCondLst>
                                  <p:childTnLst>
                                    <p:anim calcmode="lin" valueType="num">
                                      <p:cBhvr>
                                        <p:cTn id="173" dur="2000"/>
                                        <p:tgtEl>
                                          <p:spTgt spid="10"/>
                                        </p:tgtEl>
                                        <p:attrNameLst>
                                          <p:attrName>ppt_w</p:attrName>
                                        </p:attrNameLst>
                                      </p:cBhvr>
                                      <p:tavLst>
                                        <p:tav tm="0">
                                          <p:val>
                                            <p:strVal val="ppt_w"/>
                                          </p:val>
                                        </p:tav>
                                        <p:tav tm="100000">
                                          <p:val>
                                            <p:strVal val="ppt_w"/>
                                          </p:val>
                                        </p:tav>
                                      </p:tavLst>
                                    </p:anim>
                                    <p:anim calcmode="lin" valueType="num">
                                      <p:cBhvr>
                                        <p:cTn id="174"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5" dur="1" fill="hold">
                                          <p:stCondLst>
                                            <p:cond delay="1999"/>
                                          </p:stCondLst>
                                        </p:cTn>
                                        <p:tgtEl>
                                          <p:spTgt spid="10"/>
                                        </p:tgtEl>
                                        <p:attrNameLst>
                                          <p:attrName>style.visibility</p:attrName>
                                        </p:attrNameLst>
                                      </p:cBhvr>
                                      <p:to>
                                        <p:strVal val="hidden"/>
                                      </p:to>
                                    </p:set>
                                  </p:childTnLst>
                                </p:cTn>
                              </p:par>
                              <p:par>
                                <p:cTn id="176" presetID="19" presetClass="exit" presetSubtype="5" fill="hold" grpId="3" nodeType="withEffect">
                                  <p:stCondLst>
                                    <p:cond delay="0"/>
                                  </p:stCondLst>
                                  <p:childTnLst>
                                    <p:anim calcmode="lin" valueType="num">
                                      <p:cBhvr>
                                        <p:cTn id="177" dur="2000"/>
                                        <p:tgtEl>
                                          <p:spTgt spid="11"/>
                                        </p:tgtEl>
                                        <p:attrNameLst>
                                          <p:attrName>ppt_w</p:attrName>
                                        </p:attrNameLst>
                                      </p:cBhvr>
                                      <p:tavLst>
                                        <p:tav tm="0">
                                          <p:val>
                                            <p:strVal val="ppt_w"/>
                                          </p:val>
                                        </p:tav>
                                        <p:tav tm="100000">
                                          <p:val>
                                            <p:strVal val="ppt_w"/>
                                          </p:val>
                                        </p:tav>
                                      </p:tavLst>
                                    </p:anim>
                                    <p:anim calcmode="lin" valueType="num">
                                      <p:cBhvr>
                                        <p:cTn id="178"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9" dur="1" fill="hold">
                                          <p:stCondLst>
                                            <p:cond delay="1999"/>
                                          </p:stCondLst>
                                        </p:cTn>
                                        <p:tgtEl>
                                          <p:spTgt spid="11"/>
                                        </p:tgtEl>
                                        <p:attrNameLst>
                                          <p:attrName>style.visibility</p:attrName>
                                        </p:attrNameLst>
                                      </p:cBhvr>
                                      <p:to>
                                        <p:strVal val="hidden"/>
                                      </p:to>
                                    </p:set>
                                  </p:childTnLst>
                                </p:cTn>
                              </p:par>
                              <p:par>
                                <p:cTn id="180" presetID="19" presetClass="exit" presetSubtype="5" fill="hold" grpId="3" nodeType="withEffect">
                                  <p:stCondLst>
                                    <p:cond delay="0"/>
                                  </p:stCondLst>
                                  <p:childTnLst>
                                    <p:anim calcmode="lin" valueType="num">
                                      <p:cBhvr>
                                        <p:cTn id="181" dur="2000"/>
                                        <p:tgtEl>
                                          <p:spTgt spid="12"/>
                                        </p:tgtEl>
                                        <p:attrNameLst>
                                          <p:attrName>ppt_w</p:attrName>
                                        </p:attrNameLst>
                                      </p:cBhvr>
                                      <p:tavLst>
                                        <p:tav tm="0">
                                          <p:val>
                                            <p:strVal val="ppt_w"/>
                                          </p:val>
                                        </p:tav>
                                        <p:tav tm="100000">
                                          <p:val>
                                            <p:strVal val="ppt_w"/>
                                          </p:val>
                                        </p:tav>
                                      </p:tavLst>
                                    </p:anim>
                                    <p:anim calcmode="lin" valueType="num">
                                      <p:cBhvr>
                                        <p:cTn id="182"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3" dur="1" fill="hold">
                                          <p:stCondLst>
                                            <p:cond delay="1999"/>
                                          </p:stCondLst>
                                        </p:cTn>
                                        <p:tgtEl>
                                          <p:spTgt spid="12"/>
                                        </p:tgtEl>
                                        <p:attrNameLst>
                                          <p:attrName>style.visibility</p:attrName>
                                        </p:attrNameLst>
                                      </p:cBhvr>
                                      <p:to>
                                        <p:strVal val="hidden"/>
                                      </p:to>
                                    </p:set>
                                  </p:childTnLst>
                                </p:cTn>
                              </p:par>
                              <p:par>
                                <p:cTn id="184" presetID="19" presetClass="exit" presetSubtype="5" fill="hold" grpId="3" nodeType="withEffect">
                                  <p:stCondLst>
                                    <p:cond delay="0"/>
                                  </p:stCondLst>
                                  <p:childTnLst>
                                    <p:anim calcmode="lin" valueType="num">
                                      <p:cBhvr>
                                        <p:cTn id="185" dur="2000"/>
                                        <p:tgtEl>
                                          <p:spTgt spid="13"/>
                                        </p:tgtEl>
                                        <p:attrNameLst>
                                          <p:attrName>ppt_w</p:attrName>
                                        </p:attrNameLst>
                                      </p:cBhvr>
                                      <p:tavLst>
                                        <p:tav tm="0">
                                          <p:val>
                                            <p:strVal val="ppt_w"/>
                                          </p:val>
                                        </p:tav>
                                        <p:tav tm="100000">
                                          <p:val>
                                            <p:strVal val="ppt_w"/>
                                          </p:val>
                                        </p:tav>
                                      </p:tavLst>
                                    </p:anim>
                                    <p:anim calcmode="lin" valueType="num">
                                      <p:cBhvr>
                                        <p:cTn id="186"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7" dur="1" fill="hold">
                                          <p:stCondLst>
                                            <p:cond delay="1999"/>
                                          </p:stCondLst>
                                        </p:cTn>
                                        <p:tgtEl>
                                          <p:spTgt spid="13"/>
                                        </p:tgtEl>
                                        <p:attrNameLst>
                                          <p:attrName>style.visibility</p:attrName>
                                        </p:attrNameLst>
                                      </p:cBhvr>
                                      <p:to>
                                        <p:strVal val="hidden"/>
                                      </p:to>
                                    </p:set>
                                  </p:childTnLst>
                                </p:cTn>
                              </p:par>
                              <p:par>
                                <p:cTn id="188" presetID="17" presetClass="entr" presetSubtype="1"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 calcmode="lin" valueType="num">
                                      <p:cBhvr>
                                        <p:cTn id="190" dur="2000" fill="hold"/>
                                        <p:tgtEl>
                                          <p:spTgt spid="2"/>
                                        </p:tgtEl>
                                        <p:attrNameLst>
                                          <p:attrName>ppt_x</p:attrName>
                                        </p:attrNameLst>
                                      </p:cBhvr>
                                      <p:tavLst>
                                        <p:tav tm="0">
                                          <p:val>
                                            <p:strVal val="#ppt_x"/>
                                          </p:val>
                                        </p:tav>
                                        <p:tav tm="100000">
                                          <p:val>
                                            <p:strVal val="#ppt_x"/>
                                          </p:val>
                                        </p:tav>
                                      </p:tavLst>
                                    </p:anim>
                                    <p:anim calcmode="lin" valueType="num">
                                      <p:cBhvr>
                                        <p:cTn id="191" dur="2000" fill="hold"/>
                                        <p:tgtEl>
                                          <p:spTgt spid="2"/>
                                        </p:tgtEl>
                                        <p:attrNameLst>
                                          <p:attrName>ppt_y</p:attrName>
                                        </p:attrNameLst>
                                      </p:cBhvr>
                                      <p:tavLst>
                                        <p:tav tm="0">
                                          <p:val>
                                            <p:strVal val="#ppt_y-#ppt_h/2"/>
                                          </p:val>
                                        </p:tav>
                                        <p:tav tm="100000">
                                          <p:val>
                                            <p:strVal val="#ppt_y"/>
                                          </p:val>
                                        </p:tav>
                                      </p:tavLst>
                                    </p:anim>
                                    <p:anim calcmode="lin" valueType="num">
                                      <p:cBhvr>
                                        <p:cTn id="192" dur="2000" fill="hold"/>
                                        <p:tgtEl>
                                          <p:spTgt spid="2"/>
                                        </p:tgtEl>
                                        <p:attrNameLst>
                                          <p:attrName>ppt_w</p:attrName>
                                        </p:attrNameLst>
                                      </p:cBhvr>
                                      <p:tavLst>
                                        <p:tav tm="0">
                                          <p:val>
                                            <p:strVal val="#ppt_w"/>
                                          </p:val>
                                        </p:tav>
                                        <p:tav tm="100000">
                                          <p:val>
                                            <p:strVal val="#ppt_w"/>
                                          </p:val>
                                        </p:tav>
                                      </p:tavLst>
                                    </p:anim>
                                    <p:anim calcmode="lin" valueType="num">
                                      <p:cBhvr>
                                        <p:cTn id="193" dur="2000" fill="hold"/>
                                        <p:tgtEl>
                                          <p:spTgt spid="2"/>
                                        </p:tgtEl>
                                        <p:attrNameLst>
                                          <p:attrName>ppt_h</p:attrName>
                                        </p:attrNameLst>
                                      </p:cBhvr>
                                      <p:tavLst>
                                        <p:tav tm="0">
                                          <p:val>
                                            <p:fltVal val="0"/>
                                          </p:val>
                                        </p:tav>
                                        <p:tav tm="100000">
                                          <p:val>
                                            <p:strVal val="#ppt_h"/>
                                          </p:val>
                                        </p:tav>
                                      </p:tavLst>
                                    </p:anim>
                                  </p:childTnLst>
                                </p:cTn>
                              </p:par>
                              <p:par>
                                <p:cTn id="194" presetID="5" presetClass="entr" presetSubtype="5" fill="hold" nodeType="withEffect">
                                  <p:stCondLst>
                                    <p:cond delay="0"/>
                                  </p:stCondLst>
                                  <p:childTnLst>
                                    <p:set>
                                      <p:cBhvr>
                                        <p:cTn id="195" dur="1" fill="hold">
                                          <p:stCondLst>
                                            <p:cond delay="0"/>
                                          </p:stCondLst>
                                        </p:cTn>
                                        <p:tgtEl>
                                          <p:spTgt spid="2"/>
                                        </p:tgtEl>
                                        <p:attrNameLst>
                                          <p:attrName>style.visibility</p:attrName>
                                        </p:attrNameLst>
                                      </p:cBhvr>
                                      <p:to>
                                        <p:strVal val="visible"/>
                                      </p:to>
                                    </p:set>
                                    <p:animEffect transition="in" filter="checkerboard(down)">
                                      <p:cBhvr>
                                        <p:cTn id="19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686868"/>
            </a:gs>
            <a:gs pos="50000">
              <a:schemeClr val="bg1">
                <a:shade val="67500"/>
                <a:satMod val="115000"/>
              </a:schemeClr>
            </a:gs>
            <a:gs pos="100000">
              <a:schemeClr val="bg1">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3d185e74.png"/>
          <p:cNvPicPr>
            <a:picLocks noChangeAspect="1"/>
          </p:cNvPicPr>
          <p:nvPr/>
        </p:nvPicPr>
        <p:blipFill>
          <a:blip r:embed="rId2">
            <a:grayscl/>
            <a:lum contrast="20000"/>
          </a:blip>
          <a:stretch>
            <a:fillRect/>
          </a:stretch>
        </p:blipFill>
        <p:spPr>
          <a:xfrm flipV="1">
            <a:off x="2071670" y="0"/>
            <a:ext cx="1390650" cy="5143500"/>
          </a:xfrm>
          <a:prstGeom prst="rect">
            <a:avLst/>
          </a:prstGeom>
        </p:spPr>
      </p:pic>
      <p:pic>
        <p:nvPicPr>
          <p:cNvPr id="3" name="2 Imagen" descr="3d185e74.png"/>
          <p:cNvPicPr>
            <a:picLocks noChangeAspect="1"/>
          </p:cNvPicPr>
          <p:nvPr/>
        </p:nvPicPr>
        <p:blipFill>
          <a:blip r:embed="rId2">
            <a:grayscl/>
            <a:lum contrast="20000"/>
          </a:blip>
          <a:stretch>
            <a:fillRect/>
          </a:stretch>
        </p:blipFill>
        <p:spPr>
          <a:xfrm flipH="1" flipV="1">
            <a:off x="5643570" y="0"/>
            <a:ext cx="1500198" cy="5143500"/>
          </a:xfrm>
          <a:prstGeom prst="rect">
            <a:avLst/>
          </a:prstGeom>
        </p:spPr>
      </p:pic>
      <p:pic>
        <p:nvPicPr>
          <p:cNvPr id="10" name="9 Imagen" descr="unnamed.png"/>
          <p:cNvPicPr>
            <a:picLocks noChangeAspect="1"/>
          </p:cNvPicPr>
          <p:nvPr/>
        </p:nvPicPr>
        <p:blipFill>
          <a:blip r:embed="rId3"/>
          <a:stretch>
            <a:fillRect/>
          </a:stretch>
        </p:blipFill>
        <p:spPr>
          <a:xfrm>
            <a:off x="0" y="357172"/>
            <a:ext cx="2514691" cy="4786328"/>
          </a:xfrm>
          <a:prstGeom prst="rect">
            <a:avLst/>
          </a:prstGeom>
        </p:spPr>
      </p:pic>
      <p:pic>
        <p:nvPicPr>
          <p:cNvPr id="11" name="10 Imagen" descr="unnamed.png"/>
          <p:cNvPicPr>
            <a:picLocks noChangeAspect="1"/>
          </p:cNvPicPr>
          <p:nvPr/>
        </p:nvPicPr>
        <p:blipFill>
          <a:blip r:embed="rId3"/>
          <a:stretch>
            <a:fillRect/>
          </a:stretch>
        </p:blipFill>
        <p:spPr>
          <a:xfrm flipH="1">
            <a:off x="6715140" y="357172"/>
            <a:ext cx="2428860" cy="4786328"/>
          </a:xfrm>
          <a:prstGeom prst="rect">
            <a:avLst/>
          </a:prstGeom>
        </p:spPr>
      </p:pic>
      <p:sp>
        <p:nvSpPr>
          <p:cNvPr id="8" name="7 CuadroTexto"/>
          <p:cNvSpPr txBox="1"/>
          <p:nvPr/>
        </p:nvSpPr>
        <p:spPr>
          <a:xfrm>
            <a:off x="3000364" y="2571750"/>
            <a:ext cx="3214710" cy="2246769"/>
          </a:xfrm>
          <a:prstGeom prst="rect">
            <a:avLst/>
          </a:prstGeom>
          <a:noFill/>
        </p:spPr>
        <p:txBody>
          <a:bodyPr wrap="square" rtlCol="0">
            <a:spAutoFit/>
          </a:bodyPr>
          <a:lstStyle/>
          <a:p>
            <a:r>
              <a:rPr lang="es-PE" sz="2000" dirty="0" smtClean="0">
                <a:ln>
                  <a:solidFill>
                    <a:schemeClr val="tx1"/>
                  </a:solidFill>
                </a:ln>
                <a:solidFill>
                  <a:srgbClr val="FF0000"/>
                </a:solidFill>
              </a:rPr>
              <a:t>Del  capullo delicado, emerge con dulzura, transformando la tristeza en una eterna ternura. Sus alas como versos, en el cielo danzan libres, y en cada vuelo ligero, la esperanza se suscribe.</a:t>
            </a:r>
          </a:p>
          <a:p>
            <a:endParaRPr lang="es-PE" sz="2000" dirty="0">
              <a:ln>
                <a:solidFill>
                  <a:schemeClr val="tx1"/>
                </a:solidFill>
              </a:ln>
              <a:solidFill>
                <a:srgbClr val="FF0000"/>
              </a:solidFill>
              <a:effectLst>
                <a:outerShdw blurRad="38100" dist="38100" dir="2700000" algn="tl">
                  <a:srgbClr val="000000">
                    <a:alpha val="43137"/>
                  </a:srgbClr>
                </a:outerShdw>
              </a:effectLst>
            </a:endParaRPr>
          </a:p>
        </p:txBody>
      </p:sp>
      <p:pic>
        <p:nvPicPr>
          <p:cNvPr id="12" name="11 Imagen" descr="266fcfd168026b29e2a23ecec9d0fa6f.gif"/>
          <p:cNvPicPr>
            <a:picLocks noChangeAspect="1"/>
          </p:cNvPicPr>
          <p:nvPr/>
        </p:nvPicPr>
        <p:blipFill>
          <a:blip r:embed="rId4"/>
          <a:stretch>
            <a:fillRect/>
          </a:stretch>
        </p:blipFill>
        <p:spPr>
          <a:xfrm rot="20594405">
            <a:off x="362481" y="-109260"/>
            <a:ext cx="2493687" cy="1890688"/>
          </a:xfrm>
          <a:prstGeom prst="rect">
            <a:avLst/>
          </a:prstGeom>
        </p:spPr>
      </p:pic>
      <p:pic>
        <p:nvPicPr>
          <p:cNvPr id="13" name="12 Imagen" descr="butterfly-animation-47.gif"/>
          <p:cNvPicPr>
            <a:picLocks noChangeAspect="1"/>
          </p:cNvPicPr>
          <p:nvPr/>
        </p:nvPicPr>
        <p:blipFill>
          <a:blip r:embed="rId5"/>
          <a:stretch>
            <a:fillRect/>
          </a:stretch>
        </p:blipFill>
        <p:spPr>
          <a:xfrm>
            <a:off x="6786578" y="0"/>
            <a:ext cx="2143140" cy="2061701"/>
          </a:xfrm>
          <a:prstGeom prst="rect">
            <a:avLst/>
          </a:prstGeom>
        </p:spPr>
      </p:pic>
    </p:spTree>
  </p:cSld>
  <p:clrMapOvr>
    <a:masterClrMapping/>
  </p:clrMapOvr>
  <p:transition advClick="0" advTm="18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C1A56"/>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Painnt_Creation_2024-02-26_10552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ultidocumento"/>
          <p:cNvSpPr/>
          <p:nvPr/>
        </p:nvSpPr>
        <p:spPr>
          <a:xfrm>
            <a:off x="4572000" y="0"/>
            <a:ext cx="4572000" cy="5143500"/>
          </a:xfrm>
          <a:prstGeom prst="flowChartMultidocument">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tileRect/>
          </a:gradFill>
          <a:ln>
            <a:noFill/>
            <a:prstDash val="sysDot"/>
          </a:ln>
          <a:effectLst>
            <a:glow rad="228600">
              <a:schemeClr val="accent4">
                <a:satMod val="175000"/>
                <a:alpha val="40000"/>
              </a:schemeClr>
            </a:glo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Multidocumento"/>
          <p:cNvSpPr/>
          <p:nvPr/>
        </p:nvSpPr>
        <p:spPr>
          <a:xfrm flipH="1">
            <a:off x="0" y="0"/>
            <a:ext cx="4572000" cy="5143500"/>
          </a:xfrm>
          <a:prstGeom prst="flowChartMultidocument">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tileRect/>
          </a:gradFill>
          <a:ln>
            <a:noFill/>
            <a:prstDash val="sysDot"/>
          </a:ln>
          <a:effectLst>
            <a:glow rad="228600">
              <a:schemeClr val="accent4">
                <a:satMod val="175000"/>
                <a:alpha val="40000"/>
              </a:schemeClr>
            </a:glo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Multidocumento"/>
          <p:cNvSpPr/>
          <p:nvPr/>
        </p:nvSpPr>
        <p:spPr>
          <a:xfrm flipH="1">
            <a:off x="0" y="0"/>
            <a:ext cx="4214810" cy="5143500"/>
          </a:xfrm>
          <a:prstGeom prst="flowChartMultidocument">
            <a:avLst/>
          </a:prstGeom>
          <a:blipFill>
            <a:blip r:embed="rId3">
              <a:duotone>
                <a:prstClr val="black"/>
                <a:schemeClr val="accent3">
                  <a:tint val="45000"/>
                  <a:satMod val="400000"/>
                </a:schemeClr>
              </a:duotone>
              <a:lum contrast="40000"/>
            </a:blip>
            <a:stretch>
              <a:fillRect/>
            </a:stretch>
          </a:blipFill>
          <a:ln>
            <a:noFill/>
            <a:prstDash val="sysDot"/>
          </a:ln>
          <a:effectLst>
            <a:glow rad="228600">
              <a:schemeClr val="accent3">
                <a:lumMod val="50000"/>
                <a:alpha val="40000"/>
              </a:schemeClr>
            </a:glo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Multidocumento"/>
          <p:cNvSpPr/>
          <p:nvPr/>
        </p:nvSpPr>
        <p:spPr>
          <a:xfrm>
            <a:off x="5000628" y="0"/>
            <a:ext cx="4143372" cy="5143500"/>
          </a:xfrm>
          <a:prstGeom prst="flowChartMultidocument">
            <a:avLst/>
          </a:prstGeom>
          <a:blipFill>
            <a:blip r:embed="rId3">
              <a:duotone>
                <a:prstClr val="black"/>
                <a:schemeClr val="accent3">
                  <a:tint val="45000"/>
                  <a:satMod val="400000"/>
                </a:schemeClr>
              </a:duotone>
              <a:lum contrast="40000"/>
            </a:blip>
            <a:stretch>
              <a:fillRect/>
            </a:stretch>
          </a:blipFill>
          <a:ln>
            <a:noFill/>
            <a:prstDash val="sysDot"/>
          </a:ln>
          <a:effectLst>
            <a:glow rad="101600">
              <a:schemeClr val="accent3">
                <a:lumMod val="50000"/>
                <a:alpha val="60000"/>
              </a:schemeClr>
            </a:glo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7" name="6 Imagen" descr="Painnt_Creation_2024-02-26_10552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ppt_w/2"/>
                                          </p:val>
                                        </p:tav>
                                      </p:tavLst>
                                    </p:anim>
                                    <p:anim calcmode="lin" valueType="num">
                                      <p:cBhvr>
                                        <p:cTn id="9" dur="3000"/>
                                        <p:tgtEl>
                                          <p:spTgt spid="4"/>
                                        </p:tgtEl>
                                        <p:attrNameLst>
                                          <p:attrName>ppt_y</p:attrName>
                                        </p:attrNameLst>
                                      </p:cBhvr>
                                      <p:tavLst>
                                        <p:tav tm="0">
                                          <p:val>
                                            <p:strVal val="ppt_y"/>
                                          </p:val>
                                        </p:tav>
                                        <p:tav tm="100000">
                                          <p:val>
                                            <p:strVal val="ppt_y"/>
                                          </p:val>
                                        </p:tav>
                                      </p:tavLst>
                                    </p:anim>
                                    <p:anim calcmode="lin" valueType="num">
                                      <p:cBhvr>
                                        <p:cTn id="10" dur="3000"/>
                                        <p:tgtEl>
                                          <p:spTgt spid="4"/>
                                        </p:tgtEl>
                                        <p:attrNameLst>
                                          <p:attrName>ppt_w</p:attrName>
                                        </p:attrNameLst>
                                      </p:cBhvr>
                                      <p:tavLst>
                                        <p:tav tm="0">
                                          <p:val>
                                            <p:strVal val="ppt_w"/>
                                          </p:val>
                                        </p:tav>
                                        <p:tav tm="100000">
                                          <p:val>
                                            <p:fltVal val="0"/>
                                          </p:val>
                                        </p:tav>
                                      </p:tavLst>
                                    </p:anim>
                                    <p:anim calcmode="lin" valueType="num">
                                      <p:cBhvr>
                                        <p:cTn id="11" dur="3000"/>
                                        <p:tgtEl>
                                          <p:spTgt spid="4"/>
                                        </p:tgtEl>
                                        <p:attrNameLst>
                                          <p:attrName>ppt_h</p:attrName>
                                        </p:attrNameLst>
                                      </p:cBhvr>
                                      <p:tavLst>
                                        <p:tav tm="0">
                                          <p:val>
                                            <p:strVal val="ppt_h"/>
                                          </p:val>
                                        </p:tav>
                                        <p:tav tm="100000">
                                          <p:val>
                                            <p:strVal val="ppt_h"/>
                                          </p:val>
                                        </p:tav>
                                      </p:tavLst>
                                    </p:anim>
                                    <p:set>
                                      <p:cBhvr>
                                        <p:cTn id="12" dur="1" fill="hold">
                                          <p:stCondLst>
                                            <p:cond delay="2999"/>
                                          </p:stCondLst>
                                        </p:cTn>
                                        <p:tgtEl>
                                          <p:spTgt spid="4"/>
                                        </p:tgtEl>
                                        <p:attrNameLst>
                                          <p:attrName>style.visibility</p:attrName>
                                        </p:attrNameLst>
                                      </p:cBhvr>
                                      <p:to>
                                        <p:strVal val="hidden"/>
                                      </p:to>
                                    </p:set>
                                  </p:childTnLst>
                                </p:cTn>
                              </p:par>
                              <p:par>
                                <p:cTn id="13" presetID="17" presetClass="exit" presetSubtype="2" fill="hold" grpId="0" nodeType="withEffect">
                                  <p:stCondLst>
                                    <p:cond delay="0"/>
                                  </p:stCondLst>
                                  <p:childTnLst>
                                    <p:anim calcmode="lin" valueType="num">
                                      <p:cBhvr>
                                        <p:cTn id="14" dur="3000"/>
                                        <p:tgtEl>
                                          <p:spTgt spid="3"/>
                                        </p:tgtEl>
                                        <p:attrNameLst>
                                          <p:attrName>ppt_x</p:attrName>
                                        </p:attrNameLst>
                                      </p:cBhvr>
                                      <p:tavLst>
                                        <p:tav tm="0">
                                          <p:val>
                                            <p:strVal val="ppt_x"/>
                                          </p:val>
                                        </p:tav>
                                        <p:tav tm="100000">
                                          <p:val>
                                            <p:strVal val="ppt_x+ppt_w/2"/>
                                          </p:val>
                                        </p:tav>
                                      </p:tavLst>
                                    </p:anim>
                                    <p:anim calcmode="lin" valueType="num">
                                      <p:cBhvr>
                                        <p:cTn id="15" dur="3000"/>
                                        <p:tgtEl>
                                          <p:spTgt spid="3"/>
                                        </p:tgtEl>
                                        <p:attrNameLst>
                                          <p:attrName>ppt_y</p:attrName>
                                        </p:attrNameLst>
                                      </p:cBhvr>
                                      <p:tavLst>
                                        <p:tav tm="0">
                                          <p:val>
                                            <p:strVal val="ppt_y"/>
                                          </p:val>
                                        </p:tav>
                                        <p:tav tm="100000">
                                          <p:val>
                                            <p:strVal val="ppt_y"/>
                                          </p:val>
                                        </p:tav>
                                      </p:tavLst>
                                    </p:anim>
                                    <p:anim calcmode="lin" valueType="num">
                                      <p:cBhvr>
                                        <p:cTn id="16" dur="3000"/>
                                        <p:tgtEl>
                                          <p:spTgt spid="3"/>
                                        </p:tgtEl>
                                        <p:attrNameLst>
                                          <p:attrName>ppt_w</p:attrName>
                                        </p:attrNameLst>
                                      </p:cBhvr>
                                      <p:tavLst>
                                        <p:tav tm="0">
                                          <p:val>
                                            <p:strVal val="ppt_w"/>
                                          </p:val>
                                        </p:tav>
                                        <p:tav tm="100000">
                                          <p:val>
                                            <p:fltVal val="0"/>
                                          </p:val>
                                        </p:tav>
                                      </p:tavLst>
                                    </p:anim>
                                    <p:anim calcmode="lin" valueType="num">
                                      <p:cBhvr>
                                        <p:cTn id="17" dur="3000"/>
                                        <p:tgtEl>
                                          <p:spTgt spid="3"/>
                                        </p:tgtEl>
                                        <p:attrNameLst>
                                          <p:attrName>ppt_h</p:attrName>
                                        </p:attrNameLst>
                                      </p:cBhvr>
                                      <p:tavLst>
                                        <p:tav tm="0">
                                          <p:val>
                                            <p:strVal val="ppt_h"/>
                                          </p:val>
                                        </p:tav>
                                        <p:tav tm="100000">
                                          <p:val>
                                            <p:strVal val="ppt_h"/>
                                          </p:val>
                                        </p:tav>
                                      </p:tavLst>
                                    </p:anim>
                                    <p:set>
                                      <p:cBhvr>
                                        <p:cTn id="18" dur="1" fill="hold">
                                          <p:stCondLst>
                                            <p:cond delay="2999"/>
                                          </p:stCondLst>
                                        </p:cTn>
                                        <p:tgtEl>
                                          <p:spTgt spid="3"/>
                                        </p:tgtEl>
                                        <p:attrNameLst>
                                          <p:attrName>style.visibility</p:attrName>
                                        </p:attrNameLst>
                                      </p:cBhvr>
                                      <p:to>
                                        <p:strVal val="hidden"/>
                                      </p:to>
                                    </p:set>
                                  </p:childTnLst>
                                </p:cTn>
                              </p:par>
                              <p:par>
                                <p:cTn id="19" presetID="17" presetClass="exit" presetSubtype="8" fill="hold" grpId="0" nodeType="withEffect">
                                  <p:stCondLst>
                                    <p:cond delay="0"/>
                                  </p:stCondLst>
                                  <p:childTnLst>
                                    <p:anim calcmode="lin" valueType="num">
                                      <p:cBhvr>
                                        <p:cTn id="20" dur="3000"/>
                                        <p:tgtEl>
                                          <p:spTgt spid="5"/>
                                        </p:tgtEl>
                                        <p:attrNameLst>
                                          <p:attrName>ppt_x</p:attrName>
                                        </p:attrNameLst>
                                      </p:cBhvr>
                                      <p:tavLst>
                                        <p:tav tm="0">
                                          <p:val>
                                            <p:strVal val="ppt_x"/>
                                          </p:val>
                                        </p:tav>
                                        <p:tav tm="100000">
                                          <p:val>
                                            <p:strVal val="ppt_x-ppt_w/2"/>
                                          </p:val>
                                        </p:tav>
                                      </p:tavLst>
                                    </p:anim>
                                    <p:anim calcmode="lin" valueType="num">
                                      <p:cBhvr>
                                        <p:cTn id="21" dur="3000"/>
                                        <p:tgtEl>
                                          <p:spTgt spid="5"/>
                                        </p:tgtEl>
                                        <p:attrNameLst>
                                          <p:attrName>ppt_y</p:attrName>
                                        </p:attrNameLst>
                                      </p:cBhvr>
                                      <p:tavLst>
                                        <p:tav tm="0">
                                          <p:val>
                                            <p:strVal val="ppt_y"/>
                                          </p:val>
                                        </p:tav>
                                        <p:tav tm="100000">
                                          <p:val>
                                            <p:strVal val="ppt_y"/>
                                          </p:val>
                                        </p:tav>
                                      </p:tavLst>
                                    </p:anim>
                                    <p:anim calcmode="lin" valueType="num">
                                      <p:cBhvr>
                                        <p:cTn id="22" dur="3000"/>
                                        <p:tgtEl>
                                          <p:spTgt spid="5"/>
                                        </p:tgtEl>
                                        <p:attrNameLst>
                                          <p:attrName>ppt_w</p:attrName>
                                        </p:attrNameLst>
                                      </p:cBhvr>
                                      <p:tavLst>
                                        <p:tav tm="0">
                                          <p:val>
                                            <p:strVal val="ppt_w"/>
                                          </p:val>
                                        </p:tav>
                                        <p:tav tm="100000">
                                          <p:val>
                                            <p:fltVal val="0"/>
                                          </p:val>
                                        </p:tav>
                                      </p:tavLst>
                                    </p:anim>
                                    <p:anim calcmode="lin" valueType="num">
                                      <p:cBhvr>
                                        <p:cTn id="23" dur="3000"/>
                                        <p:tgtEl>
                                          <p:spTgt spid="5"/>
                                        </p:tgtEl>
                                        <p:attrNameLst>
                                          <p:attrName>ppt_h</p:attrName>
                                        </p:attrNameLst>
                                      </p:cBhvr>
                                      <p:tavLst>
                                        <p:tav tm="0">
                                          <p:val>
                                            <p:strVal val="ppt_h"/>
                                          </p:val>
                                        </p:tav>
                                        <p:tav tm="100000">
                                          <p:val>
                                            <p:strVal val="ppt_h"/>
                                          </p:val>
                                        </p:tav>
                                      </p:tavLst>
                                    </p:anim>
                                    <p:set>
                                      <p:cBhvr>
                                        <p:cTn id="24" dur="1" fill="hold">
                                          <p:stCondLst>
                                            <p:cond delay="2999"/>
                                          </p:stCondLst>
                                        </p:cTn>
                                        <p:tgtEl>
                                          <p:spTgt spid="5"/>
                                        </p:tgtEl>
                                        <p:attrNameLst>
                                          <p:attrName>style.visibility</p:attrName>
                                        </p:attrNameLst>
                                      </p:cBhvr>
                                      <p:to>
                                        <p:strVal val="hidden"/>
                                      </p:to>
                                    </p:set>
                                  </p:childTnLst>
                                </p:cTn>
                              </p:par>
                              <p:par>
                                <p:cTn id="25" presetID="17" presetClass="exit" presetSubtype="2" fill="hold" grpId="0" nodeType="withEffect">
                                  <p:stCondLst>
                                    <p:cond delay="0"/>
                                  </p:stCondLst>
                                  <p:childTnLst>
                                    <p:anim calcmode="lin" valueType="num">
                                      <p:cBhvr>
                                        <p:cTn id="26" dur="3000"/>
                                        <p:tgtEl>
                                          <p:spTgt spid="6"/>
                                        </p:tgtEl>
                                        <p:attrNameLst>
                                          <p:attrName>ppt_x</p:attrName>
                                        </p:attrNameLst>
                                      </p:cBhvr>
                                      <p:tavLst>
                                        <p:tav tm="0">
                                          <p:val>
                                            <p:strVal val="ppt_x"/>
                                          </p:val>
                                        </p:tav>
                                        <p:tav tm="100000">
                                          <p:val>
                                            <p:strVal val="ppt_x+ppt_w/2"/>
                                          </p:val>
                                        </p:tav>
                                      </p:tavLst>
                                    </p:anim>
                                    <p:anim calcmode="lin" valueType="num">
                                      <p:cBhvr>
                                        <p:cTn id="27" dur="3000"/>
                                        <p:tgtEl>
                                          <p:spTgt spid="6"/>
                                        </p:tgtEl>
                                        <p:attrNameLst>
                                          <p:attrName>ppt_y</p:attrName>
                                        </p:attrNameLst>
                                      </p:cBhvr>
                                      <p:tavLst>
                                        <p:tav tm="0">
                                          <p:val>
                                            <p:strVal val="ppt_y"/>
                                          </p:val>
                                        </p:tav>
                                        <p:tav tm="100000">
                                          <p:val>
                                            <p:strVal val="ppt_y"/>
                                          </p:val>
                                        </p:tav>
                                      </p:tavLst>
                                    </p:anim>
                                    <p:anim calcmode="lin" valueType="num">
                                      <p:cBhvr>
                                        <p:cTn id="28" dur="3000"/>
                                        <p:tgtEl>
                                          <p:spTgt spid="6"/>
                                        </p:tgtEl>
                                        <p:attrNameLst>
                                          <p:attrName>ppt_w</p:attrName>
                                        </p:attrNameLst>
                                      </p:cBhvr>
                                      <p:tavLst>
                                        <p:tav tm="0">
                                          <p:val>
                                            <p:strVal val="ppt_w"/>
                                          </p:val>
                                        </p:tav>
                                        <p:tav tm="100000">
                                          <p:val>
                                            <p:fltVal val="0"/>
                                          </p:val>
                                        </p:tav>
                                      </p:tavLst>
                                    </p:anim>
                                    <p:anim calcmode="lin" valueType="num">
                                      <p:cBhvr>
                                        <p:cTn id="29" dur="3000"/>
                                        <p:tgtEl>
                                          <p:spTgt spid="6"/>
                                        </p:tgtEl>
                                        <p:attrNameLst>
                                          <p:attrName>ppt_h</p:attrName>
                                        </p:attrNameLst>
                                      </p:cBhvr>
                                      <p:tavLst>
                                        <p:tav tm="0">
                                          <p:val>
                                            <p:strVal val="ppt_h"/>
                                          </p:val>
                                        </p:tav>
                                        <p:tav tm="100000">
                                          <p:val>
                                            <p:strVal val="ppt_h"/>
                                          </p:val>
                                        </p:tav>
                                      </p:tavLst>
                                    </p:anim>
                                    <p:set>
                                      <p:cBhvr>
                                        <p:cTn id="30" dur="1" fill="hold">
                                          <p:stCondLst>
                                            <p:cond delay="2999"/>
                                          </p:stCondLst>
                                        </p:cTn>
                                        <p:tgtEl>
                                          <p:spTgt spid="6"/>
                                        </p:tgtEl>
                                        <p:attrNameLst>
                                          <p:attrName>style.visibility</p:attrName>
                                        </p:attrNameLst>
                                      </p:cBhvr>
                                      <p:to>
                                        <p:strVal val="hidden"/>
                                      </p:to>
                                    </p:set>
                                  </p:childTnLst>
                                </p:cTn>
                              </p:par>
                              <p:par>
                                <p:cTn id="31" presetID="17" presetClass="entr" presetSubtype="10" fill="hold" nodeType="with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p:cTn id="33" dur="3000" fill="hold"/>
                                        <p:tgtEl>
                                          <p:spTgt spid="2"/>
                                        </p:tgtEl>
                                        <p:attrNameLst>
                                          <p:attrName>ppt_w</p:attrName>
                                        </p:attrNameLst>
                                      </p:cBhvr>
                                      <p:tavLst>
                                        <p:tav tm="0">
                                          <p:val>
                                            <p:fltVal val="0"/>
                                          </p:val>
                                        </p:tav>
                                        <p:tav tm="100000">
                                          <p:val>
                                            <p:strVal val="#ppt_w"/>
                                          </p:val>
                                        </p:tav>
                                      </p:tavLst>
                                    </p:anim>
                                    <p:anim calcmode="lin" valueType="num">
                                      <p:cBhvr>
                                        <p:cTn id="34" dur="3000" fill="hold"/>
                                        <p:tgtEl>
                                          <p:spTgt spid="2"/>
                                        </p:tgtEl>
                                        <p:attrNameLst>
                                          <p:attrName>ppt_h</p:attrName>
                                        </p:attrNameLst>
                                      </p:cBhvr>
                                      <p:tavLst>
                                        <p:tav tm="0">
                                          <p:val>
                                            <p:strVal val="#ppt_h"/>
                                          </p:val>
                                        </p:tav>
                                        <p:tav tm="100000">
                                          <p:val>
                                            <p:strVal val="#ppt_h"/>
                                          </p:val>
                                        </p:tav>
                                      </p:tavLst>
                                    </p:anim>
                                  </p:childTnLst>
                                </p:cTn>
                              </p:par>
                              <p:par>
                                <p:cTn id="35" presetID="16" presetClass="entr" presetSubtype="42" fill="hold" nodeType="with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barn(outHorizontal)">
                                      <p:cBhvr>
                                        <p:cTn id="3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46000">
              <a:srgbClr val="002060"/>
            </a:gs>
            <a:gs pos="39999">
              <a:srgbClr val="85C2FF"/>
            </a:gs>
            <a:gs pos="70000">
              <a:srgbClr val="C4D6EB"/>
            </a:gs>
            <a:gs pos="100000">
              <a:srgbClr val="FFEBFA"/>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2" name="1 Imagen" descr="Painnt_Creation_2024-02-26_1132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1285852" cy="928676"/>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1000114"/>
            <a:ext cx="1285852" cy="928676"/>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2071684"/>
            <a:ext cx="1285852" cy="928676"/>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3143254"/>
            <a:ext cx="1285852" cy="928676"/>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4214824"/>
            <a:ext cx="1285852" cy="928676"/>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1571604" y="0"/>
            <a:ext cx="1285852" cy="928676"/>
          </a:xfrm>
          <a:prstGeom prst="rect">
            <a:avLst/>
          </a:prstGeom>
          <a:blipFill>
            <a:blip r:embed="rId3">
              <a:duotone>
                <a:schemeClr val="accent1">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1571604" y="1000114"/>
            <a:ext cx="1285852" cy="928676"/>
          </a:xfrm>
          <a:prstGeom prst="rect">
            <a:avLst/>
          </a:prstGeom>
          <a:blipFill>
            <a:blip r:embed="rId3">
              <a:duotone>
                <a:schemeClr val="accent1">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1571604" y="2071684"/>
            <a:ext cx="1285852" cy="928676"/>
          </a:xfrm>
          <a:prstGeom prst="rect">
            <a:avLst/>
          </a:prstGeom>
          <a:blipFill>
            <a:blip r:embed="rId3">
              <a:duotone>
                <a:schemeClr val="accent1">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1571604" y="3143254"/>
            <a:ext cx="1285852" cy="928676"/>
          </a:xfrm>
          <a:prstGeom prst="rect">
            <a:avLst/>
          </a:prstGeom>
          <a:blipFill>
            <a:blip r:embed="rId3">
              <a:duotone>
                <a:schemeClr val="accent1">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1571604" y="4214824"/>
            <a:ext cx="1285852" cy="928676"/>
          </a:xfrm>
          <a:prstGeom prst="rect">
            <a:avLst/>
          </a:prstGeom>
          <a:blipFill>
            <a:blip r:embed="rId3">
              <a:duotone>
                <a:schemeClr val="accent1">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3214678" y="0"/>
            <a:ext cx="1285852" cy="928676"/>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3214678" y="1000114"/>
            <a:ext cx="1285852" cy="928676"/>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3214678" y="2071684"/>
            <a:ext cx="1285852" cy="928676"/>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3214678" y="3143254"/>
            <a:ext cx="1285852" cy="928676"/>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Rectángulo"/>
          <p:cNvSpPr/>
          <p:nvPr/>
        </p:nvSpPr>
        <p:spPr>
          <a:xfrm>
            <a:off x="3214678" y="4214824"/>
            <a:ext cx="1285852" cy="928676"/>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Rectángulo"/>
          <p:cNvSpPr/>
          <p:nvPr/>
        </p:nvSpPr>
        <p:spPr>
          <a:xfrm>
            <a:off x="4786314" y="0"/>
            <a:ext cx="1285852" cy="928676"/>
          </a:xfrm>
          <a:prstGeom prst="rect">
            <a:avLst/>
          </a:prstGeom>
          <a:blipFill>
            <a:blip r:embed="rId3">
              <a:duotone>
                <a:schemeClr val="accent1">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Rectángulo"/>
          <p:cNvSpPr/>
          <p:nvPr/>
        </p:nvSpPr>
        <p:spPr>
          <a:xfrm>
            <a:off x="4786314" y="1000114"/>
            <a:ext cx="1285852" cy="928676"/>
          </a:xfrm>
          <a:prstGeom prst="rect">
            <a:avLst/>
          </a:prstGeom>
          <a:blipFill>
            <a:blip r:embed="rId3">
              <a:duotone>
                <a:schemeClr val="accent1">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Rectángulo"/>
          <p:cNvSpPr/>
          <p:nvPr/>
        </p:nvSpPr>
        <p:spPr>
          <a:xfrm>
            <a:off x="4786314" y="2071684"/>
            <a:ext cx="1285852" cy="928676"/>
          </a:xfrm>
          <a:prstGeom prst="rect">
            <a:avLst/>
          </a:prstGeom>
          <a:blipFill>
            <a:blip r:embed="rId3">
              <a:duotone>
                <a:schemeClr val="accent1">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Rectángulo"/>
          <p:cNvSpPr/>
          <p:nvPr/>
        </p:nvSpPr>
        <p:spPr>
          <a:xfrm>
            <a:off x="4786314" y="3143254"/>
            <a:ext cx="1285852" cy="928676"/>
          </a:xfrm>
          <a:prstGeom prst="rect">
            <a:avLst/>
          </a:prstGeom>
          <a:blipFill>
            <a:blip r:embed="rId3">
              <a:duotone>
                <a:schemeClr val="accent1">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2" name="21 Rectángulo"/>
          <p:cNvSpPr/>
          <p:nvPr/>
        </p:nvSpPr>
        <p:spPr>
          <a:xfrm>
            <a:off x="4786314" y="4214824"/>
            <a:ext cx="1285852" cy="928676"/>
          </a:xfrm>
          <a:prstGeom prst="rect">
            <a:avLst/>
          </a:prstGeom>
          <a:blipFill>
            <a:blip r:embed="rId3">
              <a:duotone>
                <a:schemeClr val="accent1">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3" name="22 Rectángulo"/>
          <p:cNvSpPr/>
          <p:nvPr/>
        </p:nvSpPr>
        <p:spPr>
          <a:xfrm>
            <a:off x="6286512" y="0"/>
            <a:ext cx="1285852" cy="928676"/>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4" name="23 Rectángulo"/>
          <p:cNvSpPr/>
          <p:nvPr/>
        </p:nvSpPr>
        <p:spPr>
          <a:xfrm>
            <a:off x="6286512" y="1000114"/>
            <a:ext cx="1285852" cy="928676"/>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5" name="24 Rectángulo"/>
          <p:cNvSpPr/>
          <p:nvPr/>
        </p:nvSpPr>
        <p:spPr>
          <a:xfrm>
            <a:off x="6286512" y="2071684"/>
            <a:ext cx="1285852" cy="928676"/>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6" name="25 Rectángulo"/>
          <p:cNvSpPr/>
          <p:nvPr/>
        </p:nvSpPr>
        <p:spPr>
          <a:xfrm>
            <a:off x="6286512" y="3143254"/>
            <a:ext cx="1285852" cy="928676"/>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7" name="26 Rectángulo"/>
          <p:cNvSpPr/>
          <p:nvPr/>
        </p:nvSpPr>
        <p:spPr>
          <a:xfrm>
            <a:off x="6286512" y="4214824"/>
            <a:ext cx="1285852" cy="928676"/>
          </a:xfrm>
          <a:prstGeom prst="rect">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8" name="27 Rectángulo"/>
          <p:cNvSpPr/>
          <p:nvPr/>
        </p:nvSpPr>
        <p:spPr>
          <a:xfrm>
            <a:off x="7858148" y="0"/>
            <a:ext cx="1285852" cy="928676"/>
          </a:xfrm>
          <a:prstGeom prst="rect">
            <a:avLst/>
          </a:prstGeom>
          <a:blipFill>
            <a:blip r:embed="rId3">
              <a:duotone>
                <a:schemeClr val="accent1">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9" name="28 Rectángulo"/>
          <p:cNvSpPr/>
          <p:nvPr/>
        </p:nvSpPr>
        <p:spPr>
          <a:xfrm>
            <a:off x="7858148" y="1000114"/>
            <a:ext cx="1285852" cy="928676"/>
          </a:xfrm>
          <a:prstGeom prst="rect">
            <a:avLst/>
          </a:prstGeom>
          <a:blipFill>
            <a:blip r:embed="rId3">
              <a:duotone>
                <a:schemeClr val="accent1">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0" name="29 Rectángulo"/>
          <p:cNvSpPr/>
          <p:nvPr/>
        </p:nvSpPr>
        <p:spPr>
          <a:xfrm>
            <a:off x="7858148" y="2071684"/>
            <a:ext cx="1285852" cy="928676"/>
          </a:xfrm>
          <a:prstGeom prst="rect">
            <a:avLst/>
          </a:prstGeom>
          <a:blipFill>
            <a:blip r:embed="rId3">
              <a:duotone>
                <a:schemeClr val="accent1">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1" name="30 Rectángulo"/>
          <p:cNvSpPr/>
          <p:nvPr/>
        </p:nvSpPr>
        <p:spPr>
          <a:xfrm>
            <a:off x="7858148" y="3143254"/>
            <a:ext cx="1285852" cy="928676"/>
          </a:xfrm>
          <a:prstGeom prst="rect">
            <a:avLst/>
          </a:prstGeom>
          <a:blipFill>
            <a:blip r:embed="rId3">
              <a:duotone>
                <a:schemeClr val="accent1">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2" name="31 Rectángulo"/>
          <p:cNvSpPr/>
          <p:nvPr/>
        </p:nvSpPr>
        <p:spPr>
          <a:xfrm>
            <a:off x="7858148" y="4214824"/>
            <a:ext cx="1285852" cy="928676"/>
          </a:xfrm>
          <a:prstGeom prst="rect">
            <a:avLst/>
          </a:prstGeom>
          <a:blipFill>
            <a:blip r:embed="rId3">
              <a:duotone>
                <a:schemeClr val="accent1">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33" name="32 Imagen" descr="Painnt_Creation_2024-02-26_1132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3"/>
                                        </p:tgtEl>
                                        <p:attrNameLst>
                                          <p:attrName>style.visibility</p:attrName>
                                        </p:attrNameLst>
                                      </p:cBhvr>
                                      <p:to>
                                        <p:strVal val="hidden"/>
                                      </p:to>
                                    </p:set>
                                  </p:childTnLst>
                                </p:cTn>
                              </p:par>
                              <p:par>
                                <p:cTn id="7" presetID="23" presetClass="exit" presetSubtype="544" fill="hold" grpId="0" nodeType="withEffect">
                                  <p:stCondLst>
                                    <p:cond delay="0"/>
                                  </p:stCondLst>
                                  <p:childTnLst>
                                    <p:anim calcmode="lin" valueType="num">
                                      <p:cBhvr>
                                        <p:cTn id="8" dur="3000"/>
                                        <p:tgtEl>
                                          <p:spTgt spid="3"/>
                                        </p:tgtEl>
                                        <p:attrNameLst>
                                          <p:attrName>ppt_w</p:attrName>
                                        </p:attrNameLst>
                                      </p:cBhvr>
                                      <p:tavLst>
                                        <p:tav tm="0">
                                          <p:val>
                                            <p:strVal val="ppt_w"/>
                                          </p:val>
                                        </p:tav>
                                        <p:tav tm="100000">
                                          <p:val>
                                            <p:fltVal val="0"/>
                                          </p:val>
                                        </p:tav>
                                      </p:tavLst>
                                    </p:anim>
                                    <p:anim calcmode="lin" valueType="num">
                                      <p:cBhvr>
                                        <p:cTn id="9" dur="3000"/>
                                        <p:tgtEl>
                                          <p:spTgt spid="3"/>
                                        </p:tgtEl>
                                        <p:attrNameLst>
                                          <p:attrName>ppt_h</p:attrName>
                                        </p:attrNameLst>
                                      </p:cBhvr>
                                      <p:tavLst>
                                        <p:tav tm="0">
                                          <p:val>
                                            <p:strVal val="ppt_h"/>
                                          </p:val>
                                        </p:tav>
                                        <p:tav tm="100000">
                                          <p:val>
                                            <p:fltVal val="0"/>
                                          </p:val>
                                        </p:tav>
                                      </p:tavLst>
                                    </p:anim>
                                    <p:anim calcmode="lin" valueType="num">
                                      <p:cBhvr>
                                        <p:cTn id="10" dur="3000"/>
                                        <p:tgtEl>
                                          <p:spTgt spid="3"/>
                                        </p:tgtEl>
                                        <p:attrNameLst>
                                          <p:attrName>ppt_x</p:attrName>
                                        </p:attrNameLst>
                                      </p:cBhvr>
                                      <p:tavLst>
                                        <p:tav tm="0">
                                          <p:val>
                                            <p:strVal val="ppt_x"/>
                                          </p:val>
                                        </p:tav>
                                        <p:tav tm="100000">
                                          <p:val>
                                            <p:fltVal val="0.5"/>
                                          </p:val>
                                        </p:tav>
                                      </p:tavLst>
                                    </p:anim>
                                    <p:anim calcmode="lin" valueType="num">
                                      <p:cBhvr>
                                        <p:cTn id="11" dur="3000"/>
                                        <p:tgtEl>
                                          <p:spTgt spid="3"/>
                                        </p:tgtEl>
                                        <p:attrNameLst>
                                          <p:attrName>ppt_y</p:attrName>
                                        </p:attrNameLst>
                                      </p:cBhvr>
                                      <p:tavLst>
                                        <p:tav tm="0">
                                          <p:val>
                                            <p:strVal val="ppt_y"/>
                                          </p:val>
                                        </p:tav>
                                        <p:tav tm="100000">
                                          <p:val>
                                            <p:fltVal val="0.5"/>
                                          </p:val>
                                        </p:tav>
                                      </p:tavLst>
                                    </p:anim>
                                    <p:set>
                                      <p:cBhvr>
                                        <p:cTn id="12" dur="1" fill="hold">
                                          <p:stCondLst>
                                            <p:cond delay="2999"/>
                                          </p:stCondLst>
                                        </p:cTn>
                                        <p:tgtEl>
                                          <p:spTgt spid="3"/>
                                        </p:tgtEl>
                                        <p:attrNameLst>
                                          <p:attrName>style.visibility</p:attrName>
                                        </p:attrNameLst>
                                      </p:cBhvr>
                                      <p:to>
                                        <p:strVal val="hidden"/>
                                      </p:to>
                                    </p:set>
                                  </p:childTnLst>
                                </p:cTn>
                              </p:par>
                              <p:par>
                                <p:cTn id="13" presetID="23" presetClass="exit" presetSubtype="544" fill="hold" grpId="0" nodeType="withEffect">
                                  <p:stCondLst>
                                    <p:cond delay="0"/>
                                  </p:stCondLst>
                                  <p:childTnLst>
                                    <p:anim calcmode="lin" valueType="num">
                                      <p:cBhvr>
                                        <p:cTn id="14" dur="3000"/>
                                        <p:tgtEl>
                                          <p:spTgt spid="4"/>
                                        </p:tgtEl>
                                        <p:attrNameLst>
                                          <p:attrName>ppt_w</p:attrName>
                                        </p:attrNameLst>
                                      </p:cBhvr>
                                      <p:tavLst>
                                        <p:tav tm="0">
                                          <p:val>
                                            <p:strVal val="ppt_w"/>
                                          </p:val>
                                        </p:tav>
                                        <p:tav tm="100000">
                                          <p:val>
                                            <p:fltVal val="0"/>
                                          </p:val>
                                        </p:tav>
                                      </p:tavLst>
                                    </p:anim>
                                    <p:anim calcmode="lin" valueType="num">
                                      <p:cBhvr>
                                        <p:cTn id="15" dur="3000"/>
                                        <p:tgtEl>
                                          <p:spTgt spid="4"/>
                                        </p:tgtEl>
                                        <p:attrNameLst>
                                          <p:attrName>ppt_h</p:attrName>
                                        </p:attrNameLst>
                                      </p:cBhvr>
                                      <p:tavLst>
                                        <p:tav tm="0">
                                          <p:val>
                                            <p:strVal val="ppt_h"/>
                                          </p:val>
                                        </p:tav>
                                        <p:tav tm="100000">
                                          <p:val>
                                            <p:fltVal val="0"/>
                                          </p:val>
                                        </p:tav>
                                      </p:tavLst>
                                    </p:anim>
                                    <p:anim calcmode="lin" valueType="num">
                                      <p:cBhvr>
                                        <p:cTn id="16" dur="3000"/>
                                        <p:tgtEl>
                                          <p:spTgt spid="4"/>
                                        </p:tgtEl>
                                        <p:attrNameLst>
                                          <p:attrName>ppt_x</p:attrName>
                                        </p:attrNameLst>
                                      </p:cBhvr>
                                      <p:tavLst>
                                        <p:tav tm="0">
                                          <p:val>
                                            <p:strVal val="ppt_x"/>
                                          </p:val>
                                        </p:tav>
                                        <p:tav tm="100000">
                                          <p:val>
                                            <p:fltVal val="0.5"/>
                                          </p:val>
                                        </p:tav>
                                      </p:tavLst>
                                    </p:anim>
                                    <p:anim calcmode="lin" valueType="num">
                                      <p:cBhvr>
                                        <p:cTn id="17" dur="3000"/>
                                        <p:tgtEl>
                                          <p:spTgt spid="4"/>
                                        </p:tgtEl>
                                        <p:attrNameLst>
                                          <p:attrName>ppt_y</p:attrName>
                                        </p:attrNameLst>
                                      </p:cBhvr>
                                      <p:tavLst>
                                        <p:tav tm="0">
                                          <p:val>
                                            <p:strVal val="ppt_y"/>
                                          </p:val>
                                        </p:tav>
                                        <p:tav tm="100000">
                                          <p:val>
                                            <p:fltVal val="0.5"/>
                                          </p:val>
                                        </p:tav>
                                      </p:tavLst>
                                    </p:anim>
                                    <p:set>
                                      <p:cBhvr>
                                        <p:cTn id="18" dur="1" fill="hold">
                                          <p:stCondLst>
                                            <p:cond delay="2999"/>
                                          </p:stCondLst>
                                        </p:cTn>
                                        <p:tgtEl>
                                          <p:spTgt spid="4"/>
                                        </p:tgtEl>
                                        <p:attrNameLst>
                                          <p:attrName>style.visibility</p:attrName>
                                        </p:attrNameLst>
                                      </p:cBhvr>
                                      <p:to>
                                        <p:strVal val="hidden"/>
                                      </p:to>
                                    </p:set>
                                  </p:childTnLst>
                                </p:cTn>
                              </p:par>
                              <p:par>
                                <p:cTn id="19" presetID="23" presetClass="exit" presetSubtype="544" fill="hold" grpId="0" nodeType="withEffect">
                                  <p:stCondLst>
                                    <p:cond delay="0"/>
                                  </p:stCondLst>
                                  <p:childTnLst>
                                    <p:anim calcmode="lin" valueType="num">
                                      <p:cBhvr>
                                        <p:cTn id="20" dur="3000"/>
                                        <p:tgtEl>
                                          <p:spTgt spid="5"/>
                                        </p:tgtEl>
                                        <p:attrNameLst>
                                          <p:attrName>ppt_w</p:attrName>
                                        </p:attrNameLst>
                                      </p:cBhvr>
                                      <p:tavLst>
                                        <p:tav tm="0">
                                          <p:val>
                                            <p:strVal val="ppt_w"/>
                                          </p:val>
                                        </p:tav>
                                        <p:tav tm="100000">
                                          <p:val>
                                            <p:fltVal val="0"/>
                                          </p:val>
                                        </p:tav>
                                      </p:tavLst>
                                    </p:anim>
                                    <p:anim calcmode="lin" valueType="num">
                                      <p:cBhvr>
                                        <p:cTn id="21" dur="3000"/>
                                        <p:tgtEl>
                                          <p:spTgt spid="5"/>
                                        </p:tgtEl>
                                        <p:attrNameLst>
                                          <p:attrName>ppt_h</p:attrName>
                                        </p:attrNameLst>
                                      </p:cBhvr>
                                      <p:tavLst>
                                        <p:tav tm="0">
                                          <p:val>
                                            <p:strVal val="ppt_h"/>
                                          </p:val>
                                        </p:tav>
                                        <p:tav tm="100000">
                                          <p:val>
                                            <p:fltVal val="0"/>
                                          </p:val>
                                        </p:tav>
                                      </p:tavLst>
                                    </p:anim>
                                    <p:anim calcmode="lin" valueType="num">
                                      <p:cBhvr>
                                        <p:cTn id="22" dur="3000"/>
                                        <p:tgtEl>
                                          <p:spTgt spid="5"/>
                                        </p:tgtEl>
                                        <p:attrNameLst>
                                          <p:attrName>ppt_x</p:attrName>
                                        </p:attrNameLst>
                                      </p:cBhvr>
                                      <p:tavLst>
                                        <p:tav tm="0">
                                          <p:val>
                                            <p:strVal val="ppt_x"/>
                                          </p:val>
                                        </p:tav>
                                        <p:tav tm="100000">
                                          <p:val>
                                            <p:fltVal val="0.5"/>
                                          </p:val>
                                        </p:tav>
                                      </p:tavLst>
                                    </p:anim>
                                    <p:anim calcmode="lin" valueType="num">
                                      <p:cBhvr>
                                        <p:cTn id="23" dur="3000"/>
                                        <p:tgtEl>
                                          <p:spTgt spid="5"/>
                                        </p:tgtEl>
                                        <p:attrNameLst>
                                          <p:attrName>ppt_y</p:attrName>
                                        </p:attrNameLst>
                                      </p:cBhvr>
                                      <p:tavLst>
                                        <p:tav tm="0">
                                          <p:val>
                                            <p:strVal val="ppt_y"/>
                                          </p:val>
                                        </p:tav>
                                        <p:tav tm="100000">
                                          <p:val>
                                            <p:fltVal val="0.5"/>
                                          </p:val>
                                        </p:tav>
                                      </p:tavLst>
                                    </p:anim>
                                    <p:set>
                                      <p:cBhvr>
                                        <p:cTn id="24" dur="1" fill="hold">
                                          <p:stCondLst>
                                            <p:cond delay="2999"/>
                                          </p:stCondLst>
                                        </p:cTn>
                                        <p:tgtEl>
                                          <p:spTgt spid="5"/>
                                        </p:tgtEl>
                                        <p:attrNameLst>
                                          <p:attrName>style.visibility</p:attrName>
                                        </p:attrNameLst>
                                      </p:cBhvr>
                                      <p:to>
                                        <p:strVal val="hidden"/>
                                      </p:to>
                                    </p:set>
                                  </p:childTnLst>
                                </p:cTn>
                              </p:par>
                              <p:par>
                                <p:cTn id="25" presetID="23" presetClass="exit" presetSubtype="544" fill="hold" grpId="0" nodeType="withEffect">
                                  <p:stCondLst>
                                    <p:cond delay="0"/>
                                  </p:stCondLst>
                                  <p:childTnLst>
                                    <p:anim calcmode="lin" valueType="num">
                                      <p:cBhvr>
                                        <p:cTn id="26" dur="3000"/>
                                        <p:tgtEl>
                                          <p:spTgt spid="6"/>
                                        </p:tgtEl>
                                        <p:attrNameLst>
                                          <p:attrName>ppt_w</p:attrName>
                                        </p:attrNameLst>
                                      </p:cBhvr>
                                      <p:tavLst>
                                        <p:tav tm="0">
                                          <p:val>
                                            <p:strVal val="ppt_w"/>
                                          </p:val>
                                        </p:tav>
                                        <p:tav tm="100000">
                                          <p:val>
                                            <p:fltVal val="0"/>
                                          </p:val>
                                        </p:tav>
                                      </p:tavLst>
                                    </p:anim>
                                    <p:anim calcmode="lin" valueType="num">
                                      <p:cBhvr>
                                        <p:cTn id="27" dur="3000"/>
                                        <p:tgtEl>
                                          <p:spTgt spid="6"/>
                                        </p:tgtEl>
                                        <p:attrNameLst>
                                          <p:attrName>ppt_h</p:attrName>
                                        </p:attrNameLst>
                                      </p:cBhvr>
                                      <p:tavLst>
                                        <p:tav tm="0">
                                          <p:val>
                                            <p:strVal val="ppt_h"/>
                                          </p:val>
                                        </p:tav>
                                        <p:tav tm="100000">
                                          <p:val>
                                            <p:fltVal val="0"/>
                                          </p:val>
                                        </p:tav>
                                      </p:tavLst>
                                    </p:anim>
                                    <p:anim calcmode="lin" valueType="num">
                                      <p:cBhvr>
                                        <p:cTn id="28" dur="3000"/>
                                        <p:tgtEl>
                                          <p:spTgt spid="6"/>
                                        </p:tgtEl>
                                        <p:attrNameLst>
                                          <p:attrName>ppt_x</p:attrName>
                                        </p:attrNameLst>
                                      </p:cBhvr>
                                      <p:tavLst>
                                        <p:tav tm="0">
                                          <p:val>
                                            <p:strVal val="ppt_x"/>
                                          </p:val>
                                        </p:tav>
                                        <p:tav tm="100000">
                                          <p:val>
                                            <p:fltVal val="0.5"/>
                                          </p:val>
                                        </p:tav>
                                      </p:tavLst>
                                    </p:anim>
                                    <p:anim calcmode="lin" valueType="num">
                                      <p:cBhvr>
                                        <p:cTn id="29" dur="3000"/>
                                        <p:tgtEl>
                                          <p:spTgt spid="6"/>
                                        </p:tgtEl>
                                        <p:attrNameLst>
                                          <p:attrName>ppt_y</p:attrName>
                                        </p:attrNameLst>
                                      </p:cBhvr>
                                      <p:tavLst>
                                        <p:tav tm="0">
                                          <p:val>
                                            <p:strVal val="ppt_y"/>
                                          </p:val>
                                        </p:tav>
                                        <p:tav tm="100000">
                                          <p:val>
                                            <p:fltVal val="0.5"/>
                                          </p:val>
                                        </p:tav>
                                      </p:tavLst>
                                    </p:anim>
                                    <p:set>
                                      <p:cBhvr>
                                        <p:cTn id="30" dur="1" fill="hold">
                                          <p:stCondLst>
                                            <p:cond delay="2999"/>
                                          </p:stCondLst>
                                        </p:cTn>
                                        <p:tgtEl>
                                          <p:spTgt spid="6"/>
                                        </p:tgtEl>
                                        <p:attrNameLst>
                                          <p:attrName>style.visibility</p:attrName>
                                        </p:attrNameLst>
                                      </p:cBhvr>
                                      <p:to>
                                        <p:strVal val="hidden"/>
                                      </p:to>
                                    </p:set>
                                  </p:childTnLst>
                                </p:cTn>
                              </p:par>
                              <p:par>
                                <p:cTn id="31" presetID="23" presetClass="exit" presetSubtype="544" fill="hold" grpId="0" nodeType="withEffect">
                                  <p:stCondLst>
                                    <p:cond delay="0"/>
                                  </p:stCondLst>
                                  <p:childTnLst>
                                    <p:anim calcmode="lin" valueType="num">
                                      <p:cBhvr>
                                        <p:cTn id="32" dur="3000"/>
                                        <p:tgtEl>
                                          <p:spTgt spid="7"/>
                                        </p:tgtEl>
                                        <p:attrNameLst>
                                          <p:attrName>ppt_w</p:attrName>
                                        </p:attrNameLst>
                                      </p:cBhvr>
                                      <p:tavLst>
                                        <p:tav tm="0">
                                          <p:val>
                                            <p:strVal val="ppt_w"/>
                                          </p:val>
                                        </p:tav>
                                        <p:tav tm="100000">
                                          <p:val>
                                            <p:fltVal val="0"/>
                                          </p:val>
                                        </p:tav>
                                      </p:tavLst>
                                    </p:anim>
                                    <p:anim calcmode="lin" valueType="num">
                                      <p:cBhvr>
                                        <p:cTn id="33" dur="3000"/>
                                        <p:tgtEl>
                                          <p:spTgt spid="7"/>
                                        </p:tgtEl>
                                        <p:attrNameLst>
                                          <p:attrName>ppt_h</p:attrName>
                                        </p:attrNameLst>
                                      </p:cBhvr>
                                      <p:tavLst>
                                        <p:tav tm="0">
                                          <p:val>
                                            <p:strVal val="ppt_h"/>
                                          </p:val>
                                        </p:tav>
                                        <p:tav tm="100000">
                                          <p:val>
                                            <p:fltVal val="0"/>
                                          </p:val>
                                        </p:tav>
                                      </p:tavLst>
                                    </p:anim>
                                    <p:anim calcmode="lin" valueType="num">
                                      <p:cBhvr>
                                        <p:cTn id="34" dur="3000"/>
                                        <p:tgtEl>
                                          <p:spTgt spid="7"/>
                                        </p:tgtEl>
                                        <p:attrNameLst>
                                          <p:attrName>ppt_x</p:attrName>
                                        </p:attrNameLst>
                                      </p:cBhvr>
                                      <p:tavLst>
                                        <p:tav tm="0">
                                          <p:val>
                                            <p:strVal val="ppt_x"/>
                                          </p:val>
                                        </p:tav>
                                        <p:tav tm="100000">
                                          <p:val>
                                            <p:fltVal val="0.5"/>
                                          </p:val>
                                        </p:tav>
                                      </p:tavLst>
                                    </p:anim>
                                    <p:anim calcmode="lin" valueType="num">
                                      <p:cBhvr>
                                        <p:cTn id="35" dur="3000"/>
                                        <p:tgtEl>
                                          <p:spTgt spid="7"/>
                                        </p:tgtEl>
                                        <p:attrNameLst>
                                          <p:attrName>ppt_y</p:attrName>
                                        </p:attrNameLst>
                                      </p:cBhvr>
                                      <p:tavLst>
                                        <p:tav tm="0">
                                          <p:val>
                                            <p:strVal val="ppt_y"/>
                                          </p:val>
                                        </p:tav>
                                        <p:tav tm="100000">
                                          <p:val>
                                            <p:fltVal val="0.5"/>
                                          </p:val>
                                        </p:tav>
                                      </p:tavLst>
                                    </p:anim>
                                    <p:set>
                                      <p:cBhvr>
                                        <p:cTn id="36" dur="1" fill="hold">
                                          <p:stCondLst>
                                            <p:cond delay="2999"/>
                                          </p:stCondLst>
                                        </p:cTn>
                                        <p:tgtEl>
                                          <p:spTgt spid="7"/>
                                        </p:tgtEl>
                                        <p:attrNameLst>
                                          <p:attrName>style.visibility</p:attrName>
                                        </p:attrNameLst>
                                      </p:cBhvr>
                                      <p:to>
                                        <p:strVal val="hidden"/>
                                      </p:to>
                                    </p:set>
                                  </p:childTnLst>
                                </p:cTn>
                              </p:par>
                              <p:par>
                                <p:cTn id="37" presetID="23" presetClass="exit" presetSubtype="544" fill="hold" grpId="0" nodeType="withEffect">
                                  <p:stCondLst>
                                    <p:cond delay="0"/>
                                  </p:stCondLst>
                                  <p:childTnLst>
                                    <p:anim calcmode="lin" valueType="num">
                                      <p:cBhvr>
                                        <p:cTn id="38" dur="3000"/>
                                        <p:tgtEl>
                                          <p:spTgt spid="8"/>
                                        </p:tgtEl>
                                        <p:attrNameLst>
                                          <p:attrName>ppt_w</p:attrName>
                                        </p:attrNameLst>
                                      </p:cBhvr>
                                      <p:tavLst>
                                        <p:tav tm="0">
                                          <p:val>
                                            <p:strVal val="ppt_w"/>
                                          </p:val>
                                        </p:tav>
                                        <p:tav tm="100000">
                                          <p:val>
                                            <p:fltVal val="0"/>
                                          </p:val>
                                        </p:tav>
                                      </p:tavLst>
                                    </p:anim>
                                    <p:anim calcmode="lin" valueType="num">
                                      <p:cBhvr>
                                        <p:cTn id="39" dur="3000"/>
                                        <p:tgtEl>
                                          <p:spTgt spid="8"/>
                                        </p:tgtEl>
                                        <p:attrNameLst>
                                          <p:attrName>ppt_h</p:attrName>
                                        </p:attrNameLst>
                                      </p:cBhvr>
                                      <p:tavLst>
                                        <p:tav tm="0">
                                          <p:val>
                                            <p:strVal val="ppt_h"/>
                                          </p:val>
                                        </p:tav>
                                        <p:tav tm="100000">
                                          <p:val>
                                            <p:fltVal val="0"/>
                                          </p:val>
                                        </p:tav>
                                      </p:tavLst>
                                    </p:anim>
                                    <p:anim calcmode="lin" valueType="num">
                                      <p:cBhvr>
                                        <p:cTn id="40" dur="3000"/>
                                        <p:tgtEl>
                                          <p:spTgt spid="8"/>
                                        </p:tgtEl>
                                        <p:attrNameLst>
                                          <p:attrName>ppt_x</p:attrName>
                                        </p:attrNameLst>
                                      </p:cBhvr>
                                      <p:tavLst>
                                        <p:tav tm="0">
                                          <p:val>
                                            <p:strVal val="ppt_x"/>
                                          </p:val>
                                        </p:tav>
                                        <p:tav tm="100000">
                                          <p:val>
                                            <p:fltVal val="0.5"/>
                                          </p:val>
                                        </p:tav>
                                      </p:tavLst>
                                    </p:anim>
                                    <p:anim calcmode="lin" valueType="num">
                                      <p:cBhvr>
                                        <p:cTn id="41" dur="3000"/>
                                        <p:tgtEl>
                                          <p:spTgt spid="8"/>
                                        </p:tgtEl>
                                        <p:attrNameLst>
                                          <p:attrName>ppt_y</p:attrName>
                                        </p:attrNameLst>
                                      </p:cBhvr>
                                      <p:tavLst>
                                        <p:tav tm="0">
                                          <p:val>
                                            <p:strVal val="ppt_y"/>
                                          </p:val>
                                        </p:tav>
                                        <p:tav tm="100000">
                                          <p:val>
                                            <p:fltVal val="0.5"/>
                                          </p:val>
                                        </p:tav>
                                      </p:tavLst>
                                    </p:anim>
                                    <p:set>
                                      <p:cBhvr>
                                        <p:cTn id="42" dur="1" fill="hold">
                                          <p:stCondLst>
                                            <p:cond delay="2999"/>
                                          </p:stCondLst>
                                        </p:cTn>
                                        <p:tgtEl>
                                          <p:spTgt spid="8"/>
                                        </p:tgtEl>
                                        <p:attrNameLst>
                                          <p:attrName>style.visibility</p:attrName>
                                        </p:attrNameLst>
                                      </p:cBhvr>
                                      <p:to>
                                        <p:strVal val="hidden"/>
                                      </p:to>
                                    </p:set>
                                  </p:childTnLst>
                                </p:cTn>
                              </p:par>
                              <p:par>
                                <p:cTn id="43" presetID="23" presetClass="exit" presetSubtype="544" fill="hold" grpId="0" nodeType="withEffect">
                                  <p:stCondLst>
                                    <p:cond delay="0"/>
                                  </p:stCondLst>
                                  <p:childTnLst>
                                    <p:anim calcmode="lin" valueType="num">
                                      <p:cBhvr>
                                        <p:cTn id="44" dur="3000"/>
                                        <p:tgtEl>
                                          <p:spTgt spid="9"/>
                                        </p:tgtEl>
                                        <p:attrNameLst>
                                          <p:attrName>ppt_w</p:attrName>
                                        </p:attrNameLst>
                                      </p:cBhvr>
                                      <p:tavLst>
                                        <p:tav tm="0">
                                          <p:val>
                                            <p:strVal val="ppt_w"/>
                                          </p:val>
                                        </p:tav>
                                        <p:tav tm="100000">
                                          <p:val>
                                            <p:fltVal val="0"/>
                                          </p:val>
                                        </p:tav>
                                      </p:tavLst>
                                    </p:anim>
                                    <p:anim calcmode="lin" valueType="num">
                                      <p:cBhvr>
                                        <p:cTn id="45" dur="3000"/>
                                        <p:tgtEl>
                                          <p:spTgt spid="9"/>
                                        </p:tgtEl>
                                        <p:attrNameLst>
                                          <p:attrName>ppt_h</p:attrName>
                                        </p:attrNameLst>
                                      </p:cBhvr>
                                      <p:tavLst>
                                        <p:tav tm="0">
                                          <p:val>
                                            <p:strVal val="ppt_h"/>
                                          </p:val>
                                        </p:tav>
                                        <p:tav tm="100000">
                                          <p:val>
                                            <p:fltVal val="0"/>
                                          </p:val>
                                        </p:tav>
                                      </p:tavLst>
                                    </p:anim>
                                    <p:anim calcmode="lin" valueType="num">
                                      <p:cBhvr>
                                        <p:cTn id="46" dur="3000"/>
                                        <p:tgtEl>
                                          <p:spTgt spid="9"/>
                                        </p:tgtEl>
                                        <p:attrNameLst>
                                          <p:attrName>ppt_x</p:attrName>
                                        </p:attrNameLst>
                                      </p:cBhvr>
                                      <p:tavLst>
                                        <p:tav tm="0">
                                          <p:val>
                                            <p:strVal val="ppt_x"/>
                                          </p:val>
                                        </p:tav>
                                        <p:tav tm="100000">
                                          <p:val>
                                            <p:fltVal val="0.5"/>
                                          </p:val>
                                        </p:tav>
                                      </p:tavLst>
                                    </p:anim>
                                    <p:anim calcmode="lin" valueType="num">
                                      <p:cBhvr>
                                        <p:cTn id="47" dur="3000"/>
                                        <p:tgtEl>
                                          <p:spTgt spid="9"/>
                                        </p:tgtEl>
                                        <p:attrNameLst>
                                          <p:attrName>ppt_y</p:attrName>
                                        </p:attrNameLst>
                                      </p:cBhvr>
                                      <p:tavLst>
                                        <p:tav tm="0">
                                          <p:val>
                                            <p:strVal val="ppt_y"/>
                                          </p:val>
                                        </p:tav>
                                        <p:tav tm="100000">
                                          <p:val>
                                            <p:fltVal val="0.5"/>
                                          </p:val>
                                        </p:tav>
                                      </p:tavLst>
                                    </p:anim>
                                    <p:set>
                                      <p:cBhvr>
                                        <p:cTn id="48" dur="1" fill="hold">
                                          <p:stCondLst>
                                            <p:cond delay="2999"/>
                                          </p:stCondLst>
                                        </p:cTn>
                                        <p:tgtEl>
                                          <p:spTgt spid="9"/>
                                        </p:tgtEl>
                                        <p:attrNameLst>
                                          <p:attrName>style.visibility</p:attrName>
                                        </p:attrNameLst>
                                      </p:cBhvr>
                                      <p:to>
                                        <p:strVal val="hidden"/>
                                      </p:to>
                                    </p:set>
                                  </p:childTnLst>
                                </p:cTn>
                              </p:par>
                              <p:par>
                                <p:cTn id="49" presetID="23" presetClass="exit" presetSubtype="544" fill="hold" grpId="0" nodeType="withEffect">
                                  <p:stCondLst>
                                    <p:cond delay="0"/>
                                  </p:stCondLst>
                                  <p:childTnLst>
                                    <p:anim calcmode="lin" valueType="num">
                                      <p:cBhvr>
                                        <p:cTn id="50" dur="3000"/>
                                        <p:tgtEl>
                                          <p:spTgt spid="10"/>
                                        </p:tgtEl>
                                        <p:attrNameLst>
                                          <p:attrName>ppt_w</p:attrName>
                                        </p:attrNameLst>
                                      </p:cBhvr>
                                      <p:tavLst>
                                        <p:tav tm="0">
                                          <p:val>
                                            <p:strVal val="ppt_w"/>
                                          </p:val>
                                        </p:tav>
                                        <p:tav tm="100000">
                                          <p:val>
                                            <p:fltVal val="0"/>
                                          </p:val>
                                        </p:tav>
                                      </p:tavLst>
                                    </p:anim>
                                    <p:anim calcmode="lin" valueType="num">
                                      <p:cBhvr>
                                        <p:cTn id="51" dur="3000"/>
                                        <p:tgtEl>
                                          <p:spTgt spid="10"/>
                                        </p:tgtEl>
                                        <p:attrNameLst>
                                          <p:attrName>ppt_h</p:attrName>
                                        </p:attrNameLst>
                                      </p:cBhvr>
                                      <p:tavLst>
                                        <p:tav tm="0">
                                          <p:val>
                                            <p:strVal val="ppt_h"/>
                                          </p:val>
                                        </p:tav>
                                        <p:tav tm="100000">
                                          <p:val>
                                            <p:fltVal val="0"/>
                                          </p:val>
                                        </p:tav>
                                      </p:tavLst>
                                    </p:anim>
                                    <p:anim calcmode="lin" valueType="num">
                                      <p:cBhvr>
                                        <p:cTn id="52" dur="3000"/>
                                        <p:tgtEl>
                                          <p:spTgt spid="10"/>
                                        </p:tgtEl>
                                        <p:attrNameLst>
                                          <p:attrName>ppt_x</p:attrName>
                                        </p:attrNameLst>
                                      </p:cBhvr>
                                      <p:tavLst>
                                        <p:tav tm="0">
                                          <p:val>
                                            <p:strVal val="ppt_x"/>
                                          </p:val>
                                        </p:tav>
                                        <p:tav tm="100000">
                                          <p:val>
                                            <p:fltVal val="0.5"/>
                                          </p:val>
                                        </p:tav>
                                      </p:tavLst>
                                    </p:anim>
                                    <p:anim calcmode="lin" valueType="num">
                                      <p:cBhvr>
                                        <p:cTn id="53" dur="3000"/>
                                        <p:tgtEl>
                                          <p:spTgt spid="10"/>
                                        </p:tgtEl>
                                        <p:attrNameLst>
                                          <p:attrName>ppt_y</p:attrName>
                                        </p:attrNameLst>
                                      </p:cBhvr>
                                      <p:tavLst>
                                        <p:tav tm="0">
                                          <p:val>
                                            <p:strVal val="ppt_y"/>
                                          </p:val>
                                        </p:tav>
                                        <p:tav tm="100000">
                                          <p:val>
                                            <p:fltVal val="0.5"/>
                                          </p:val>
                                        </p:tav>
                                      </p:tavLst>
                                    </p:anim>
                                    <p:set>
                                      <p:cBhvr>
                                        <p:cTn id="54" dur="1" fill="hold">
                                          <p:stCondLst>
                                            <p:cond delay="2999"/>
                                          </p:stCondLst>
                                        </p:cTn>
                                        <p:tgtEl>
                                          <p:spTgt spid="10"/>
                                        </p:tgtEl>
                                        <p:attrNameLst>
                                          <p:attrName>style.visibility</p:attrName>
                                        </p:attrNameLst>
                                      </p:cBhvr>
                                      <p:to>
                                        <p:strVal val="hidden"/>
                                      </p:to>
                                    </p:set>
                                  </p:childTnLst>
                                </p:cTn>
                              </p:par>
                              <p:par>
                                <p:cTn id="55" presetID="23" presetClass="exit" presetSubtype="544" fill="hold" grpId="0" nodeType="withEffect">
                                  <p:stCondLst>
                                    <p:cond delay="0"/>
                                  </p:stCondLst>
                                  <p:childTnLst>
                                    <p:anim calcmode="lin" valueType="num">
                                      <p:cBhvr>
                                        <p:cTn id="56" dur="3000"/>
                                        <p:tgtEl>
                                          <p:spTgt spid="11"/>
                                        </p:tgtEl>
                                        <p:attrNameLst>
                                          <p:attrName>ppt_w</p:attrName>
                                        </p:attrNameLst>
                                      </p:cBhvr>
                                      <p:tavLst>
                                        <p:tav tm="0">
                                          <p:val>
                                            <p:strVal val="ppt_w"/>
                                          </p:val>
                                        </p:tav>
                                        <p:tav tm="100000">
                                          <p:val>
                                            <p:fltVal val="0"/>
                                          </p:val>
                                        </p:tav>
                                      </p:tavLst>
                                    </p:anim>
                                    <p:anim calcmode="lin" valueType="num">
                                      <p:cBhvr>
                                        <p:cTn id="57" dur="3000"/>
                                        <p:tgtEl>
                                          <p:spTgt spid="11"/>
                                        </p:tgtEl>
                                        <p:attrNameLst>
                                          <p:attrName>ppt_h</p:attrName>
                                        </p:attrNameLst>
                                      </p:cBhvr>
                                      <p:tavLst>
                                        <p:tav tm="0">
                                          <p:val>
                                            <p:strVal val="ppt_h"/>
                                          </p:val>
                                        </p:tav>
                                        <p:tav tm="100000">
                                          <p:val>
                                            <p:fltVal val="0"/>
                                          </p:val>
                                        </p:tav>
                                      </p:tavLst>
                                    </p:anim>
                                    <p:anim calcmode="lin" valueType="num">
                                      <p:cBhvr>
                                        <p:cTn id="58" dur="3000"/>
                                        <p:tgtEl>
                                          <p:spTgt spid="11"/>
                                        </p:tgtEl>
                                        <p:attrNameLst>
                                          <p:attrName>ppt_x</p:attrName>
                                        </p:attrNameLst>
                                      </p:cBhvr>
                                      <p:tavLst>
                                        <p:tav tm="0">
                                          <p:val>
                                            <p:strVal val="ppt_x"/>
                                          </p:val>
                                        </p:tav>
                                        <p:tav tm="100000">
                                          <p:val>
                                            <p:fltVal val="0.5"/>
                                          </p:val>
                                        </p:tav>
                                      </p:tavLst>
                                    </p:anim>
                                    <p:anim calcmode="lin" valueType="num">
                                      <p:cBhvr>
                                        <p:cTn id="59" dur="3000"/>
                                        <p:tgtEl>
                                          <p:spTgt spid="11"/>
                                        </p:tgtEl>
                                        <p:attrNameLst>
                                          <p:attrName>ppt_y</p:attrName>
                                        </p:attrNameLst>
                                      </p:cBhvr>
                                      <p:tavLst>
                                        <p:tav tm="0">
                                          <p:val>
                                            <p:strVal val="ppt_y"/>
                                          </p:val>
                                        </p:tav>
                                        <p:tav tm="100000">
                                          <p:val>
                                            <p:fltVal val="0.5"/>
                                          </p:val>
                                        </p:tav>
                                      </p:tavLst>
                                    </p:anim>
                                    <p:set>
                                      <p:cBhvr>
                                        <p:cTn id="60" dur="1" fill="hold">
                                          <p:stCondLst>
                                            <p:cond delay="2999"/>
                                          </p:stCondLst>
                                        </p:cTn>
                                        <p:tgtEl>
                                          <p:spTgt spid="11"/>
                                        </p:tgtEl>
                                        <p:attrNameLst>
                                          <p:attrName>style.visibility</p:attrName>
                                        </p:attrNameLst>
                                      </p:cBhvr>
                                      <p:to>
                                        <p:strVal val="hidden"/>
                                      </p:to>
                                    </p:set>
                                  </p:childTnLst>
                                </p:cTn>
                              </p:par>
                              <p:par>
                                <p:cTn id="61" presetID="23" presetClass="exit" presetSubtype="544" fill="hold" grpId="0" nodeType="withEffect">
                                  <p:stCondLst>
                                    <p:cond delay="0"/>
                                  </p:stCondLst>
                                  <p:childTnLst>
                                    <p:anim calcmode="lin" valueType="num">
                                      <p:cBhvr>
                                        <p:cTn id="62" dur="3000"/>
                                        <p:tgtEl>
                                          <p:spTgt spid="12"/>
                                        </p:tgtEl>
                                        <p:attrNameLst>
                                          <p:attrName>ppt_w</p:attrName>
                                        </p:attrNameLst>
                                      </p:cBhvr>
                                      <p:tavLst>
                                        <p:tav tm="0">
                                          <p:val>
                                            <p:strVal val="ppt_w"/>
                                          </p:val>
                                        </p:tav>
                                        <p:tav tm="100000">
                                          <p:val>
                                            <p:fltVal val="0"/>
                                          </p:val>
                                        </p:tav>
                                      </p:tavLst>
                                    </p:anim>
                                    <p:anim calcmode="lin" valueType="num">
                                      <p:cBhvr>
                                        <p:cTn id="63" dur="3000"/>
                                        <p:tgtEl>
                                          <p:spTgt spid="12"/>
                                        </p:tgtEl>
                                        <p:attrNameLst>
                                          <p:attrName>ppt_h</p:attrName>
                                        </p:attrNameLst>
                                      </p:cBhvr>
                                      <p:tavLst>
                                        <p:tav tm="0">
                                          <p:val>
                                            <p:strVal val="ppt_h"/>
                                          </p:val>
                                        </p:tav>
                                        <p:tav tm="100000">
                                          <p:val>
                                            <p:fltVal val="0"/>
                                          </p:val>
                                        </p:tav>
                                      </p:tavLst>
                                    </p:anim>
                                    <p:anim calcmode="lin" valueType="num">
                                      <p:cBhvr>
                                        <p:cTn id="64" dur="3000"/>
                                        <p:tgtEl>
                                          <p:spTgt spid="12"/>
                                        </p:tgtEl>
                                        <p:attrNameLst>
                                          <p:attrName>ppt_x</p:attrName>
                                        </p:attrNameLst>
                                      </p:cBhvr>
                                      <p:tavLst>
                                        <p:tav tm="0">
                                          <p:val>
                                            <p:strVal val="ppt_x"/>
                                          </p:val>
                                        </p:tav>
                                        <p:tav tm="100000">
                                          <p:val>
                                            <p:fltVal val="0.5"/>
                                          </p:val>
                                        </p:tav>
                                      </p:tavLst>
                                    </p:anim>
                                    <p:anim calcmode="lin" valueType="num">
                                      <p:cBhvr>
                                        <p:cTn id="65" dur="3000"/>
                                        <p:tgtEl>
                                          <p:spTgt spid="12"/>
                                        </p:tgtEl>
                                        <p:attrNameLst>
                                          <p:attrName>ppt_y</p:attrName>
                                        </p:attrNameLst>
                                      </p:cBhvr>
                                      <p:tavLst>
                                        <p:tav tm="0">
                                          <p:val>
                                            <p:strVal val="ppt_y"/>
                                          </p:val>
                                        </p:tav>
                                        <p:tav tm="100000">
                                          <p:val>
                                            <p:fltVal val="0.5"/>
                                          </p:val>
                                        </p:tav>
                                      </p:tavLst>
                                    </p:anim>
                                    <p:set>
                                      <p:cBhvr>
                                        <p:cTn id="66" dur="1" fill="hold">
                                          <p:stCondLst>
                                            <p:cond delay="2999"/>
                                          </p:stCondLst>
                                        </p:cTn>
                                        <p:tgtEl>
                                          <p:spTgt spid="12"/>
                                        </p:tgtEl>
                                        <p:attrNameLst>
                                          <p:attrName>style.visibility</p:attrName>
                                        </p:attrNameLst>
                                      </p:cBhvr>
                                      <p:to>
                                        <p:strVal val="hidden"/>
                                      </p:to>
                                    </p:set>
                                  </p:childTnLst>
                                </p:cTn>
                              </p:par>
                              <p:par>
                                <p:cTn id="67" presetID="23" presetClass="exit" presetSubtype="544" fill="hold" grpId="0" nodeType="withEffect">
                                  <p:stCondLst>
                                    <p:cond delay="0"/>
                                  </p:stCondLst>
                                  <p:childTnLst>
                                    <p:anim calcmode="lin" valueType="num">
                                      <p:cBhvr>
                                        <p:cTn id="68" dur="3000"/>
                                        <p:tgtEl>
                                          <p:spTgt spid="13"/>
                                        </p:tgtEl>
                                        <p:attrNameLst>
                                          <p:attrName>ppt_w</p:attrName>
                                        </p:attrNameLst>
                                      </p:cBhvr>
                                      <p:tavLst>
                                        <p:tav tm="0">
                                          <p:val>
                                            <p:strVal val="ppt_w"/>
                                          </p:val>
                                        </p:tav>
                                        <p:tav tm="100000">
                                          <p:val>
                                            <p:fltVal val="0"/>
                                          </p:val>
                                        </p:tav>
                                      </p:tavLst>
                                    </p:anim>
                                    <p:anim calcmode="lin" valueType="num">
                                      <p:cBhvr>
                                        <p:cTn id="69" dur="3000"/>
                                        <p:tgtEl>
                                          <p:spTgt spid="13"/>
                                        </p:tgtEl>
                                        <p:attrNameLst>
                                          <p:attrName>ppt_h</p:attrName>
                                        </p:attrNameLst>
                                      </p:cBhvr>
                                      <p:tavLst>
                                        <p:tav tm="0">
                                          <p:val>
                                            <p:strVal val="ppt_h"/>
                                          </p:val>
                                        </p:tav>
                                        <p:tav tm="100000">
                                          <p:val>
                                            <p:fltVal val="0"/>
                                          </p:val>
                                        </p:tav>
                                      </p:tavLst>
                                    </p:anim>
                                    <p:anim calcmode="lin" valueType="num">
                                      <p:cBhvr>
                                        <p:cTn id="70" dur="3000"/>
                                        <p:tgtEl>
                                          <p:spTgt spid="13"/>
                                        </p:tgtEl>
                                        <p:attrNameLst>
                                          <p:attrName>ppt_x</p:attrName>
                                        </p:attrNameLst>
                                      </p:cBhvr>
                                      <p:tavLst>
                                        <p:tav tm="0">
                                          <p:val>
                                            <p:strVal val="ppt_x"/>
                                          </p:val>
                                        </p:tav>
                                        <p:tav tm="100000">
                                          <p:val>
                                            <p:fltVal val="0.5"/>
                                          </p:val>
                                        </p:tav>
                                      </p:tavLst>
                                    </p:anim>
                                    <p:anim calcmode="lin" valueType="num">
                                      <p:cBhvr>
                                        <p:cTn id="71" dur="3000"/>
                                        <p:tgtEl>
                                          <p:spTgt spid="13"/>
                                        </p:tgtEl>
                                        <p:attrNameLst>
                                          <p:attrName>ppt_y</p:attrName>
                                        </p:attrNameLst>
                                      </p:cBhvr>
                                      <p:tavLst>
                                        <p:tav tm="0">
                                          <p:val>
                                            <p:strVal val="ppt_y"/>
                                          </p:val>
                                        </p:tav>
                                        <p:tav tm="100000">
                                          <p:val>
                                            <p:fltVal val="0.5"/>
                                          </p:val>
                                        </p:tav>
                                      </p:tavLst>
                                    </p:anim>
                                    <p:set>
                                      <p:cBhvr>
                                        <p:cTn id="72" dur="1" fill="hold">
                                          <p:stCondLst>
                                            <p:cond delay="2999"/>
                                          </p:stCondLst>
                                        </p:cTn>
                                        <p:tgtEl>
                                          <p:spTgt spid="13"/>
                                        </p:tgtEl>
                                        <p:attrNameLst>
                                          <p:attrName>style.visibility</p:attrName>
                                        </p:attrNameLst>
                                      </p:cBhvr>
                                      <p:to>
                                        <p:strVal val="hidden"/>
                                      </p:to>
                                    </p:set>
                                  </p:childTnLst>
                                </p:cTn>
                              </p:par>
                              <p:par>
                                <p:cTn id="73" presetID="23" presetClass="exit" presetSubtype="544" fill="hold" grpId="0" nodeType="withEffect">
                                  <p:stCondLst>
                                    <p:cond delay="0"/>
                                  </p:stCondLst>
                                  <p:childTnLst>
                                    <p:anim calcmode="lin" valueType="num">
                                      <p:cBhvr>
                                        <p:cTn id="74" dur="3000"/>
                                        <p:tgtEl>
                                          <p:spTgt spid="14"/>
                                        </p:tgtEl>
                                        <p:attrNameLst>
                                          <p:attrName>ppt_w</p:attrName>
                                        </p:attrNameLst>
                                      </p:cBhvr>
                                      <p:tavLst>
                                        <p:tav tm="0">
                                          <p:val>
                                            <p:strVal val="ppt_w"/>
                                          </p:val>
                                        </p:tav>
                                        <p:tav tm="100000">
                                          <p:val>
                                            <p:fltVal val="0"/>
                                          </p:val>
                                        </p:tav>
                                      </p:tavLst>
                                    </p:anim>
                                    <p:anim calcmode="lin" valueType="num">
                                      <p:cBhvr>
                                        <p:cTn id="75" dur="3000"/>
                                        <p:tgtEl>
                                          <p:spTgt spid="14"/>
                                        </p:tgtEl>
                                        <p:attrNameLst>
                                          <p:attrName>ppt_h</p:attrName>
                                        </p:attrNameLst>
                                      </p:cBhvr>
                                      <p:tavLst>
                                        <p:tav tm="0">
                                          <p:val>
                                            <p:strVal val="ppt_h"/>
                                          </p:val>
                                        </p:tav>
                                        <p:tav tm="100000">
                                          <p:val>
                                            <p:fltVal val="0"/>
                                          </p:val>
                                        </p:tav>
                                      </p:tavLst>
                                    </p:anim>
                                    <p:anim calcmode="lin" valueType="num">
                                      <p:cBhvr>
                                        <p:cTn id="76" dur="3000"/>
                                        <p:tgtEl>
                                          <p:spTgt spid="14"/>
                                        </p:tgtEl>
                                        <p:attrNameLst>
                                          <p:attrName>ppt_x</p:attrName>
                                        </p:attrNameLst>
                                      </p:cBhvr>
                                      <p:tavLst>
                                        <p:tav tm="0">
                                          <p:val>
                                            <p:strVal val="ppt_x"/>
                                          </p:val>
                                        </p:tav>
                                        <p:tav tm="100000">
                                          <p:val>
                                            <p:fltVal val="0.5"/>
                                          </p:val>
                                        </p:tav>
                                      </p:tavLst>
                                    </p:anim>
                                    <p:anim calcmode="lin" valueType="num">
                                      <p:cBhvr>
                                        <p:cTn id="77" dur="3000"/>
                                        <p:tgtEl>
                                          <p:spTgt spid="14"/>
                                        </p:tgtEl>
                                        <p:attrNameLst>
                                          <p:attrName>ppt_y</p:attrName>
                                        </p:attrNameLst>
                                      </p:cBhvr>
                                      <p:tavLst>
                                        <p:tav tm="0">
                                          <p:val>
                                            <p:strVal val="ppt_y"/>
                                          </p:val>
                                        </p:tav>
                                        <p:tav tm="100000">
                                          <p:val>
                                            <p:fltVal val="0.5"/>
                                          </p:val>
                                        </p:tav>
                                      </p:tavLst>
                                    </p:anim>
                                    <p:set>
                                      <p:cBhvr>
                                        <p:cTn id="78" dur="1" fill="hold">
                                          <p:stCondLst>
                                            <p:cond delay="2999"/>
                                          </p:stCondLst>
                                        </p:cTn>
                                        <p:tgtEl>
                                          <p:spTgt spid="14"/>
                                        </p:tgtEl>
                                        <p:attrNameLst>
                                          <p:attrName>style.visibility</p:attrName>
                                        </p:attrNameLst>
                                      </p:cBhvr>
                                      <p:to>
                                        <p:strVal val="hidden"/>
                                      </p:to>
                                    </p:set>
                                  </p:childTnLst>
                                </p:cTn>
                              </p:par>
                              <p:par>
                                <p:cTn id="79" presetID="23" presetClass="exit" presetSubtype="544" fill="hold" grpId="0" nodeType="withEffect">
                                  <p:stCondLst>
                                    <p:cond delay="0"/>
                                  </p:stCondLst>
                                  <p:childTnLst>
                                    <p:anim calcmode="lin" valueType="num">
                                      <p:cBhvr>
                                        <p:cTn id="80" dur="3000"/>
                                        <p:tgtEl>
                                          <p:spTgt spid="15"/>
                                        </p:tgtEl>
                                        <p:attrNameLst>
                                          <p:attrName>ppt_w</p:attrName>
                                        </p:attrNameLst>
                                      </p:cBhvr>
                                      <p:tavLst>
                                        <p:tav tm="0">
                                          <p:val>
                                            <p:strVal val="ppt_w"/>
                                          </p:val>
                                        </p:tav>
                                        <p:tav tm="100000">
                                          <p:val>
                                            <p:fltVal val="0"/>
                                          </p:val>
                                        </p:tav>
                                      </p:tavLst>
                                    </p:anim>
                                    <p:anim calcmode="lin" valueType="num">
                                      <p:cBhvr>
                                        <p:cTn id="81" dur="3000"/>
                                        <p:tgtEl>
                                          <p:spTgt spid="15"/>
                                        </p:tgtEl>
                                        <p:attrNameLst>
                                          <p:attrName>ppt_h</p:attrName>
                                        </p:attrNameLst>
                                      </p:cBhvr>
                                      <p:tavLst>
                                        <p:tav tm="0">
                                          <p:val>
                                            <p:strVal val="ppt_h"/>
                                          </p:val>
                                        </p:tav>
                                        <p:tav tm="100000">
                                          <p:val>
                                            <p:fltVal val="0"/>
                                          </p:val>
                                        </p:tav>
                                      </p:tavLst>
                                    </p:anim>
                                    <p:anim calcmode="lin" valueType="num">
                                      <p:cBhvr>
                                        <p:cTn id="82" dur="3000"/>
                                        <p:tgtEl>
                                          <p:spTgt spid="15"/>
                                        </p:tgtEl>
                                        <p:attrNameLst>
                                          <p:attrName>ppt_x</p:attrName>
                                        </p:attrNameLst>
                                      </p:cBhvr>
                                      <p:tavLst>
                                        <p:tav tm="0">
                                          <p:val>
                                            <p:strVal val="ppt_x"/>
                                          </p:val>
                                        </p:tav>
                                        <p:tav tm="100000">
                                          <p:val>
                                            <p:fltVal val="0.5"/>
                                          </p:val>
                                        </p:tav>
                                      </p:tavLst>
                                    </p:anim>
                                    <p:anim calcmode="lin" valueType="num">
                                      <p:cBhvr>
                                        <p:cTn id="83" dur="3000"/>
                                        <p:tgtEl>
                                          <p:spTgt spid="15"/>
                                        </p:tgtEl>
                                        <p:attrNameLst>
                                          <p:attrName>ppt_y</p:attrName>
                                        </p:attrNameLst>
                                      </p:cBhvr>
                                      <p:tavLst>
                                        <p:tav tm="0">
                                          <p:val>
                                            <p:strVal val="ppt_y"/>
                                          </p:val>
                                        </p:tav>
                                        <p:tav tm="100000">
                                          <p:val>
                                            <p:fltVal val="0.5"/>
                                          </p:val>
                                        </p:tav>
                                      </p:tavLst>
                                    </p:anim>
                                    <p:set>
                                      <p:cBhvr>
                                        <p:cTn id="84" dur="1" fill="hold">
                                          <p:stCondLst>
                                            <p:cond delay="2999"/>
                                          </p:stCondLst>
                                        </p:cTn>
                                        <p:tgtEl>
                                          <p:spTgt spid="15"/>
                                        </p:tgtEl>
                                        <p:attrNameLst>
                                          <p:attrName>style.visibility</p:attrName>
                                        </p:attrNameLst>
                                      </p:cBhvr>
                                      <p:to>
                                        <p:strVal val="hidden"/>
                                      </p:to>
                                    </p:set>
                                  </p:childTnLst>
                                </p:cTn>
                              </p:par>
                              <p:par>
                                <p:cTn id="85" presetID="23" presetClass="exit" presetSubtype="544" fill="hold" grpId="0" nodeType="withEffect">
                                  <p:stCondLst>
                                    <p:cond delay="0"/>
                                  </p:stCondLst>
                                  <p:childTnLst>
                                    <p:anim calcmode="lin" valueType="num">
                                      <p:cBhvr>
                                        <p:cTn id="86" dur="3000"/>
                                        <p:tgtEl>
                                          <p:spTgt spid="16"/>
                                        </p:tgtEl>
                                        <p:attrNameLst>
                                          <p:attrName>ppt_w</p:attrName>
                                        </p:attrNameLst>
                                      </p:cBhvr>
                                      <p:tavLst>
                                        <p:tav tm="0">
                                          <p:val>
                                            <p:strVal val="ppt_w"/>
                                          </p:val>
                                        </p:tav>
                                        <p:tav tm="100000">
                                          <p:val>
                                            <p:fltVal val="0"/>
                                          </p:val>
                                        </p:tav>
                                      </p:tavLst>
                                    </p:anim>
                                    <p:anim calcmode="lin" valueType="num">
                                      <p:cBhvr>
                                        <p:cTn id="87" dur="3000"/>
                                        <p:tgtEl>
                                          <p:spTgt spid="16"/>
                                        </p:tgtEl>
                                        <p:attrNameLst>
                                          <p:attrName>ppt_h</p:attrName>
                                        </p:attrNameLst>
                                      </p:cBhvr>
                                      <p:tavLst>
                                        <p:tav tm="0">
                                          <p:val>
                                            <p:strVal val="ppt_h"/>
                                          </p:val>
                                        </p:tav>
                                        <p:tav tm="100000">
                                          <p:val>
                                            <p:fltVal val="0"/>
                                          </p:val>
                                        </p:tav>
                                      </p:tavLst>
                                    </p:anim>
                                    <p:anim calcmode="lin" valueType="num">
                                      <p:cBhvr>
                                        <p:cTn id="88" dur="3000"/>
                                        <p:tgtEl>
                                          <p:spTgt spid="16"/>
                                        </p:tgtEl>
                                        <p:attrNameLst>
                                          <p:attrName>ppt_x</p:attrName>
                                        </p:attrNameLst>
                                      </p:cBhvr>
                                      <p:tavLst>
                                        <p:tav tm="0">
                                          <p:val>
                                            <p:strVal val="ppt_x"/>
                                          </p:val>
                                        </p:tav>
                                        <p:tav tm="100000">
                                          <p:val>
                                            <p:fltVal val="0.5"/>
                                          </p:val>
                                        </p:tav>
                                      </p:tavLst>
                                    </p:anim>
                                    <p:anim calcmode="lin" valueType="num">
                                      <p:cBhvr>
                                        <p:cTn id="89" dur="3000"/>
                                        <p:tgtEl>
                                          <p:spTgt spid="16"/>
                                        </p:tgtEl>
                                        <p:attrNameLst>
                                          <p:attrName>ppt_y</p:attrName>
                                        </p:attrNameLst>
                                      </p:cBhvr>
                                      <p:tavLst>
                                        <p:tav tm="0">
                                          <p:val>
                                            <p:strVal val="ppt_y"/>
                                          </p:val>
                                        </p:tav>
                                        <p:tav tm="100000">
                                          <p:val>
                                            <p:fltVal val="0.5"/>
                                          </p:val>
                                        </p:tav>
                                      </p:tavLst>
                                    </p:anim>
                                    <p:set>
                                      <p:cBhvr>
                                        <p:cTn id="90" dur="1" fill="hold">
                                          <p:stCondLst>
                                            <p:cond delay="2999"/>
                                          </p:stCondLst>
                                        </p:cTn>
                                        <p:tgtEl>
                                          <p:spTgt spid="16"/>
                                        </p:tgtEl>
                                        <p:attrNameLst>
                                          <p:attrName>style.visibility</p:attrName>
                                        </p:attrNameLst>
                                      </p:cBhvr>
                                      <p:to>
                                        <p:strVal val="hidden"/>
                                      </p:to>
                                    </p:set>
                                  </p:childTnLst>
                                </p:cTn>
                              </p:par>
                              <p:par>
                                <p:cTn id="91" presetID="23" presetClass="exit" presetSubtype="544" fill="hold" grpId="0" nodeType="withEffect">
                                  <p:stCondLst>
                                    <p:cond delay="0"/>
                                  </p:stCondLst>
                                  <p:childTnLst>
                                    <p:anim calcmode="lin" valueType="num">
                                      <p:cBhvr>
                                        <p:cTn id="92" dur="3000"/>
                                        <p:tgtEl>
                                          <p:spTgt spid="17"/>
                                        </p:tgtEl>
                                        <p:attrNameLst>
                                          <p:attrName>ppt_w</p:attrName>
                                        </p:attrNameLst>
                                      </p:cBhvr>
                                      <p:tavLst>
                                        <p:tav tm="0">
                                          <p:val>
                                            <p:strVal val="ppt_w"/>
                                          </p:val>
                                        </p:tav>
                                        <p:tav tm="100000">
                                          <p:val>
                                            <p:fltVal val="0"/>
                                          </p:val>
                                        </p:tav>
                                      </p:tavLst>
                                    </p:anim>
                                    <p:anim calcmode="lin" valueType="num">
                                      <p:cBhvr>
                                        <p:cTn id="93" dur="3000"/>
                                        <p:tgtEl>
                                          <p:spTgt spid="17"/>
                                        </p:tgtEl>
                                        <p:attrNameLst>
                                          <p:attrName>ppt_h</p:attrName>
                                        </p:attrNameLst>
                                      </p:cBhvr>
                                      <p:tavLst>
                                        <p:tav tm="0">
                                          <p:val>
                                            <p:strVal val="ppt_h"/>
                                          </p:val>
                                        </p:tav>
                                        <p:tav tm="100000">
                                          <p:val>
                                            <p:fltVal val="0"/>
                                          </p:val>
                                        </p:tav>
                                      </p:tavLst>
                                    </p:anim>
                                    <p:anim calcmode="lin" valueType="num">
                                      <p:cBhvr>
                                        <p:cTn id="94" dur="3000"/>
                                        <p:tgtEl>
                                          <p:spTgt spid="17"/>
                                        </p:tgtEl>
                                        <p:attrNameLst>
                                          <p:attrName>ppt_x</p:attrName>
                                        </p:attrNameLst>
                                      </p:cBhvr>
                                      <p:tavLst>
                                        <p:tav tm="0">
                                          <p:val>
                                            <p:strVal val="ppt_x"/>
                                          </p:val>
                                        </p:tav>
                                        <p:tav tm="100000">
                                          <p:val>
                                            <p:fltVal val="0.5"/>
                                          </p:val>
                                        </p:tav>
                                      </p:tavLst>
                                    </p:anim>
                                    <p:anim calcmode="lin" valueType="num">
                                      <p:cBhvr>
                                        <p:cTn id="95" dur="3000"/>
                                        <p:tgtEl>
                                          <p:spTgt spid="17"/>
                                        </p:tgtEl>
                                        <p:attrNameLst>
                                          <p:attrName>ppt_y</p:attrName>
                                        </p:attrNameLst>
                                      </p:cBhvr>
                                      <p:tavLst>
                                        <p:tav tm="0">
                                          <p:val>
                                            <p:strVal val="ppt_y"/>
                                          </p:val>
                                        </p:tav>
                                        <p:tav tm="100000">
                                          <p:val>
                                            <p:fltVal val="0.5"/>
                                          </p:val>
                                        </p:tav>
                                      </p:tavLst>
                                    </p:anim>
                                    <p:set>
                                      <p:cBhvr>
                                        <p:cTn id="96" dur="1" fill="hold">
                                          <p:stCondLst>
                                            <p:cond delay="2999"/>
                                          </p:stCondLst>
                                        </p:cTn>
                                        <p:tgtEl>
                                          <p:spTgt spid="17"/>
                                        </p:tgtEl>
                                        <p:attrNameLst>
                                          <p:attrName>style.visibility</p:attrName>
                                        </p:attrNameLst>
                                      </p:cBhvr>
                                      <p:to>
                                        <p:strVal val="hidden"/>
                                      </p:to>
                                    </p:set>
                                  </p:childTnLst>
                                </p:cTn>
                              </p:par>
                              <p:par>
                                <p:cTn id="97" presetID="23" presetClass="exit" presetSubtype="544" fill="hold" grpId="0" nodeType="withEffect">
                                  <p:stCondLst>
                                    <p:cond delay="0"/>
                                  </p:stCondLst>
                                  <p:childTnLst>
                                    <p:anim calcmode="lin" valueType="num">
                                      <p:cBhvr>
                                        <p:cTn id="98" dur="3000"/>
                                        <p:tgtEl>
                                          <p:spTgt spid="18"/>
                                        </p:tgtEl>
                                        <p:attrNameLst>
                                          <p:attrName>ppt_w</p:attrName>
                                        </p:attrNameLst>
                                      </p:cBhvr>
                                      <p:tavLst>
                                        <p:tav tm="0">
                                          <p:val>
                                            <p:strVal val="ppt_w"/>
                                          </p:val>
                                        </p:tav>
                                        <p:tav tm="100000">
                                          <p:val>
                                            <p:fltVal val="0"/>
                                          </p:val>
                                        </p:tav>
                                      </p:tavLst>
                                    </p:anim>
                                    <p:anim calcmode="lin" valueType="num">
                                      <p:cBhvr>
                                        <p:cTn id="99" dur="3000"/>
                                        <p:tgtEl>
                                          <p:spTgt spid="18"/>
                                        </p:tgtEl>
                                        <p:attrNameLst>
                                          <p:attrName>ppt_h</p:attrName>
                                        </p:attrNameLst>
                                      </p:cBhvr>
                                      <p:tavLst>
                                        <p:tav tm="0">
                                          <p:val>
                                            <p:strVal val="ppt_h"/>
                                          </p:val>
                                        </p:tav>
                                        <p:tav tm="100000">
                                          <p:val>
                                            <p:fltVal val="0"/>
                                          </p:val>
                                        </p:tav>
                                      </p:tavLst>
                                    </p:anim>
                                    <p:anim calcmode="lin" valueType="num">
                                      <p:cBhvr>
                                        <p:cTn id="100" dur="3000"/>
                                        <p:tgtEl>
                                          <p:spTgt spid="18"/>
                                        </p:tgtEl>
                                        <p:attrNameLst>
                                          <p:attrName>ppt_x</p:attrName>
                                        </p:attrNameLst>
                                      </p:cBhvr>
                                      <p:tavLst>
                                        <p:tav tm="0">
                                          <p:val>
                                            <p:strVal val="ppt_x"/>
                                          </p:val>
                                        </p:tav>
                                        <p:tav tm="100000">
                                          <p:val>
                                            <p:fltVal val="0.5"/>
                                          </p:val>
                                        </p:tav>
                                      </p:tavLst>
                                    </p:anim>
                                    <p:anim calcmode="lin" valueType="num">
                                      <p:cBhvr>
                                        <p:cTn id="101" dur="3000"/>
                                        <p:tgtEl>
                                          <p:spTgt spid="18"/>
                                        </p:tgtEl>
                                        <p:attrNameLst>
                                          <p:attrName>ppt_y</p:attrName>
                                        </p:attrNameLst>
                                      </p:cBhvr>
                                      <p:tavLst>
                                        <p:tav tm="0">
                                          <p:val>
                                            <p:strVal val="ppt_y"/>
                                          </p:val>
                                        </p:tav>
                                        <p:tav tm="100000">
                                          <p:val>
                                            <p:fltVal val="0.5"/>
                                          </p:val>
                                        </p:tav>
                                      </p:tavLst>
                                    </p:anim>
                                    <p:set>
                                      <p:cBhvr>
                                        <p:cTn id="102" dur="1" fill="hold">
                                          <p:stCondLst>
                                            <p:cond delay="2999"/>
                                          </p:stCondLst>
                                        </p:cTn>
                                        <p:tgtEl>
                                          <p:spTgt spid="18"/>
                                        </p:tgtEl>
                                        <p:attrNameLst>
                                          <p:attrName>style.visibility</p:attrName>
                                        </p:attrNameLst>
                                      </p:cBhvr>
                                      <p:to>
                                        <p:strVal val="hidden"/>
                                      </p:to>
                                    </p:set>
                                  </p:childTnLst>
                                </p:cTn>
                              </p:par>
                              <p:par>
                                <p:cTn id="103" presetID="23" presetClass="exit" presetSubtype="544" fill="hold" grpId="0" nodeType="withEffect">
                                  <p:stCondLst>
                                    <p:cond delay="0"/>
                                  </p:stCondLst>
                                  <p:childTnLst>
                                    <p:anim calcmode="lin" valueType="num">
                                      <p:cBhvr>
                                        <p:cTn id="104" dur="3000"/>
                                        <p:tgtEl>
                                          <p:spTgt spid="19"/>
                                        </p:tgtEl>
                                        <p:attrNameLst>
                                          <p:attrName>ppt_w</p:attrName>
                                        </p:attrNameLst>
                                      </p:cBhvr>
                                      <p:tavLst>
                                        <p:tav tm="0">
                                          <p:val>
                                            <p:strVal val="ppt_w"/>
                                          </p:val>
                                        </p:tav>
                                        <p:tav tm="100000">
                                          <p:val>
                                            <p:fltVal val="0"/>
                                          </p:val>
                                        </p:tav>
                                      </p:tavLst>
                                    </p:anim>
                                    <p:anim calcmode="lin" valueType="num">
                                      <p:cBhvr>
                                        <p:cTn id="105" dur="3000"/>
                                        <p:tgtEl>
                                          <p:spTgt spid="19"/>
                                        </p:tgtEl>
                                        <p:attrNameLst>
                                          <p:attrName>ppt_h</p:attrName>
                                        </p:attrNameLst>
                                      </p:cBhvr>
                                      <p:tavLst>
                                        <p:tav tm="0">
                                          <p:val>
                                            <p:strVal val="ppt_h"/>
                                          </p:val>
                                        </p:tav>
                                        <p:tav tm="100000">
                                          <p:val>
                                            <p:fltVal val="0"/>
                                          </p:val>
                                        </p:tav>
                                      </p:tavLst>
                                    </p:anim>
                                    <p:anim calcmode="lin" valueType="num">
                                      <p:cBhvr>
                                        <p:cTn id="106" dur="3000"/>
                                        <p:tgtEl>
                                          <p:spTgt spid="19"/>
                                        </p:tgtEl>
                                        <p:attrNameLst>
                                          <p:attrName>ppt_x</p:attrName>
                                        </p:attrNameLst>
                                      </p:cBhvr>
                                      <p:tavLst>
                                        <p:tav tm="0">
                                          <p:val>
                                            <p:strVal val="ppt_x"/>
                                          </p:val>
                                        </p:tav>
                                        <p:tav tm="100000">
                                          <p:val>
                                            <p:fltVal val="0.5"/>
                                          </p:val>
                                        </p:tav>
                                      </p:tavLst>
                                    </p:anim>
                                    <p:anim calcmode="lin" valueType="num">
                                      <p:cBhvr>
                                        <p:cTn id="107" dur="3000"/>
                                        <p:tgtEl>
                                          <p:spTgt spid="19"/>
                                        </p:tgtEl>
                                        <p:attrNameLst>
                                          <p:attrName>ppt_y</p:attrName>
                                        </p:attrNameLst>
                                      </p:cBhvr>
                                      <p:tavLst>
                                        <p:tav tm="0">
                                          <p:val>
                                            <p:strVal val="ppt_y"/>
                                          </p:val>
                                        </p:tav>
                                        <p:tav tm="100000">
                                          <p:val>
                                            <p:fltVal val="0.5"/>
                                          </p:val>
                                        </p:tav>
                                      </p:tavLst>
                                    </p:anim>
                                    <p:set>
                                      <p:cBhvr>
                                        <p:cTn id="108" dur="1" fill="hold">
                                          <p:stCondLst>
                                            <p:cond delay="2999"/>
                                          </p:stCondLst>
                                        </p:cTn>
                                        <p:tgtEl>
                                          <p:spTgt spid="19"/>
                                        </p:tgtEl>
                                        <p:attrNameLst>
                                          <p:attrName>style.visibility</p:attrName>
                                        </p:attrNameLst>
                                      </p:cBhvr>
                                      <p:to>
                                        <p:strVal val="hidden"/>
                                      </p:to>
                                    </p:set>
                                  </p:childTnLst>
                                </p:cTn>
                              </p:par>
                              <p:par>
                                <p:cTn id="109" presetID="23" presetClass="exit" presetSubtype="544" fill="hold" grpId="0" nodeType="withEffect">
                                  <p:stCondLst>
                                    <p:cond delay="0"/>
                                  </p:stCondLst>
                                  <p:childTnLst>
                                    <p:anim calcmode="lin" valueType="num">
                                      <p:cBhvr>
                                        <p:cTn id="110" dur="3000"/>
                                        <p:tgtEl>
                                          <p:spTgt spid="20"/>
                                        </p:tgtEl>
                                        <p:attrNameLst>
                                          <p:attrName>ppt_w</p:attrName>
                                        </p:attrNameLst>
                                      </p:cBhvr>
                                      <p:tavLst>
                                        <p:tav tm="0">
                                          <p:val>
                                            <p:strVal val="ppt_w"/>
                                          </p:val>
                                        </p:tav>
                                        <p:tav tm="100000">
                                          <p:val>
                                            <p:fltVal val="0"/>
                                          </p:val>
                                        </p:tav>
                                      </p:tavLst>
                                    </p:anim>
                                    <p:anim calcmode="lin" valueType="num">
                                      <p:cBhvr>
                                        <p:cTn id="111" dur="3000"/>
                                        <p:tgtEl>
                                          <p:spTgt spid="20"/>
                                        </p:tgtEl>
                                        <p:attrNameLst>
                                          <p:attrName>ppt_h</p:attrName>
                                        </p:attrNameLst>
                                      </p:cBhvr>
                                      <p:tavLst>
                                        <p:tav tm="0">
                                          <p:val>
                                            <p:strVal val="ppt_h"/>
                                          </p:val>
                                        </p:tav>
                                        <p:tav tm="100000">
                                          <p:val>
                                            <p:fltVal val="0"/>
                                          </p:val>
                                        </p:tav>
                                      </p:tavLst>
                                    </p:anim>
                                    <p:anim calcmode="lin" valueType="num">
                                      <p:cBhvr>
                                        <p:cTn id="112" dur="3000"/>
                                        <p:tgtEl>
                                          <p:spTgt spid="20"/>
                                        </p:tgtEl>
                                        <p:attrNameLst>
                                          <p:attrName>ppt_x</p:attrName>
                                        </p:attrNameLst>
                                      </p:cBhvr>
                                      <p:tavLst>
                                        <p:tav tm="0">
                                          <p:val>
                                            <p:strVal val="ppt_x"/>
                                          </p:val>
                                        </p:tav>
                                        <p:tav tm="100000">
                                          <p:val>
                                            <p:fltVal val="0.5"/>
                                          </p:val>
                                        </p:tav>
                                      </p:tavLst>
                                    </p:anim>
                                    <p:anim calcmode="lin" valueType="num">
                                      <p:cBhvr>
                                        <p:cTn id="113" dur="3000"/>
                                        <p:tgtEl>
                                          <p:spTgt spid="20"/>
                                        </p:tgtEl>
                                        <p:attrNameLst>
                                          <p:attrName>ppt_y</p:attrName>
                                        </p:attrNameLst>
                                      </p:cBhvr>
                                      <p:tavLst>
                                        <p:tav tm="0">
                                          <p:val>
                                            <p:strVal val="ppt_y"/>
                                          </p:val>
                                        </p:tav>
                                        <p:tav tm="100000">
                                          <p:val>
                                            <p:fltVal val="0.5"/>
                                          </p:val>
                                        </p:tav>
                                      </p:tavLst>
                                    </p:anim>
                                    <p:set>
                                      <p:cBhvr>
                                        <p:cTn id="114" dur="1" fill="hold">
                                          <p:stCondLst>
                                            <p:cond delay="2999"/>
                                          </p:stCondLst>
                                        </p:cTn>
                                        <p:tgtEl>
                                          <p:spTgt spid="20"/>
                                        </p:tgtEl>
                                        <p:attrNameLst>
                                          <p:attrName>style.visibility</p:attrName>
                                        </p:attrNameLst>
                                      </p:cBhvr>
                                      <p:to>
                                        <p:strVal val="hidden"/>
                                      </p:to>
                                    </p:set>
                                  </p:childTnLst>
                                </p:cTn>
                              </p:par>
                              <p:par>
                                <p:cTn id="115" presetID="23" presetClass="exit" presetSubtype="544" fill="hold" grpId="0" nodeType="withEffect">
                                  <p:stCondLst>
                                    <p:cond delay="0"/>
                                  </p:stCondLst>
                                  <p:childTnLst>
                                    <p:anim calcmode="lin" valueType="num">
                                      <p:cBhvr>
                                        <p:cTn id="116" dur="3000"/>
                                        <p:tgtEl>
                                          <p:spTgt spid="21"/>
                                        </p:tgtEl>
                                        <p:attrNameLst>
                                          <p:attrName>ppt_w</p:attrName>
                                        </p:attrNameLst>
                                      </p:cBhvr>
                                      <p:tavLst>
                                        <p:tav tm="0">
                                          <p:val>
                                            <p:strVal val="ppt_w"/>
                                          </p:val>
                                        </p:tav>
                                        <p:tav tm="100000">
                                          <p:val>
                                            <p:fltVal val="0"/>
                                          </p:val>
                                        </p:tav>
                                      </p:tavLst>
                                    </p:anim>
                                    <p:anim calcmode="lin" valueType="num">
                                      <p:cBhvr>
                                        <p:cTn id="117" dur="3000"/>
                                        <p:tgtEl>
                                          <p:spTgt spid="21"/>
                                        </p:tgtEl>
                                        <p:attrNameLst>
                                          <p:attrName>ppt_h</p:attrName>
                                        </p:attrNameLst>
                                      </p:cBhvr>
                                      <p:tavLst>
                                        <p:tav tm="0">
                                          <p:val>
                                            <p:strVal val="ppt_h"/>
                                          </p:val>
                                        </p:tav>
                                        <p:tav tm="100000">
                                          <p:val>
                                            <p:fltVal val="0"/>
                                          </p:val>
                                        </p:tav>
                                      </p:tavLst>
                                    </p:anim>
                                    <p:anim calcmode="lin" valueType="num">
                                      <p:cBhvr>
                                        <p:cTn id="118" dur="3000"/>
                                        <p:tgtEl>
                                          <p:spTgt spid="21"/>
                                        </p:tgtEl>
                                        <p:attrNameLst>
                                          <p:attrName>ppt_x</p:attrName>
                                        </p:attrNameLst>
                                      </p:cBhvr>
                                      <p:tavLst>
                                        <p:tav tm="0">
                                          <p:val>
                                            <p:strVal val="ppt_x"/>
                                          </p:val>
                                        </p:tav>
                                        <p:tav tm="100000">
                                          <p:val>
                                            <p:fltVal val="0.5"/>
                                          </p:val>
                                        </p:tav>
                                      </p:tavLst>
                                    </p:anim>
                                    <p:anim calcmode="lin" valueType="num">
                                      <p:cBhvr>
                                        <p:cTn id="119" dur="3000"/>
                                        <p:tgtEl>
                                          <p:spTgt spid="21"/>
                                        </p:tgtEl>
                                        <p:attrNameLst>
                                          <p:attrName>ppt_y</p:attrName>
                                        </p:attrNameLst>
                                      </p:cBhvr>
                                      <p:tavLst>
                                        <p:tav tm="0">
                                          <p:val>
                                            <p:strVal val="ppt_y"/>
                                          </p:val>
                                        </p:tav>
                                        <p:tav tm="100000">
                                          <p:val>
                                            <p:fltVal val="0.5"/>
                                          </p:val>
                                        </p:tav>
                                      </p:tavLst>
                                    </p:anim>
                                    <p:set>
                                      <p:cBhvr>
                                        <p:cTn id="120" dur="1" fill="hold">
                                          <p:stCondLst>
                                            <p:cond delay="2999"/>
                                          </p:stCondLst>
                                        </p:cTn>
                                        <p:tgtEl>
                                          <p:spTgt spid="21"/>
                                        </p:tgtEl>
                                        <p:attrNameLst>
                                          <p:attrName>style.visibility</p:attrName>
                                        </p:attrNameLst>
                                      </p:cBhvr>
                                      <p:to>
                                        <p:strVal val="hidden"/>
                                      </p:to>
                                    </p:set>
                                  </p:childTnLst>
                                </p:cTn>
                              </p:par>
                              <p:par>
                                <p:cTn id="121" presetID="23" presetClass="exit" presetSubtype="544" fill="hold" grpId="0" nodeType="withEffect">
                                  <p:stCondLst>
                                    <p:cond delay="0"/>
                                  </p:stCondLst>
                                  <p:childTnLst>
                                    <p:anim calcmode="lin" valueType="num">
                                      <p:cBhvr>
                                        <p:cTn id="122" dur="3000"/>
                                        <p:tgtEl>
                                          <p:spTgt spid="22"/>
                                        </p:tgtEl>
                                        <p:attrNameLst>
                                          <p:attrName>ppt_w</p:attrName>
                                        </p:attrNameLst>
                                      </p:cBhvr>
                                      <p:tavLst>
                                        <p:tav tm="0">
                                          <p:val>
                                            <p:strVal val="ppt_w"/>
                                          </p:val>
                                        </p:tav>
                                        <p:tav tm="100000">
                                          <p:val>
                                            <p:fltVal val="0"/>
                                          </p:val>
                                        </p:tav>
                                      </p:tavLst>
                                    </p:anim>
                                    <p:anim calcmode="lin" valueType="num">
                                      <p:cBhvr>
                                        <p:cTn id="123" dur="3000"/>
                                        <p:tgtEl>
                                          <p:spTgt spid="22"/>
                                        </p:tgtEl>
                                        <p:attrNameLst>
                                          <p:attrName>ppt_h</p:attrName>
                                        </p:attrNameLst>
                                      </p:cBhvr>
                                      <p:tavLst>
                                        <p:tav tm="0">
                                          <p:val>
                                            <p:strVal val="ppt_h"/>
                                          </p:val>
                                        </p:tav>
                                        <p:tav tm="100000">
                                          <p:val>
                                            <p:fltVal val="0"/>
                                          </p:val>
                                        </p:tav>
                                      </p:tavLst>
                                    </p:anim>
                                    <p:anim calcmode="lin" valueType="num">
                                      <p:cBhvr>
                                        <p:cTn id="124" dur="3000"/>
                                        <p:tgtEl>
                                          <p:spTgt spid="22"/>
                                        </p:tgtEl>
                                        <p:attrNameLst>
                                          <p:attrName>ppt_x</p:attrName>
                                        </p:attrNameLst>
                                      </p:cBhvr>
                                      <p:tavLst>
                                        <p:tav tm="0">
                                          <p:val>
                                            <p:strVal val="ppt_x"/>
                                          </p:val>
                                        </p:tav>
                                        <p:tav tm="100000">
                                          <p:val>
                                            <p:fltVal val="0.5"/>
                                          </p:val>
                                        </p:tav>
                                      </p:tavLst>
                                    </p:anim>
                                    <p:anim calcmode="lin" valueType="num">
                                      <p:cBhvr>
                                        <p:cTn id="125" dur="3000"/>
                                        <p:tgtEl>
                                          <p:spTgt spid="22"/>
                                        </p:tgtEl>
                                        <p:attrNameLst>
                                          <p:attrName>ppt_y</p:attrName>
                                        </p:attrNameLst>
                                      </p:cBhvr>
                                      <p:tavLst>
                                        <p:tav tm="0">
                                          <p:val>
                                            <p:strVal val="ppt_y"/>
                                          </p:val>
                                        </p:tav>
                                        <p:tav tm="100000">
                                          <p:val>
                                            <p:fltVal val="0.5"/>
                                          </p:val>
                                        </p:tav>
                                      </p:tavLst>
                                    </p:anim>
                                    <p:set>
                                      <p:cBhvr>
                                        <p:cTn id="126" dur="1" fill="hold">
                                          <p:stCondLst>
                                            <p:cond delay="2999"/>
                                          </p:stCondLst>
                                        </p:cTn>
                                        <p:tgtEl>
                                          <p:spTgt spid="22"/>
                                        </p:tgtEl>
                                        <p:attrNameLst>
                                          <p:attrName>style.visibility</p:attrName>
                                        </p:attrNameLst>
                                      </p:cBhvr>
                                      <p:to>
                                        <p:strVal val="hidden"/>
                                      </p:to>
                                    </p:set>
                                  </p:childTnLst>
                                </p:cTn>
                              </p:par>
                              <p:par>
                                <p:cTn id="127" presetID="23" presetClass="exit" presetSubtype="544" fill="hold" grpId="0" nodeType="withEffect">
                                  <p:stCondLst>
                                    <p:cond delay="0"/>
                                  </p:stCondLst>
                                  <p:childTnLst>
                                    <p:anim calcmode="lin" valueType="num">
                                      <p:cBhvr>
                                        <p:cTn id="128" dur="3000"/>
                                        <p:tgtEl>
                                          <p:spTgt spid="23"/>
                                        </p:tgtEl>
                                        <p:attrNameLst>
                                          <p:attrName>ppt_w</p:attrName>
                                        </p:attrNameLst>
                                      </p:cBhvr>
                                      <p:tavLst>
                                        <p:tav tm="0">
                                          <p:val>
                                            <p:strVal val="ppt_w"/>
                                          </p:val>
                                        </p:tav>
                                        <p:tav tm="100000">
                                          <p:val>
                                            <p:fltVal val="0"/>
                                          </p:val>
                                        </p:tav>
                                      </p:tavLst>
                                    </p:anim>
                                    <p:anim calcmode="lin" valueType="num">
                                      <p:cBhvr>
                                        <p:cTn id="129" dur="3000"/>
                                        <p:tgtEl>
                                          <p:spTgt spid="23"/>
                                        </p:tgtEl>
                                        <p:attrNameLst>
                                          <p:attrName>ppt_h</p:attrName>
                                        </p:attrNameLst>
                                      </p:cBhvr>
                                      <p:tavLst>
                                        <p:tav tm="0">
                                          <p:val>
                                            <p:strVal val="ppt_h"/>
                                          </p:val>
                                        </p:tav>
                                        <p:tav tm="100000">
                                          <p:val>
                                            <p:fltVal val="0"/>
                                          </p:val>
                                        </p:tav>
                                      </p:tavLst>
                                    </p:anim>
                                    <p:anim calcmode="lin" valueType="num">
                                      <p:cBhvr>
                                        <p:cTn id="130" dur="3000"/>
                                        <p:tgtEl>
                                          <p:spTgt spid="23"/>
                                        </p:tgtEl>
                                        <p:attrNameLst>
                                          <p:attrName>ppt_x</p:attrName>
                                        </p:attrNameLst>
                                      </p:cBhvr>
                                      <p:tavLst>
                                        <p:tav tm="0">
                                          <p:val>
                                            <p:strVal val="ppt_x"/>
                                          </p:val>
                                        </p:tav>
                                        <p:tav tm="100000">
                                          <p:val>
                                            <p:fltVal val="0.5"/>
                                          </p:val>
                                        </p:tav>
                                      </p:tavLst>
                                    </p:anim>
                                    <p:anim calcmode="lin" valueType="num">
                                      <p:cBhvr>
                                        <p:cTn id="131" dur="3000"/>
                                        <p:tgtEl>
                                          <p:spTgt spid="23"/>
                                        </p:tgtEl>
                                        <p:attrNameLst>
                                          <p:attrName>ppt_y</p:attrName>
                                        </p:attrNameLst>
                                      </p:cBhvr>
                                      <p:tavLst>
                                        <p:tav tm="0">
                                          <p:val>
                                            <p:strVal val="ppt_y"/>
                                          </p:val>
                                        </p:tav>
                                        <p:tav tm="100000">
                                          <p:val>
                                            <p:fltVal val="0.5"/>
                                          </p:val>
                                        </p:tav>
                                      </p:tavLst>
                                    </p:anim>
                                    <p:set>
                                      <p:cBhvr>
                                        <p:cTn id="132" dur="1" fill="hold">
                                          <p:stCondLst>
                                            <p:cond delay="2999"/>
                                          </p:stCondLst>
                                        </p:cTn>
                                        <p:tgtEl>
                                          <p:spTgt spid="23"/>
                                        </p:tgtEl>
                                        <p:attrNameLst>
                                          <p:attrName>style.visibility</p:attrName>
                                        </p:attrNameLst>
                                      </p:cBhvr>
                                      <p:to>
                                        <p:strVal val="hidden"/>
                                      </p:to>
                                    </p:set>
                                  </p:childTnLst>
                                </p:cTn>
                              </p:par>
                              <p:par>
                                <p:cTn id="133" presetID="23" presetClass="exit" presetSubtype="544" fill="hold" grpId="0" nodeType="withEffect">
                                  <p:stCondLst>
                                    <p:cond delay="0"/>
                                  </p:stCondLst>
                                  <p:childTnLst>
                                    <p:anim calcmode="lin" valueType="num">
                                      <p:cBhvr>
                                        <p:cTn id="134" dur="3000"/>
                                        <p:tgtEl>
                                          <p:spTgt spid="24"/>
                                        </p:tgtEl>
                                        <p:attrNameLst>
                                          <p:attrName>ppt_w</p:attrName>
                                        </p:attrNameLst>
                                      </p:cBhvr>
                                      <p:tavLst>
                                        <p:tav tm="0">
                                          <p:val>
                                            <p:strVal val="ppt_w"/>
                                          </p:val>
                                        </p:tav>
                                        <p:tav tm="100000">
                                          <p:val>
                                            <p:fltVal val="0"/>
                                          </p:val>
                                        </p:tav>
                                      </p:tavLst>
                                    </p:anim>
                                    <p:anim calcmode="lin" valueType="num">
                                      <p:cBhvr>
                                        <p:cTn id="135" dur="3000"/>
                                        <p:tgtEl>
                                          <p:spTgt spid="24"/>
                                        </p:tgtEl>
                                        <p:attrNameLst>
                                          <p:attrName>ppt_h</p:attrName>
                                        </p:attrNameLst>
                                      </p:cBhvr>
                                      <p:tavLst>
                                        <p:tav tm="0">
                                          <p:val>
                                            <p:strVal val="ppt_h"/>
                                          </p:val>
                                        </p:tav>
                                        <p:tav tm="100000">
                                          <p:val>
                                            <p:fltVal val="0"/>
                                          </p:val>
                                        </p:tav>
                                      </p:tavLst>
                                    </p:anim>
                                    <p:anim calcmode="lin" valueType="num">
                                      <p:cBhvr>
                                        <p:cTn id="136" dur="3000"/>
                                        <p:tgtEl>
                                          <p:spTgt spid="24"/>
                                        </p:tgtEl>
                                        <p:attrNameLst>
                                          <p:attrName>ppt_x</p:attrName>
                                        </p:attrNameLst>
                                      </p:cBhvr>
                                      <p:tavLst>
                                        <p:tav tm="0">
                                          <p:val>
                                            <p:strVal val="ppt_x"/>
                                          </p:val>
                                        </p:tav>
                                        <p:tav tm="100000">
                                          <p:val>
                                            <p:fltVal val="0.5"/>
                                          </p:val>
                                        </p:tav>
                                      </p:tavLst>
                                    </p:anim>
                                    <p:anim calcmode="lin" valueType="num">
                                      <p:cBhvr>
                                        <p:cTn id="137" dur="3000"/>
                                        <p:tgtEl>
                                          <p:spTgt spid="24"/>
                                        </p:tgtEl>
                                        <p:attrNameLst>
                                          <p:attrName>ppt_y</p:attrName>
                                        </p:attrNameLst>
                                      </p:cBhvr>
                                      <p:tavLst>
                                        <p:tav tm="0">
                                          <p:val>
                                            <p:strVal val="ppt_y"/>
                                          </p:val>
                                        </p:tav>
                                        <p:tav tm="100000">
                                          <p:val>
                                            <p:fltVal val="0.5"/>
                                          </p:val>
                                        </p:tav>
                                      </p:tavLst>
                                    </p:anim>
                                    <p:set>
                                      <p:cBhvr>
                                        <p:cTn id="138" dur="1" fill="hold">
                                          <p:stCondLst>
                                            <p:cond delay="2999"/>
                                          </p:stCondLst>
                                        </p:cTn>
                                        <p:tgtEl>
                                          <p:spTgt spid="24"/>
                                        </p:tgtEl>
                                        <p:attrNameLst>
                                          <p:attrName>style.visibility</p:attrName>
                                        </p:attrNameLst>
                                      </p:cBhvr>
                                      <p:to>
                                        <p:strVal val="hidden"/>
                                      </p:to>
                                    </p:set>
                                  </p:childTnLst>
                                </p:cTn>
                              </p:par>
                              <p:par>
                                <p:cTn id="139" presetID="23" presetClass="exit" presetSubtype="544" fill="hold" grpId="0" nodeType="withEffect">
                                  <p:stCondLst>
                                    <p:cond delay="0"/>
                                  </p:stCondLst>
                                  <p:childTnLst>
                                    <p:anim calcmode="lin" valueType="num">
                                      <p:cBhvr>
                                        <p:cTn id="140" dur="3000"/>
                                        <p:tgtEl>
                                          <p:spTgt spid="25"/>
                                        </p:tgtEl>
                                        <p:attrNameLst>
                                          <p:attrName>ppt_w</p:attrName>
                                        </p:attrNameLst>
                                      </p:cBhvr>
                                      <p:tavLst>
                                        <p:tav tm="0">
                                          <p:val>
                                            <p:strVal val="ppt_w"/>
                                          </p:val>
                                        </p:tav>
                                        <p:tav tm="100000">
                                          <p:val>
                                            <p:fltVal val="0"/>
                                          </p:val>
                                        </p:tav>
                                      </p:tavLst>
                                    </p:anim>
                                    <p:anim calcmode="lin" valueType="num">
                                      <p:cBhvr>
                                        <p:cTn id="141" dur="3000"/>
                                        <p:tgtEl>
                                          <p:spTgt spid="25"/>
                                        </p:tgtEl>
                                        <p:attrNameLst>
                                          <p:attrName>ppt_h</p:attrName>
                                        </p:attrNameLst>
                                      </p:cBhvr>
                                      <p:tavLst>
                                        <p:tav tm="0">
                                          <p:val>
                                            <p:strVal val="ppt_h"/>
                                          </p:val>
                                        </p:tav>
                                        <p:tav tm="100000">
                                          <p:val>
                                            <p:fltVal val="0"/>
                                          </p:val>
                                        </p:tav>
                                      </p:tavLst>
                                    </p:anim>
                                    <p:anim calcmode="lin" valueType="num">
                                      <p:cBhvr>
                                        <p:cTn id="142" dur="3000"/>
                                        <p:tgtEl>
                                          <p:spTgt spid="25"/>
                                        </p:tgtEl>
                                        <p:attrNameLst>
                                          <p:attrName>ppt_x</p:attrName>
                                        </p:attrNameLst>
                                      </p:cBhvr>
                                      <p:tavLst>
                                        <p:tav tm="0">
                                          <p:val>
                                            <p:strVal val="ppt_x"/>
                                          </p:val>
                                        </p:tav>
                                        <p:tav tm="100000">
                                          <p:val>
                                            <p:fltVal val="0.5"/>
                                          </p:val>
                                        </p:tav>
                                      </p:tavLst>
                                    </p:anim>
                                    <p:anim calcmode="lin" valueType="num">
                                      <p:cBhvr>
                                        <p:cTn id="143" dur="3000"/>
                                        <p:tgtEl>
                                          <p:spTgt spid="25"/>
                                        </p:tgtEl>
                                        <p:attrNameLst>
                                          <p:attrName>ppt_y</p:attrName>
                                        </p:attrNameLst>
                                      </p:cBhvr>
                                      <p:tavLst>
                                        <p:tav tm="0">
                                          <p:val>
                                            <p:strVal val="ppt_y"/>
                                          </p:val>
                                        </p:tav>
                                        <p:tav tm="100000">
                                          <p:val>
                                            <p:fltVal val="0.5"/>
                                          </p:val>
                                        </p:tav>
                                      </p:tavLst>
                                    </p:anim>
                                    <p:set>
                                      <p:cBhvr>
                                        <p:cTn id="144" dur="1" fill="hold">
                                          <p:stCondLst>
                                            <p:cond delay="2999"/>
                                          </p:stCondLst>
                                        </p:cTn>
                                        <p:tgtEl>
                                          <p:spTgt spid="25"/>
                                        </p:tgtEl>
                                        <p:attrNameLst>
                                          <p:attrName>style.visibility</p:attrName>
                                        </p:attrNameLst>
                                      </p:cBhvr>
                                      <p:to>
                                        <p:strVal val="hidden"/>
                                      </p:to>
                                    </p:set>
                                  </p:childTnLst>
                                </p:cTn>
                              </p:par>
                              <p:par>
                                <p:cTn id="145" presetID="23" presetClass="exit" presetSubtype="544" fill="hold" grpId="0" nodeType="withEffect">
                                  <p:stCondLst>
                                    <p:cond delay="0"/>
                                  </p:stCondLst>
                                  <p:childTnLst>
                                    <p:anim calcmode="lin" valueType="num">
                                      <p:cBhvr>
                                        <p:cTn id="146" dur="3000"/>
                                        <p:tgtEl>
                                          <p:spTgt spid="26"/>
                                        </p:tgtEl>
                                        <p:attrNameLst>
                                          <p:attrName>ppt_w</p:attrName>
                                        </p:attrNameLst>
                                      </p:cBhvr>
                                      <p:tavLst>
                                        <p:tav tm="0">
                                          <p:val>
                                            <p:strVal val="ppt_w"/>
                                          </p:val>
                                        </p:tav>
                                        <p:tav tm="100000">
                                          <p:val>
                                            <p:fltVal val="0"/>
                                          </p:val>
                                        </p:tav>
                                      </p:tavLst>
                                    </p:anim>
                                    <p:anim calcmode="lin" valueType="num">
                                      <p:cBhvr>
                                        <p:cTn id="147" dur="3000"/>
                                        <p:tgtEl>
                                          <p:spTgt spid="26"/>
                                        </p:tgtEl>
                                        <p:attrNameLst>
                                          <p:attrName>ppt_h</p:attrName>
                                        </p:attrNameLst>
                                      </p:cBhvr>
                                      <p:tavLst>
                                        <p:tav tm="0">
                                          <p:val>
                                            <p:strVal val="ppt_h"/>
                                          </p:val>
                                        </p:tav>
                                        <p:tav tm="100000">
                                          <p:val>
                                            <p:fltVal val="0"/>
                                          </p:val>
                                        </p:tav>
                                      </p:tavLst>
                                    </p:anim>
                                    <p:anim calcmode="lin" valueType="num">
                                      <p:cBhvr>
                                        <p:cTn id="148" dur="3000"/>
                                        <p:tgtEl>
                                          <p:spTgt spid="26"/>
                                        </p:tgtEl>
                                        <p:attrNameLst>
                                          <p:attrName>ppt_x</p:attrName>
                                        </p:attrNameLst>
                                      </p:cBhvr>
                                      <p:tavLst>
                                        <p:tav tm="0">
                                          <p:val>
                                            <p:strVal val="ppt_x"/>
                                          </p:val>
                                        </p:tav>
                                        <p:tav tm="100000">
                                          <p:val>
                                            <p:fltVal val="0.5"/>
                                          </p:val>
                                        </p:tav>
                                      </p:tavLst>
                                    </p:anim>
                                    <p:anim calcmode="lin" valueType="num">
                                      <p:cBhvr>
                                        <p:cTn id="149" dur="3000"/>
                                        <p:tgtEl>
                                          <p:spTgt spid="26"/>
                                        </p:tgtEl>
                                        <p:attrNameLst>
                                          <p:attrName>ppt_y</p:attrName>
                                        </p:attrNameLst>
                                      </p:cBhvr>
                                      <p:tavLst>
                                        <p:tav tm="0">
                                          <p:val>
                                            <p:strVal val="ppt_y"/>
                                          </p:val>
                                        </p:tav>
                                        <p:tav tm="100000">
                                          <p:val>
                                            <p:fltVal val="0.5"/>
                                          </p:val>
                                        </p:tav>
                                      </p:tavLst>
                                    </p:anim>
                                    <p:set>
                                      <p:cBhvr>
                                        <p:cTn id="150" dur="1" fill="hold">
                                          <p:stCondLst>
                                            <p:cond delay="2999"/>
                                          </p:stCondLst>
                                        </p:cTn>
                                        <p:tgtEl>
                                          <p:spTgt spid="26"/>
                                        </p:tgtEl>
                                        <p:attrNameLst>
                                          <p:attrName>style.visibility</p:attrName>
                                        </p:attrNameLst>
                                      </p:cBhvr>
                                      <p:to>
                                        <p:strVal val="hidden"/>
                                      </p:to>
                                    </p:set>
                                  </p:childTnLst>
                                </p:cTn>
                              </p:par>
                              <p:par>
                                <p:cTn id="151" presetID="23" presetClass="exit" presetSubtype="544" fill="hold" grpId="0" nodeType="withEffect">
                                  <p:stCondLst>
                                    <p:cond delay="0"/>
                                  </p:stCondLst>
                                  <p:childTnLst>
                                    <p:anim calcmode="lin" valueType="num">
                                      <p:cBhvr>
                                        <p:cTn id="152" dur="3000"/>
                                        <p:tgtEl>
                                          <p:spTgt spid="27"/>
                                        </p:tgtEl>
                                        <p:attrNameLst>
                                          <p:attrName>ppt_w</p:attrName>
                                        </p:attrNameLst>
                                      </p:cBhvr>
                                      <p:tavLst>
                                        <p:tav tm="0">
                                          <p:val>
                                            <p:strVal val="ppt_w"/>
                                          </p:val>
                                        </p:tav>
                                        <p:tav tm="100000">
                                          <p:val>
                                            <p:fltVal val="0"/>
                                          </p:val>
                                        </p:tav>
                                      </p:tavLst>
                                    </p:anim>
                                    <p:anim calcmode="lin" valueType="num">
                                      <p:cBhvr>
                                        <p:cTn id="153" dur="3000"/>
                                        <p:tgtEl>
                                          <p:spTgt spid="27"/>
                                        </p:tgtEl>
                                        <p:attrNameLst>
                                          <p:attrName>ppt_h</p:attrName>
                                        </p:attrNameLst>
                                      </p:cBhvr>
                                      <p:tavLst>
                                        <p:tav tm="0">
                                          <p:val>
                                            <p:strVal val="ppt_h"/>
                                          </p:val>
                                        </p:tav>
                                        <p:tav tm="100000">
                                          <p:val>
                                            <p:fltVal val="0"/>
                                          </p:val>
                                        </p:tav>
                                      </p:tavLst>
                                    </p:anim>
                                    <p:anim calcmode="lin" valueType="num">
                                      <p:cBhvr>
                                        <p:cTn id="154" dur="3000"/>
                                        <p:tgtEl>
                                          <p:spTgt spid="27"/>
                                        </p:tgtEl>
                                        <p:attrNameLst>
                                          <p:attrName>ppt_x</p:attrName>
                                        </p:attrNameLst>
                                      </p:cBhvr>
                                      <p:tavLst>
                                        <p:tav tm="0">
                                          <p:val>
                                            <p:strVal val="ppt_x"/>
                                          </p:val>
                                        </p:tav>
                                        <p:tav tm="100000">
                                          <p:val>
                                            <p:fltVal val="0.5"/>
                                          </p:val>
                                        </p:tav>
                                      </p:tavLst>
                                    </p:anim>
                                    <p:anim calcmode="lin" valueType="num">
                                      <p:cBhvr>
                                        <p:cTn id="155" dur="3000"/>
                                        <p:tgtEl>
                                          <p:spTgt spid="27"/>
                                        </p:tgtEl>
                                        <p:attrNameLst>
                                          <p:attrName>ppt_y</p:attrName>
                                        </p:attrNameLst>
                                      </p:cBhvr>
                                      <p:tavLst>
                                        <p:tav tm="0">
                                          <p:val>
                                            <p:strVal val="ppt_y"/>
                                          </p:val>
                                        </p:tav>
                                        <p:tav tm="100000">
                                          <p:val>
                                            <p:fltVal val="0.5"/>
                                          </p:val>
                                        </p:tav>
                                      </p:tavLst>
                                    </p:anim>
                                    <p:set>
                                      <p:cBhvr>
                                        <p:cTn id="156" dur="1" fill="hold">
                                          <p:stCondLst>
                                            <p:cond delay="2999"/>
                                          </p:stCondLst>
                                        </p:cTn>
                                        <p:tgtEl>
                                          <p:spTgt spid="27"/>
                                        </p:tgtEl>
                                        <p:attrNameLst>
                                          <p:attrName>style.visibility</p:attrName>
                                        </p:attrNameLst>
                                      </p:cBhvr>
                                      <p:to>
                                        <p:strVal val="hidden"/>
                                      </p:to>
                                    </p:set>
                                  </p:childTnLst>
                                </p:cTn>
                              </p:par>
                              <p:par>
                                <p:cTn id="157" presetID="23" presetClass="exit" presetSubtype="544" fill="hold" grpId="0" nodeType="withEffect">
                                  <p:stCondLst>
                                    <p:cond delay="0"/>
                                  </p:stCondLst>
                                  <p:childTnLst>
                                    <p:anim calcmode="lin" valueType="num">
                                      <p:cBhvr>
                                        <p:cTn id="158" dur="3000"/>
                                        <p:tgtEl>
                                          <p:spTgt spid="28"/>
                                        </p:tgtEl>
                                        <p:attrNameLst>
                                          <p:attrName>ppt_w</p:attrName>
                                        </p:attrNameLst>
                                      </p:cBhvr>
                                      <p:tavLst>
                                        <p:tav tm="0">
                                          <p:val>
                                            <p:strVal val="ppt_w"/>
                                          </p:val>
                                        </p:tav>
                                        <p:tav tm="100000">
                                          <p:val>
                                            <p:fltVal val="0"/>
                                          </p:val>
                                        </p:tav>
                                      </p:tavLst>
                                    </p:anim>
                                    <p:anim calcmode="lin" valueType="num">
                                      <p:cBhvr>
                                        <p:cTn id="159" dur="3000"/>
                                        <p:tgtEl>
                                          <p:spTgt spid="28"/>
                                        </p:tgtEl>
                                        <p:attrNameLst>
                                          <p:attrName>ppt_h</p:attrName>
                                        </p:attrNameLst>
                                      </p:cBhvr>
                                      <p:tavLst>
                                        <p:tav tm="0">
                                          <p:val>
                                            <p:strVal val="ppt_h"/>
                                          </p:val>
                                        </p:tav>
                                        <p:tav tm="100000">
                                          <p:val>
                                            <p:fltVal val="0"/>
                                          </p:val>
                                        </p:tav>
                                      </p:tavLst>
                                    </p:anim>
                                    <p:anim calcmode="lin" valueType="num">
                                      <p:cBhvr>
                                        <p:cTn id="160" dur="3000"/>
                                        <p:tgtEl>
                                          <p:spTgt spid="28"/>
                                        </p:tgtEl>
                                        <p:attrNameLst>
                                          <p:attrName>ppt_x</p:attrName>
                                        </p:attrNameLst>
                                      </p:cBhvr>
                                      <p:tavLst>
                                        <p:tav tm="0">
                                          <p:val>
                                            <p:strVal val="ppt_x"/>
                                          </p:val>
                                        </p:tav>
                                        <p:tav tm="100000">
                                          <p:val>
                                            <p:fltVal val="0.5"/>
                                          </p:val>
                                        </p:tav>
                                      </p:tavLst>
                                    </p:anim>
                                    <p:anim calcmode="lin" valueType="num">
                                      <p:cBhvr>
                                        <p:cTn id="161" dur="3000"/>
                                        <p:tgtEl>
                                          <p:spTgt spid="28"/>
                                        </p:tgtEl>
                                        <p:attrNameLst>
                                          <p:attrName>ppt_y</p:attrName>
                                        </p:attrNameLst>
                                      </p:cBhvr>
                                      <p:tavLst>
                                        <p:tav tm="0">
                                          <p:val>
                                            <p:strVal val="ppt_y"/>
                                          </p:val>
                                        </p:tav>
                                        <p:tav tm="100000">
                                          <p:val>
                                            <p:fltVal val="0.5"/>
                                          </p:val>
                                        </p:tav>
                                      </p:tavLst>
                                    </p:anim>
                                    <p:set>
                                      <p:cBhvr>
                                        <p:cTn id="162" dur="1" fill="hold">
                                          <p:stCondLst>
                                            <p:cond delay="2999"/>
                                          </p:stCondLst>
                                        </p:cTn>
                                        <p:tgtEl>
                                          <p:spTgt spid="28"/>
                                        </p:tgtEl>
                                        <p:attrNameLst>
                                          <p:attrName>style.visibility</p:attrName>
                                        </p:attrNameLst>
                                      </p:cBhvr>
                                      <p:to>
                                        <p:strVal val="hidden"/>
                                      </p:to>
                                    </p:set>
                                  </p:childTnLst>
                                </p:cTn>
                              </p:par>
                              <p:par>
                                <p:cTn id="163" presetID="23" presetClass="exit" presetSubtype="544" fill="hold" grpId="0" nodeType="withEffect">
                                  <p:stCondLst>
                                    <p:cond delay="0"/>
                                  </p:stCondLst>
                                  <p:childTnLst>
                                    <p:anim calcmode="lin" valueType="num">
                                      <p:cBhvr>
                                        <p:cTn id="164" dur="3000"/>
                                        <p:tgtEl>
                                          <p:spTgt spid="29"/>
                                        </p:tgtEl>
                                        <p:attrNameLst>
                                          <p:attrName>ppt_w</p:attrName>
                                        </p:attrNameLst>
                                      </p:cBhvr>
                                      <p:tavLst>
                                        <p:tav tm="0">
                                          <p:val>
                                            <p:strVal val="ppt_w"/>
                                          </p:val>
                                        </p:tav>
                                        <p:tav tm="100000">
                                          <p:val>
                                            <p:fltVal val="0"/>
                                          </p:val>
                                        </p:tav>
                                      </p:tavLst>
                                    </p:anim>
                                    <p:anim calcmode="lin" valueType="num">
                                      <p:cBhvr>
                                        <p:cTn id="165" dur="3000"/>
                                        <p:tgtEl>
                                          <p:spTgt spid="29"/>
                                        </p:tgtEl>
                                        <p:attrNameLst>
                                          <p:attrName>ppt_h</p:attrName>
                                        </p:attrNameLst>
                                      </p:cBhvr>
                                      <p:tavLst>
                                        <p:tav tm="0">
                                          <p:val>
                                            <p:strVal val="ppt_h"/>
                                          </p:val>
                                        </p:tav>
                                        <p:tav tm="100000">
                                          <p:val>
                                            <p:fltVal val="0"/>
                                          </p:val>
                                        </p:tav>
                                      </p:tavLst>
                                    </p:anim>
                                    <p:anim calcmode="lin" valueType="num">
                                      <p:cBhvr>
                                        <p:cTn id="166" dur="3000"/>
                                        <p:tgtEl>
                                          <p:spTgt spid="29"/>
                                        </p:tgtEl>
                                        <p:attrNameLst>
                                          <p:attrName>ppt_x</p:attrName>
                                        </p:attrNameLst>
                                      </p:cBhvr>
                                      <p:tavLst>
                                        <p:tav tm="0">
                                          <p:val>
                                            <p:strVal val="ppt_x"/>
                                          </p:val>
                                        </p:tav>
                                        <p:tav tm="100000">
                                          <p:val>
                                            <p:fltVal val="0.5"/>
                                          </p:val>
                                        </p:tav>
                                      </p:tavLst>
                                    </p:anim>
                                    <p:anim calcmode="lin" valueType="num">
                                      <p:cBhvr>
                                        <p:cTn id="167" dur="3000"/>
                                        <p:tgtEl>
                                          <p:spTgt spid="29"/>
                                        </p:tgtEl>
                                        <p:attrNameLst>
                                          <p:attrName>ppt_y</p:attrName>
                                        </p:attrNameLst>
                                      </p:cBhvr>
                                      <p:tavLst>
                                        <p:tav tm="0">
                                          <p:val>
                                            <p:strVal val="ppt_y"/>
                                          </p:val>
                                        </p:tav>
                                        <p:tav tm="100000">
                                          <p:val>
                                            <p:fltVal val="0.5"/>
                                          </p:val>
                                        </p:tav>
                                      </p:tavLst>
                                    </p:anim>
                                    <p:set>
                                      <p:cBhvr>
                                        <p:cTn id="168" dur="1" fill="hold">
                                          <p:stCondLst>
                                            <p:cond delay="2999"/>
                                          </p:stCondLst>
                                        </p:cTn>
                                        <p:tgtEl>
                                          <p:spTgt spid="29"/>
                                        </p:tgtEl>
                                        <p:attrNameLst>
                                          <p:attrName>style.visibility</p:attrName>
                                        </p:attrNameLst>
                                      </p:cBhvr>
                                      <p:to>
                                        <p:strVal val="hidden"/>
                                      </p:to>
                                    </p:set>
                                  </p:childTnLst>
                                </p:cTn>
                              </p:par>
                              <p:par>
                                <p:cTn id="169" presetID="23" presetClass="exit" presetSubtype="544" fill="hold" grpId="0" nodeType="withEffect">
                                  <p:stCondLst>
                                    <p:cond delay="0"/>
                                  </p:stCondLst>
                                  <p:childTnLst>
                                    <p:anim calcmode="lin" valueType="num">
                                      <p:cBhvr>
                                        <p:cTn id="170" dur="3000"/>
                                        <p:tgtEl>
                                          <p:spTgt spid="30"/>
                                        </p:tgtEl>
                                        <p:attrNameLst>
                                          <p:attrName>ppt_w</p:attrName>
                                        </p:attrNameLst>
                                      </p:cBhvr>
                                      <p:tavLst>
                                        <p:tav tm="0">
                                          <p:val>
                                            <p:strVal val="ppt_w"/>
                                          </p:val>
                                        </p:tav>
                                        <p:tav tm="100000">
                                          <p:val>
                                            <p:fltVal val="0"/>
                                          </p:val>
                                        </p:tav>
                                      </p:tavLst>
                                    </p:anim>
                                    <p:anim calcmode="lin" valueType="num">
                                      <p:cBhvr>
                                        <p:cTn id="171" dur="3000"/>
                                        <p:tgtEl>
                                          <p:spTgt spid="30"/>
                                        </p:tgtEl>
                                        <p:attrNameLst>
                                          <p:attrName>ppt_h</p:attrName>
                                        </p:attrNameLst>
                                      </p:cBhvr>
                                      <p:tavLst>
                                        <p:tav tm="0">
                                          <p:val>
                                            <p:strVal val="ppt_h"/>
                                          </p:val>
                                        </p:tav>
                                        <p:tav tm="100000">
                                          <p:val>
                                            <p:fltVal val="0"/>
                                          </p:val>
                                        </p:tav>
                                      </p:tavLst>
                                    </p:anim>
                                    <p:anim calcmode="lin" valueType="num">
                                      <p:cBhvr>
                                        <p:cTn id="172" dur="3000"/>
                                        <p:tgtEl>
                                          <p:spTgt spid="30"/>
                                        </p:tgtEl>
                                        <p:attrNameLst>
                                          <p:attrName>ppt_x</p:attrName>
                                        </p:attrNameLst>
                                      </p:cBhvr>
                                      <p:tavLst>
                                        <p:tav tm="0">
                                          <p:val>
                                            <p:strVal val="ppt_x"/>
                                          </p:val>
                                        </p:tav>
                                        <p:tav tm="100000">
                                          <p:val>
                                            <p:fltVal val="0.5"/>
                                          </p:val>
                                        </p:tav>
                                      </p:tavLst>
                                    </p:anim>
                                    <p:anim calcmode="lin" valueType="num">
                                      <p:cBhvr>
                                        <p:cTn id="173" dur="3000"/>
                                        <p:tgtEl>
                                          <p:spTgt spid="30"/>
                                        </p:tgtEl>
                                        <p:attrNameLst>
                                          <p:attrName>ppt_y</p:attrName>
                                        </p:attrNameLst>
                                      </p:cBhvr>
                                      <p:tavLst>
                                        <p:tav tm="0">
                                          <p:val>
                                            <p:strVal val="ppt_y"/>
                                          </p:val>
                                        </p:tav>
                                        <p:tav tm="100000">
                                          <p:val>
                                            <p:fltVal val="0.5"/>
                                          </p:val>
                                        </p:tav>
                                      </p:tavLst>
                                    </p:anim>
                                    <p:set>
                                      <p:cBhvr>
                                        <p:cTn id="174" dur="1" fill="hold">
                                          <p:stCondLst>
                                            <p:cond delay="2999"/>
                                          </p:stCondLst>
                                        </p:cTn>
                                        <p:tgtEl>
                                          <p:spTgt spid="30"/>
                                        </p:tgtEl>
                                        <p:attrNameLst>
                                          <p:attrName>style.visibility</p:attrName>
                                        </p:attrNameLst>
                                      </p:cBhvr>
                                      <p:to>
                                        <p:strVal val="hidden"/>
                                      </p:to>
                                    </p:set>
                                  </p:childTnLst>
                                </p:cTn>
                              </p:par>
                              <p:par>
                                <p:cTn id="175" presetID="23" presetClass="exit" presetSubtype="544" fill="hold" grpId="0" nodeType="withEffect">
                                  <p:stCondLst>
                                    <p:cond delay="0"/>
                                  </p:stCondLst>
                                  <p:childTnLst>
                                    <p:anim calcmode="lin" valueType="num">
                                      <p:cBhvr>
                                        <p:cTn id="176" dur="3000"/>
                                        <p:tgtEl>
                                          <p:spTgt spid="31"/>
                                        </p:tgtEl>
                                        <p:attrNameLst>
                                          <p:attrName>ppt_w</p:attrName>
                                        </p:attrNameLst>
                                      </p:cBhvr>
                                      <p:tavLst>
                                        <p:tav tm="0">
                                          <p:val>
                                            <p:strVal val="ppt_w"/>
                                          </p:val>
                                        </p:tav>
                                        <p:tav tm="100000">
                                          <p:val>
                                            <p:fltVal val="0"/>
                                          </p:val>
                                        </p:tav>
                                      </p:tavLst>
                                    </p:anim>
                                    <p:anim calcmode="lin" valueType="num">
                                      <p:cBhvr>
                                        <p:cTn id="177" dur="3000"/>
                                        <p:tgtEl>
                                          <p:spTgt spid="31"/>
                                        </p:tgtEl>
                                        <p:attrNameLst>
                                          <p:attrName>ppt_h</p:attrName>
                                        </p:attrNameLst>
                                      </p:cBhvr>
                                      <p:tavLst>
                                        <p:tav tm="0">
                                          <p:val>
                                            <p:strVal val="ppt_h"/>
                                          </p:val>
                                        </p:tav>
                                        <p:tav tm="100000">
                                          <p:val>
                                            <p:fltVal val="0"/>
                                          </p:val>
                                        </p:tav>
                                      </p:tavLst>
                                    </p:anim>
                                    <p:anim calcmode="lin" valueType="num">
                                      <p:cBhvr>
                                        <p:cTn id="178" dur="3000"/>
                                        <p:tgtEl>
                                          <p:spTgt spid="31"/>
                                        </p:tgtEl>
                                        <p:attrNameLst>
                                          <p:attrName>ppt_x</p:attrName>
                                        </p:attrNameLst>
                                      </p:cBhvr>
                                      <p:tavLst>
                                        <p:tav tm="0">
                                          <p:val>
                                            <p:strVal val="ppt_x"/>
                                          </p:val>
                                        </p:tav>
                                        <p:tav tm="100000">
                                          <p:val>
                                            <p:fltVal val="0.5"/>
                                          </p:val>
                                        </p:tav>
                                      </p:tavLst>
                                    </p:anim>
                                    <p:anim calcmode="lin" valueType="num">
                                      <p:cBhvr>
                                        <p:cTn id="179" dur="3000"/>
                                        <p:tgtEl>
                                          <p:spTgt spid="31"/>
                                        </p:tgtEl>
                                        <p:attrNameLst>
                                          <p:attrName>ppt_y</p:attrName>
                                        </p:attrNameLst>
                                      </p:cBhvr>
                                      <p:tavLst>
                                        <p:tav tm="0">
                                          <p:val>
                                            <p:strVal val="ppt_y"/>
                                          </p:val>
                                        </p:tav>
                                        <p:tav tm="100000">
                                          <p:val>
                                            <p:fltVal val="0.5"/>
                                          </p:val>
                                        </p:tav>
                                      </p:tavLst>
                                    </p:anim>
                                    <p:set>
                                      <p:cBhvr>
                                        <p:cTn id="180" dur="1" fill="hold">
                                          <p:stCondLst>
                                            <p:cond delay="2999"/>
                                          </p:stCondLst>
                                        </p:cTn>
                                        <p:tgtEl>
                                          <p:spTgt spid="31"/>
                                        </p:tgtEl>
                                        <p:attrNameLst>
                                          <p:attrName>style.visibility</p:attrName>
                                        </p:attrNameLst>
                                      </p:cBhvr>
                                      <p:to>
                                        <p:strVal val="hidden"/>
                                      </p:to>
                                    </p:set>
                                  </p:childTnLst>
                                </p:cTn>
                              </p:par>
                              <p:par>
                                <p:cTn id="181" presetID="23" presetClass="exit" presetSubtype="544" fill="hold" grpId="0" nodeType="withEffect">
                                  <p:stCondLst>
                                    <p:cond delay="0"/>
                                  </p:stCondLst>
                                  <p:childTnLst>
                                    <p:anim calcmode="lin" valueType="num">
                                      <p:cBhvr>
                                        <p:cTn id="182" dur="3000"/>
                                        <p:tgtEl>
                                          <p:spTgt spid="32"/>
                                        </p:tgtEl>
                                        <p:attrNameLst>
                                          <p:attrName>ppt_w</p:attrName>
                                        </p:attrNameLst>
                                      </p:cBhvr>
                                      <p:tavLst>
                                        <p:tav tm="0">
                                          <p:val>
                                            <p:strVal val="ppt_w"/>
                                          </p:val>
                                        </p:tav>
                                        <p:tav tm="100000">
                                          <p:val>
                                            <p:fltVal val="0"/>
                                          </p:val>
                                        </p:tav>
                                      </p:tavLst>
                                    </p:anim>
                                    <p:anim calcmode="lin" valueType="num">
                                      <p:cBhvr>
                                        <p:cTn id="183" dur="3000"/>
                                        <p:tgtEl>
                                          <p:spTgt spid="32"/>
                                        </p:tgtEl>
                                        <p:attrNameLst>
                                          <p:attrName>ppt_h</p:attrName>
                                        </p:attrNameLst>
                                      </p:cBhvr>
                                      <p:tavLst>
                                        <p:tav tm="0">
                                          <p:val>
                                            <p:strVal val="ppt_h"/>
                                          </p:val>
                                        </p:tav>
                                        <p:tav tm="100000">
                                          <p:val>
                                            <p:fltVal val="0"/>
                                          </p:val>
                                        </p:tav>
                                      </p:tavLst>
                                    </p:anim>
                                    <p:anim calcmode="lin" valueType="num">
                                      <p:cBhvr>
                                        <p:cTn id="184" dur="3000"/>
                                        <p:tgtEl>
                                          <p:spTgt spid="32"/>
                                        </p:tgtEl>
                                        <p:attrNameLst>
                                          <p:attrName>ppt_x</p:attrName>
                                        </p:attrNameLst>
                                      </p:cBhvr>
                                      <p:tavLst>
                                        <p:tav tm="0">
                                          <p:val>
                                            <p:strVal val="ppt_x"/>
                                          </p:val>
                                        </p:tav>
                                        <p:tav tm="100000">
                                          <p:val>
                                            <p:fltVal val="0.5"/>
                                          </p:val>
                                        </p:tav>
                                      </p:tavLst>
                                    </p:anim>
                                    <p:anim calcmode="lin" valueType="num">
                                      <p:cBhvr>
                                        <p:cTn id="185" dur="3000"/>
                                        <p:tgtEl>
                                          <p:spTgt spid="32"/>
                                        </p:tgtEl>
                                        <p:attrNameLst>
                                          <p:attrName>ppt_y</p:attrName>
                                        </p:attrNameLst>
                                      </p:cBhvr>
                                      <p:tavLst>
                                        <p:tav tm="0">
                                          <p:val>
                                            <p:strVal val="ppt_y"/>
                                          </p:val>
                                        </p:tav>
                                        <p:tav tm="100000">
                                          <p:val>
                                            <p:fltVal val="0.5"/>
                                          </p:val>
                                        </p:tav>
                                      </p:tavLst>
                                    </p:anim>
                                    <p:set>
                                      <p:cBhvr>
                                        <p:cTn id="186" dur="1" fill="hold">
                                          <p:stCondLst>
                                            <p:cond delay="2999"/>
                                          </p:stCondLst>
                                        </p:cTn>
                                        <p:tgtEl>
                                          <p:spTgt spid="32"/>
                                        </p:tgtEl>
                                        <p:attrNameLst>
                                          <p:attrName>style.visibility</p:attrName>
                                        </p:attrNameLst>
                                      </p:cBhvr>
                                      <p:to>
                                        <p:strVal val="hidden"/>
                                      </p:to>
                                    </p:set>
                                  </p:childTnLst>
                                </p:cTn>
                              </p:par>
                              <p:par>
                                <p:cTn id="187" presetID="6" presetClass="exit" presetSubtype="16" fill="hold" grpId="1" nodeType="withEffect">
                                  <p:stCondLst>
                                    <p:cond delay="0"/>
                                  </p:stCondLst>
                                  <p:childTnLst>
                                    <p:animEffect transition="out" filter="circle(in)">
                                      <p:cBhvr>
                                        <p:cTn id="188" dur="3000"/>
                                        <p:tgtEl>
                                          <p:spTgt spid="3"/>
                                        </p:tgtEl>
                                      </p:cBhvr>
                                    </p:animEffect>
                                    <p:set>
                                      <p:cBhvr>
                                        <p:cTn id="189" dur="1" fill="hold">
                                          <p:stCondLst>
                                            <p:cond delay="2999"/>
                                          </p:stCondLst>
                                        </p:cTn>
                                        <p:tgtEl>
                                          <p:spTgt spid="3"/>
                                        </p:tgtEl>
                                        <p:attrNameLst>
                                          <p:attrName>style.visibility</p:attrName>
                                        </p:attrNameLst>
                                      </p:cBhvr>
                                      <p:to>
                                        <p:strVal val="hidden"/>
                                      </p:to>
                                    </p:set>
                                  </p:childTnLst>
                                </p:cTn>
                              </p:par>
                              <p:par>
                                <p:cTn id="190" presetID="6" presetClass="exit" presetSubtype="16" fill="hold" grpId="1" nodeType="withEffect">
                                  <p:stCondLst>
                                    <p:cond delay="0"/>
                                  </p:stCondLst>
                                  <p:childTnLst>
                                    <p:animEffect transition="out" filter="circle(in)">
                                      <p:cBhvr>
                                        <p:cTn id="191" dur="3000"/>
                                        <p:tgtEl>
                                          <p:spTgt spid="4"/>
                                        </p:tgtEl>
                                      </p:cBhvr>
                                    </p:animEffect>
                                    <p:set>
                                      <p:cBhvr>
                                        <p:cTn id="192" dur="1" fill="hold">
                                          <p:stCondLst>
                                            <p:cond delay="2999"/>
                                          </p:stCondLst>
                                        </p:cTn>
                                        <p:tgtEl>
                                          <p:spTgt spid="4"/>
                                        </p:tgtEl>
                                        <p:attrNameLst>
                                          <p:attrName>style.visibility</p:attrName>
                                        </p:attrNameLst>
                                      </p:cBhvr>
                                      <p:to>
                                        <p:strVal val="hidden"/>
                                      </p:to>
                                    </p:set>
                                  </p:childTnLst>
                                </p:cTn>
                              </p:par>
                              <p:par>
                                <p:cTn id="193" presetID="6" presetClass="exit" presetSubtype="16" fill="hold" grpId="1" nodeType="withEffect">
                                  <p:stCondLst>
                                    <p:cond delay="0"/>
                                  </p:stCondLst>
                                  <p:childTnLst>
                                    <p:animEffect transition="out" filter="circle(in)">
                                      <p:cBhvr>
                                        <p:cTn id="194" dur="3000"/>
                                        <p:tgtEl>
                                          <p:spTgt spid="5"/>
                                        </p:tgtEl>
                                      </p:cBhvr>
                                    </p:animEffect>
                                    <p:set>
                                      <p:cBhvr>
                                        <p:cTn id="195" dur="1" fill="hold">
                                          <p:stCondLst>
                                            <p:cond delay="2999"/>
                                          </p:stCondLst>
                                        </p:cTn>
                                        <p:tgtEl>
                                          <p:spTgt spid="5"/>
                                        </p:tgtEl>
                                        <p:attrNameLst>
                                          <p:attrName>style.visibility</p:attrName>
                                        </p:attrNameLst>
                                      </p:cBhvr>
                                      <p:to>
                                        <p:strVal val="hidden"/>
                                      </p:to>
                                    </p:set>
                                  </p:childTnLst>
                                </p:cTn>
                              </p:par>
                              <p:par>
                                <p:cTn id="196" presetID="6" presetClass="exit" presetSubtype="16" fill="hold" grpId="1" nodeType="withEffect">
                                  <p:stCondLst>
                                    <p:cond delay="0"/>
                                  </p:stCondLst>
                                  <p:childTnLst>
                                    <p:animEffect transition="out" filter="circle(in)">
                                      <p:cBhvr>
                                        <p:cTn id="197" dur="3000"/>
                                        <p:tgtEl>
                                          <p:spTgt spid="6"/>
                                        </p:tgtEl>
                                      </p:cBhvr>
                                    </p:animEffect>
                                    <p:set>
                                      <p:cBhvr>
                                        <p:cTn id="198" dur="1" fill="hold">
                                          <p:stCondLst>
                                            <p:cond delay="2999"/>
                                          </p:stCondLst>
                                        </p:cTn>
                                        <p:tgtEl>
                                          <p:spTgt spid="6"/>
                                        </p:tgtEl>
                                        <p:attrNameLst>
                                          <p:attrName>style.visibility</p:attrName>
                                        </p:attrNameLst>
                                      </p:cBhvr>
                                      <p:to>
                                        <p:strVal val="hidden"/>
                                      </p:to>
                                    </p:set>
                                  </p:childTnLst>
                                </p:cTn>
                              </p:par>
                              <p:par>
                                <p:cTn id="199" presetID="6" presetClass="exit" presetSubtype="16" fill="hold" grpId="1" nodeType="withEffect">
                                  <p:stCondLst>
                                    <p:cond delay="0"/>
                                  </p:stCondLst>
                                  <p:childTnLst>
                                    <p:animEffect transition="out" filter="circle(in)">
                                      <p:cBhvr>
                                        <p:cTn id="200" dur="3000"/>
                                        <p:tgtEl>
                                          <p:spTgt spid="7"/>
                                        </p:tgtEl>
                                      </p:cBhvr>
                                    </p:animEffect>
                                    <p:set>
                                      <p:cBhvr>
                                        <p:cTn id="201" dur="1" fill="hold">
                                          <p:stCondLst>
                                            <p:cond delay="2999"/>
                                          </p:stCondLst>
                                        </p:cTn>
                                        <p:tgtEl>
                                          <p:spTgt spid="7"/>
                                        </p:tgtEl>
                                        <p:attrNameLst>
                                          <p:attrName>style.visibility</p:attrName>
                                        </p:attrNameLst>
                                      </p:cBhvr>
                                      <p:to>
                                        <p:strVal val="hidden"/>
                                      </p:to>
                                    </p:set>
                                  </p:childTnLst>
                                </p:cTn>
                              </p:par>
                              <p:par>
                                <p:cTn id="202" presetID="6" presetClass="exit" presetSubtype="16" fill="hold" grpId="1" nodeType="withEffect">
                                  <p:stCondLst>
                                    <p:cond delay="0"/>
                                  </p:stCondLst>
                                  <p:childTnLst>
                                    <p:animEffect transition="out" filter="circle(in)">
                                      <p:cBhvr>
                                        <p:cTn id="203" dur="3000"/>
                                        <p:tgtEl>
                                          <p:spTgt spid="8"/>
                                        </p:tgtEl>
                                      </p:cBhvr>
                                    </p:animEffect>
                                    <p:set>
                                      <p:cBhvr>
                                        <p:cTn id="204" dur="1" fill="hold">
                                          <p:stCondLst>
                                            <p:cond delay="2999"/>
                                          </p:stCondLst>
                                        </p:cTn>
                                        <p:tgtEl>
                                          <p:spTgt spid="8"/>
                                        </p:tgtEl>
                                        <p:attrNameLst>
                                          <p:attrName>style.visibility</p:attrName>
                                        </p:attrNameLst>
                                      </p:cBhvr>
                                      <p:to>
                                        <p:strVal val="hidden"/>
                                      </p:to>
                                    </p:set>
                                  </p:childTnLst>
                                </p:cTn>
                              </p:par>
                              <p:par>
                                <p:cTn id="205" presetID="6" presetClass="exit" presetSubtype="16" fill="hold" grpId="1" nodeType="withEffect">
                                  <p:stCondLst>
                                    <p:cond delay="0"/>
                                  </p:stCondLst>
                                  <p:childTnLst>
                                    <p:animEffect transition="out" filter="circle(in)">
                                      <p:cBhvr>
                                        <p:cTn id="206" dur="3000"/>
                                        <p:tgtEl>
                                          <p:spTgt spid="9"/>
                                        </p:tgtEl>
                                      </p:cBhvr>
                                    </p:animEffect>
                                    <p:set>
                                      <p:cBhvr>
                                        <p:cTn id="207" dur="1" fill="hold">
                                          <p:stCondLst>
                                            <p:cond delay="2999"/>
                                          </p:stCondLst>
                                        </p:cTn>
                                        <p:tgtEl>
                                          <p:spTgt spid="9"/>
                                        </p:tgtEl>
                                        <p:attrNameLst>
                                          <p:attrName>style.visibility</p:attrName>
                                        </p:attrNameLst>
                                      </p:cBhvr>
                                      <p:to>
                                        <p:strVal val="hidden"/>
                                      </p:to>
                                    </p:set>
                                  </p:childTnLst>
                                </p:cTn>
                              </p:par>
                              <p:par>
                                <p:cTn id="208" presetID="6" presetClass="exit" presetSubtype="16" fill="hold" grpId="1" nodeType="withEffect">
                                  <p:stCondLst>
                                    <p:cond delay="0"/>
                                  </p:stCondLst>
                                  <p:childTnLst>
                                    <p:animEffect transition="out" filter="circle(in)">
                                      <p:cBhvr>
                                        <p:cTn id="209" dur="3000"/>
                                        <p:tgtEl>
                                          <p:spTgt spid="10"/>
                                        </p:tgtEl>
                                      </p:cBhvr>
                                    </p:animEffect>
                                    <p:set>
                                      <p:cBhvr>
                                        <p:cTn id="210" dur="1" fill="hold">
                                          <p:stCondLst>
                                            <p:cond delay="2999"/>
                                          </p:stCondLst>
                                        </p:cTn>
                                        <p:tgtEl>
                                          <p:spTgt spid="10"/>
                                        </p:tgtEl>
                                        <p:attrNameLst>
                                          <p:attrName>style.visibility</p:attrName>
                                        </p:attrNameLst>
                                      </p:cBhvr>
                                      <p:to>
                                        <p:strVal val="hidden"/>
                                      </p:to>
                                    </p:set>
                                  </p:childTnLst>
                                </p:cTn>
                              </p:par>
                              <p:par>
                                <p:cTn id="211" presetID="6" presetClass="exit" presetSubtype="16" fill="hold" grpId="1" nodeType="withEffect">
                                  <p:stCondLst>
                                    <p:cond delay="0"/>
                                  </p:stCondLst>
                                  <p:childTnLst>
                                    <p:animEffect transition="out" filter="circle(in)">
                                      <p:cBhvr>
                                        <p:cTn id="212" dur="3000"/>
                                        <p:tgtEl>
                                          <p:spTgt spid="11"/>
                                        </p:tgtEl>
                                      </p:cBhvr>
                                    </p:animEffect>
                                    <p:set>
                                      <p:cBhvr>
                                        <p:cTn id="213" dur="1" fill="hold">
                                          <p:stCondLst>
                                            <p:cond delay="2999"/>
                                          </p:stCondLst>
                                        </p:cTn>
                                        <p:tgtEl>
                                          <p:spTgt spid="11"/>
                                        </p:tgtEl>
                                        <p:attrNameLst>
                                          <p:attrName>style.visibility</p:attrName>
                                        </p:attrNameLst>
                                      </p:cBhvr>
                                      <p:to>
                                        <p:strVal val="hidden"/>
                                      </p:to>
                                    </p:set>
                                  </p:childTnLst>
                                </p:cTn>
                              </p:par>
                              <p:par>
                                <p:cTn id="214" presetID="6" presetClass="exit" presetSubtype="16" fill="hold" grpId="1" nodeType="withEffect">
                                  <p:stCondLst>
                                    <p:cond delay="0"/>
                                  </p:stCondLst>
                                  <p:childTnLst>
                                    <p:animEffect transition="out" filter="circle(in)">
                                      <p:cBhvr>
                                        <p:cTn id="215" dur="3000"/>
                                        <p:tgtEl>
                                          <p:spTgt spid="12"/>
                                        </p:tgtEl>
                                      </p:cBhvr>
                                    </p:animEffect>
                                    <p:set>
                                      <p:cBhvr>
                                        <p:cTn id="216" dur="1" fill="hold">
                                          <p:stCondLst>
                                            <p:cond delay="2999"/>
                                          </p:stCondLst>
                                        </p:cTn>
                                        <p:tgtEl>
                                          <p:spTgt spid="12"/>
                                        </p:tgtEl>
                                        <p:attrNameLst>
                                          <p:attrName>style.visibility</p:attrName>
                                        </p:attrNameLst>
                                      </p:cBhvr>
                                      <p:to>
                                        <p:strVal val="hidden"/>
                                      </p:to>
                                    </p:set>
                                  </p:childTnLst>
                                </p:cTn>
                              </p:par>
                              <p:par>
                                <p:cTn id="217" presetID="6" presetClass="exit" presetSubtype="16" fill="hold" grpId="1" nodeType="withEffect">
                                  <p:stCondLst>
                                    <p:cond delay="0"/>
                                  </p:stCondLst>
                                  <p:childTnLst>
                                    <p:animEffect transition="out" filter="circle(in)">
                                      <p:cBhvr>
                                        <p:cTn id="218" dur="3000"/>
                                        <p:tgtEl>
                                          <p:spTgt spid="13"/>
                                        </p:tgtEl>
                                      </p:cBhvr>
                                    </p:animEffect>
                                    <p:set>
                                      <p:cBhvr>
                                        <p:cTn id="219" dur="1" fill="hold">
                                          <p:stCondLst>
                                            <p:cond delay="2999"/>
                                          </p:stCondLst>
                                        </p:cTn>
                                        <p:tgtEl>
                                          <p:spTgt spid="13"/>
                                        </p:tgtEl>
                                        <p:attrNameLst>
                                          <p:attrName>style.visibility</p:attrName>
                                        </p:attrNameLst>
                                      </p:cBhvr>
                                      <p:to>
                                        <p:strVal val="hidden"/>
                                      </p:to>
                                    </p:set>
                                  </p:childTnLst>
                                </p:cTn>
                              </p:par>
                              <p:par>
                                <p:cTn id="220" presetID="6" presetClass="exit" presetSubtype="16" fill="hold" grpId="1" nodeType="withEffect">
                                  <p:stCondLst>
                                    <p:cond delay="0"/>
                                  </p:stCondLst>
                                  <p:childTnLst>
                                    <p:animEffect transition="out" filter="circle(in)">
                                      <p:cBhvr>
                                        <p:cTn id="221" dur="3000"/>
                                        <p:tgtEl>
                                          <p:spTgt spid="14"/>
                                        </p:tgtEl>
                                      </p:cBhvr>
                                    </p:animEffect>
                                    <p:set>
                                      <p:cBhvr>
                                        <p:cTn id="222" dur="1" fill="hold">
                                          <p:stCondLst>
                                            <p:cond delay="2999"/>
                                          </p:stCondLst>
                                        </p:cTn>
                                        <p:tgtEl>
                                          <p:spTgt spid="14"/>
                                        </p:tgtEl>
                                        <p:attrNameLst>
                                          <p:attrName>style.visibility</p:attrName>
                                        </p:attrNameLst>
                                      </p:cBhvr>
                                      <p:to>
                                        <p:strVal val="hidden"/>
                                      </p:to>
                                    </p:set>
                                  </p:childTnLst>
                                </p:cTn>
                              </p:par>
                              <p:par>
                                <p:cTn id="223" presetID="6" presetClass="exit" presetSubtype="16" fill="hold" grpId="1" nodeType="withEffect">
                                  <p:stCondLst>
                                    <p:cond delay="0"/>
                                  </p:stCondLst>
                                  <p:childTnLst>
                                    <p:animEffect transition="out" filter="circle(in)">
                                      <p:cBhvr>
                                        <p:cTn id="224" dur="3000"/>
                                        <p:tgtEl>
                                          <p:spTgt spid="15"/>
                                        </p:tgtEl>
                                      </p:cBhvr>
                                    </p:animEffect>
                                    <p:set>
                                      <p:cBhvr>
                                        <p:cTn id="225" dur="1" fill="hold">
                                          <p:stCondLst>
                                            <p:cond delay="2999"/>
                                          </p:stCondLst>
                                        </p:cTn>
                                        <p:tgtEl>
                                          <p:spTgt spid="15"/>
                                        </p:tgtEl>
                                        <p:attrNameLst>
                                          <p:attrName>style.visibility</p:attrName>
                                        </p:attrNameLst>
                                      </p:cBhvr>
                                      <p:to>
                                        <p:strVal val="hidden"/>
                                      </p:to>
                                    </p:set>
                                  </p:childTnLst>
                                </p:cTn>
                              </p:par>
                              <p:par>
                                <p:cTn id="226" presetID="6" presetClass="exit" presetSubtype="16" fill="hold" grpId="1" nodeType="withEffect">
                                  <p:stCondLst>
                                    <p:cond delay="0"/>
                                  </p:stCondLst>
                                  <p:childTnLst>
                                    <p:animEffect transition="out" filter="circle(in)">
                                      <p:cBhvr>
                                        <p:cTn id="227" dur="3000"/>
                                        <p:tgtEl>
                                          <p:spTgt spid="16"/>
                                        </p:tgtEl>
                                      </p:cBhvr>
                                    </p:animEffect>
                                    <p:set>
                                      <p:cBhvr>
                                        <p:cTn id="228" dur="1" fill="hold">
                                          <p:stCondLst>
                                            <p:cond delay="2999"/>
                                          </p:stCondLst>
                                        </p:cTn>
                                        <p:tgtEl>
                                          <p:spTgt spid="16"/>
                                        </p:tgtEl>
                                        <p:attrNameLst>
                                          <p:attrName>style.visibility</p:attrName>
                                        </p:attrNameLst>
                                      </p:cBhvr>
                                      <p:to>
                                        <p:strVal val="hidden"/>
                                      </p:to>
                                    </p:set>
                                  </p:childTnLst>
                                </p:cTn>
                              </p:par>
                              <p:par>
                                <p:cTn id="229" presetID="6" presetClass="exit" presetSubtype="16" fill="hold" grpId="1" nodeType="withEffect">
                                  <p:stCondLst>
                                    <p:cond delay="0"/>
                                  </p:stCondLst>
                                  <p:childTnLst>
                                    <p:animEffect transition="out" filter="circle(in)">
                                      <p:cBhvr>
                                        <p:cTn id="230" dur="3000"/>
                                        <p:tgtEl>
                                          <p:spTgt spid="17"/>
                                        </p:tgtEl>
                                      </p:cBhvr>
                                    </p:animEffect>
                                    <p:set>
                                      <p:cBhvr>
                                        <p:cTn id="231" dur="1" fill="hold">
                                          <p:stCondLst>
                                            <p:cond delay="2999"/>
                                          </p:stCondLst>
                                        </p:cTn>
                                        <p:tgtEl>
                                          <p:spTgt spid="17"/>
                                        </p:tgtEl>
                                        <p:attrNameLst>
                                          <p:attrName>style.visibility</p:attrName>
                                        </p:attrNameLst>
                                      </p:cBhvr>
                                      <p:to>
                                        <p:strVal val="hidden"/>
                                      </p:to>
                                    </p:set>
                                  </p:childTnLst>
                                </p:cTn>
                              </p:par>
                              <p:par>
                                <p:cTn id="232" presetID="6" presetClass="exit" presetSubtype="16" fill="hold" grpId="1" nodeType="withEffect">
                                  <p:stCondLst>
                                    <p:cond delay="0"/>
                                  </p:stCondLst>
                                  <p:childTnLst>
                                    <p:animEffect transition="out" filter="circle(in)">
                                      <p:cBhvr>
                                        <p:cTn id="233" dur="3000"/>
                                        <p:tgtEl>
                                          <p:spTgt spid="18"/>
                                        </p:tgtEl>
                                      </p:cBhvr>
                                    </p:animEffect>
                                    <p:set>
                                      <p:cBhvr>
                                        <p:cTn id="234" dur="1" fill="hold">
                                          <p:stCondLst>
                                            <p:cond delay="2999"/>
                                          </p:stCondLst>
                                        </p:cTn>
                                        <p:tgtEl>
                                          <p:spTgt spid="18"/>
                                        </p:tgtEl>
                                        <p:attrNameLst>
                                          <p:attrName>style.visibility</p:attrName>
                                        </p:attrNameLst>
                                      </p:cBhvr>
                                      <p:to>
                                        <p:strVal val="hidden"/>
                                      </p:to>
                                    </p:set>
                                  </p:childTnLst>
                                </p:cTn>
                              </p:par>
                              <p:par>
                                <p:cTn id="235" presetID="6" presetClass="exit" presetSubtype="16" fill="hold" grpId="1" nodeType="withEffect">
                                  <p:stCondLst>
                                    <p:cond delay="0"/>
                                  </p:stCondLst>
                                  <p:childTnLst>
                                    <p:animEffect transition="out" filter="circle(in)">
                                      <p:cBhvr>
                                        <p:cTn id="236" dur="3000"/>
                                        <p:tgtEl>
                                          <p:spTgt spid="19"/>
                                        </p:tgtEl>
                                      </p:cBhvr>
                                    </p:animEffect>
                                    <p:set>
                                      <p:cBhvr>
                                        <p:cTn id="237" dur="1" fill="hold">
                                          <p:stCondLst>
                                            <p:cond delay="2999"/>
                                          </p:stCondLst>
                                        </p:cTn>
                                        <p:tgtEl>
                                          <p:spTgt spid="19"/>
                                        </p:tgtEl>
                                        <p:attrNameLst>
                                          <p:attrName>style.visibility</p:attrName>
                                        </p:attrNameLst>
                                      </p:cBhvr>
                                      <p:to>
                                        <p:strVal val="hidden"/>
                                      </p:to>
                                    </p:set>
                                  </p:childTnLst>
                                </p:cTn>
                              </p:par>
                              <p:par>
                                <p:cTn id="238" presetID="6" presetClass="exit" presetSubtype="16" fill="hold" grpId="1" nodeType="withEffect">
                                  <p:stCondLst>
                                    <p:cond delay="0"/>
                                  </p:stCondLst>
                                  <p:childTnLst>
                                    <p:animEffect transition="out" filter="circle(in)">
                                      <p:cBhvr>
                                        <p:cTn id="239" dur="3000"/>
                                        <p:tgtEl>
                                          <p:spTgt spid="20"/>
                                        </p:tgtEl>
                                      </p:cBhvr>
                                    </p:animEffect>
                                    <p:set>
                                      <p:cBhvr>
                                        <p:cTn id="240" dur="1" fill="hold">
                                          <p:stCondLst>
                                            <p:cond delay="2999"/>
                                          </p:stCondLst>
                                        </p:cTn>
                                        <p:tgtEl>
                                          <p:spTgt spid="20"/>
                                        </p:tgtEl>
                                        <p:attrNameLst>
                                          <p:attrName>style.visibility</p:attrName>
                                        </p:attrNameLst>
                                      </p:cBhvr>
                                      <p:to>
                                        <p:strVal val="hidden"/>
                                      </p:to>
                                    </p:set>
                                  </p:childTnLst>
                                </p:cTn>
                              </p:par>
                              <p:par>
                                <p:cTn id="241" presetID="6" presetClass="exit" presetSubtype="16" fill="hold" grpId="1" nodeType="withEffect">
                                  <p:stCondLst>
                                    <p:cond delay="0"/>
                                  </p:stCondLst>
                                  <p:childTnLst>
                                    <p:animEffect transition="out" filter="circle(in)">
                                      <p:cBhvr>
                                        <p:cTn id="242" dur="3000"/>
                                        <p:tgtEl>
                                          <p:spTgt spid="21"/>
                                        </p:tgtEl>
                                      </p:cBhvr>
                                    </p:animEffect>
                                    <p:set>
                                      <p:cBhvr>
                                        <p:cTn id="243" dur="1" fill="hold">
                                          <p:stCondLst>
                                            <p:cond delay="2999"/>
                                          </p:stCondLst>
                                        </p:cTn>
                                        <p:tgtEl>
                                          <p:spTgt spid="21"/>
                                        </p:tgtEl>
                                        <p:attrNameLst>
                                          <p:attrName>style.visibility</p:attrName>
                                        </p:attrNameLst>
                                      </p:cBhvr>
                                      <p:to>
                                        <p:strVal val="hidden"/>
                                      </p:to>
                                    </p:set>
                                  </p:childTnLst>
                                </p:cTn>
                              </p:par>
                              <p:par>
                                <p:cTn id="244" presetID="6" presetClass="exit" presetSubtype="16" fill="hold" grpId="1" nodeType="withEffect">
                                  <p:stCondLst>
                                    <p:cond delay="0"/>
                                  </p:stCondLst>
                                  <p:childTnLst>
                                    <p:animEffect transition="out" filter="circle(in)">
                                      <p:cBhvr>
                                        <p:cTn id="245" dur="3000"/>
                                        <p:tgtEl>
                                          <p:spTgt spid="22"/>
                                        </p:tgtEl>
                                      </p:cBhvr>
                                    </p:animEffect>
                                    <p:set>
                                      <p:cBhvr>
                                        <p:cTn id="246" dur="1" fill="hold">
                                          <p:stCondLst>
                                            <p:cond delay="2999"/>
                                          </p:stCondLst>
                                        </p:cTn>
                                        <p:tgtEl>
                                          <p:spTgt spid="22"/>
                                        </p:tgtEl>
                                        <p:attrNameLst>
                                          <p:attrName>style.visibility</p:attrName>
                                        </p:attrNameLst>
                                      </p:cBhvr>
                                      <p:to>
                                        <p:strVal val="hidden"/>
                                      </p:to>
                                    </p:set>
                                  </p:childTnLst>
                                </p:cTn>
                              </p:par>
                              <p:par>
                                <p:cTn id="247" presetID="6" presetClass="exit" presetSubtype="16" fill="hold" grpId="1" nodeType="withEffect">
                                  <p:stCondLst>
                                    <p:cond delay="0"/>
                                  </p:stCondLst>
                                  <p:childTnLst>
                                    <p:animEffect transition="out" filter="circle(in)">
                                      <p:cBhvr>
                                        <p:cTn id="248" dur="3000"/>
                                        <p:tgtEl>
                                          <p:spTgt spid="23"/>
                                        </p:tgtEl>
                                      </p:cBhvr>
                                    </p:animEffect>
                                    <p:set>
                                      <p:cBhvr>
                                        <p:cTn id="249" dur="1" fill="hold">
                                          <p:stCondLst>
                                            <p:cond delay="2999"/>
                                          </p:stCondLst>
                                        </p:cTn>
                                        <p:tgtEl>
                                          <p:spTgt spid="23"/>
                                        </p:tgtEl>
                                        <p:attrNameLst>
                                          <p:attrName>style.visibility</p:attrName>
                                        </p:attrNameLst>
                                      </p:cBhvr>
                                      <p:to>
                                        <p:strVal val="hidden"/>
                                      </p:to>
                                    </p:set>
                                  </p:childTnLst>
                                </p:cTn>
                              </p:par>
                              <p:par>
                                <p:cTn id="250" presetID="6" presetClass="exit" presetSubtype="16" fill="hold" grpId="1" nodeType="withEffect">
                                  <p:stCondLst>
                                    <p:cond delay="0"/>
                                  </p:stCondLst>
                                  <p:childTnLst>
                                    <p:animEffect transition="out" filter="circle(in)">
                                      <p:cBhvr>
                                        <p:cTn id="251" dur="3000"/>
                                        <p:tgtEl>
                                          <p:spTgt spid="24"/>
                                        </p:tgtEl>
                                      </p:cBhvr>
                                    </p:animEffect>
                                    <p:set>
                                      <p:cBhvr>
                                        <p:cTn id="252" dur="1" fill="hold">
                                          <p:stCondLst>
                                            <p:cond delay="2999"/>
                                          </p:stCondLst>
                                        </p:cTn>
                                        <p:tgtEl>
                                          <p:spTgt spid="24"/>
                                        </p:tgtEl>
                                        <p:attrNameLst>
                                          <p:attrName>style.visibility</p:attrName>
                                        </p:attrNameLst>
                                      </p:cBhvr>
                                      <p:to>
                                        <p:strVal val="hidden"/>
                                      </p:to>
                                    </p:set>
                                  </p:childTnLst>
                                </p:cTn>
                              </p:par>
                              <p:par>
                                <p:cTn id="253" presetID="6" presetClass="exit" presetSubtype="16" fill="hold" grpId="1" nodeType="withEffect">
                                  <p:stCondLst>
                                    <p:cond delay="0"/>
                                  </p:stCondLst>
                                  <p:childTnLst>
                                    <p:animEffect transition="out" filter="circle(in)">
                                      <p:cBhvr>
                                        <p:cTn id="254" dur="3000"/>
                                        <p:tgtEl>
                                          <p:spTgt spid="25"/>
                                        </p:tgtEl>
                                      </p:cBhvr>
                                    </p:animEffect>
                                    <p:set>
                                      <p:cBhvr>
                                        <p:cTn id="255" dur="1" fill="hold">
                                          <p:stCondLst>
                                            <p:cond delay="2999"/>
                                          </p:stCondLst>
                                        </p:cTn>
                                        <p:tgtEl>
                                          <p:spTgt spid="25"/>
                                        </p:tgtEl>
                                        <p:attrNameLst>
                                          <p:attrName>style.visibility</p:attrName>
                                        </p:attrNameLst>
                                      </p:cBhvr>
                                      <p:to>
                                        <p:strVal val="hidden"/>
                                      </p:to>
                                    </p:set>
                                  </p:childTnLst>
                                </p:cTn>
                              </p:par>
                              <p:par>
                                <p:cTn id="256" presetID="6" presetClass="exit" presetSubtype="16" fill="hold" grpId="1" nodeType="withEffect">
                                  <p:stCondLst>
                                    <p:cond delay="0"/>
                                  </p:stCondLst>
                                  <p:childTnLst>
                                    <p:animEffect transition="out" filter="circle(in)">
                                      <p:cBhvr>
                                        <p:cTn id="257" dur="3000"/>
                                        <p:tgtEl>
                                          <p:spTgt spid="26"/>
                                        </p:tgtEl>
                                      </p:cBhvr>
                                    </p:animEffect>
                                    <p:set>
                                      <p:cBhvr>
                                        <p:cTn id="258" dur="1" fill="hold">
                                          <p:stCondLst>
                                            <p:cond delay="2999"/>
                                          </p:stCondLst>
                                        </p:cTn>
                                        <p:tgtEl>
                                          <p:spTgt spid="26"/>
                                        </p:tgtEl>
                                        <p:attrNameLst>
                                          <p:attrName>style.visibility</p:attrName>
                                        </p:attrNameLst>
                                      </p:cBhvr>
                                      <p:to>
                                        <p:strVal val="hidden"/>
                                      </p:to>
                                    </p:set>
                                  </p:childTnLst>
                                </p:cTn>
                              </p:par>
                              <p:par>
                                <p:cTn id="259" presetID="6" presetClass="exit" presetSubtype="16" fill="hold" grpId="1" nodeType="withEffect">
                                  <p:stCondLst>
                                    <p:cond delay="0"/>
                                  </p:stCondLst>
                                  <p:childTnLst>
                                    <p:animEffect transition="out" filter="circle(in)">
                                      <p:cBhvr>
                                        <p:cTn id="260" dur="3000"/>
                                        <p:tgtEl>
                                          <p:spTgt spid="27"/>
                                        </p:tgtEl>
                                      </p:cBhvr>
                                    </p:animEffect>
                                    <p:set>
                                      <p:cBhvr>
                                        <p:cTn id="261" dur="1" fill="hold">
                                          <p:stCondLst>
                                            <p:cond delay="2999"/>
                                          </p:stCondLst>
                                        </p:cTn>
                                        <p:tgtEl>
                                          <p:spTgt spid="27"/>
                                        </p:tgtEl>
                                        <p:attrNameLst>
                                          <p:attrName>style.visibility</p:attrName>
                                        </p:attrNameLst>
                                      </p:cBhvr>
                                      <p:to>
                                        <p:strVal val="hidden"/>
                                      </p:to>
                                    </p:set>
                                  </p:childTnLst>
                                </p:cTn>
                              </p:par>
                              <p:par>
                                <p:cTn id="262" presetID="6" presetClass="exit" presetSubtype="16" fill="hold" grpId="1" nodeType="withEffect">
                                  <p:stCondLst>
                                    <p:cond delay="0"/>
                                  </p:stCondLst>
                                  <p:childTnLst>
                                    <p:animEffect transition="out" filter="circle(in)">
                                      <p:cBhvr>
                                        <p:cTn id="263" dur="3000"/>
                                        <p:tgtEl>
                                          <p:spTgt spid="28"/>
                                        </p:tgtEl>
                                      </p:cBhvr>
                                    </p:animEffect>
                                    <p:set>
                                      <p:cBhvr>
                                        <p:cTn id="264" dur="1" fill="hold">
                                          <p:stCondLst>
                                            <p:cond delay="2999"/>
                                          </p:stCondLst>
                                        </p:cTn>
                                        <p:tgtEl>
                                          <p:spTgt spid="28"/>
                                        </p:tgtEl>
                                        <p:attrNameLst>
                                          <p:attrName>style.visibility</p:attrName>
                                        </p:attrNameLst>
                                      </p:cBhvr>
                                      <p:to>
                                        <p:strVal val="hidden"/>
                                      </p:to>
                                    </p:set>
                                  </p:childTnLst>
                                </p:cTn>
                              </p:par>
                              <p:par>
                                <p:cTn id="265" presetID="6" presetClass="exit" presetSubtype="16" fill="hold" grpId="1" nodeType="withEffect">
                                  <p:stCondLst>
                                    <p:cond delay="0"/>
                                  </p:stCondLst>
                                  <p:childTnLst>
                                    <p:animEffect transition="out" filter="circle(in)">
                                      <p:cBhvr>
                                        <p:cTn id="266" dur="3000"/>
                                        <p:tgtEl>
                                          <p:spTgt spid="29"/>
                                        </p:tgtEl>
                                      </p:cBhvr>
                                    </p:animEffect>
                                    <p:set>
                                      <p:cBhvr>
                                        <p:cTn id="267" dur="1" fill="hold">
                                          <p:stCondLst>
                                            <p:cond delay="2999"/>
                                          </p:stCondLst>
                                        </p:cTn>
                                        <p:tgtEl>
                                          <p:spTgt spid="29"/>
                                        </p:tgtEl>
                                        <p:attrNameLst>
                                          <p:attrName>style.visibility</p:attrName>
                                        </p:attrNameLst>
                                      </p:cBhvr>
                                      <p:to>
                                        <p:strVal val="hidden"/>
                                      </p:to>
                                    </p:set>
                                  </p:childTnLst>
                                </p:cTn>
                              </p:par>
                              <p:par>
                                <p:cTn id="268" presetID="6" presetClass="exit" presetSubtype="16" fill="hold" grpId="1" nodeType="withEffect">
                                  <p:stCondLst>
                                    <p:cond delay="0"/>
                                  </p:stCondLst>
                                  <p:childTnLst>
                                    <p:animEffect transition="out" filter="circle(in)">
                                      <p:cBhvr>
                                        <p:cTn id="269" dur="3000"/>
                                        <p:tgtEl>
                                          <p:spTgt spid="30"/>
                                        </p:tgtEl>
                                      </p:cBhvr>
                                    </p:animEffect>
                                    <p:set>
                                      <p:cBhvr>
                                        <p:cTn id="270" dur="1" fill="hold">
                                          <p:stCondLst>
                                            <p:cond delay="2999"/>
                                          </p:stCondLst>
                                        </p:cTn>
                                        <p:tgtEl>
                                          <p:spTgt spid="30"/>
                                        </p:tgtEl>
                                        <p:attrNameLst>
                                          <p:attrName>style.visibility</p:attrName>
                                        </p:attrNameLst>
                                      </p:cBhvr>
                                      <p:to>
                                        <p:strVal val="hidden"/>
                                      </p:to>
                                    </p:set>
                                  </p:childTnLst>
                                </p:cTn>
                              </p:par>
                              <p:par>
                                <p:cTn id="271" presetID="6" presetClass="exit" presetSubtype="16" fill="hold" grpId="1" nodeType="withEffect">
                                  <p:stCondLst>
                                    <p:cond delay="0"/>
                                  </p:stCondLst>
                                  <p:childTnLst>
                                    <p:animEffect transition="out" filter="circle(in)">
                                      <p:cBhvr>
                                        <p:cTn id="272" dur="3000"/>
                                        <p:tgtEl>
                                          <p:spTgt spid="31"/>
                                        </p:tgtEl>
                                      </p:cBhvr>
                                    </p:animEffect>
                                    <p:set>
                                      <p:cBhvr>
                                        <p:cTn id="273" dur="1" fill="hold">
                                          <p:stCondLst>
                                            <p:cond delay="2999"/>
                                          </p:stCondLst>
                                        </p:cTn>
                                        <p:tgtEl>
                                          <p:spTgt spid="31"/>
                                        </p:tgtEl>
                                        <p:attrNameLst>
                                          <p:attrName>style.visibility</p:attrName>
                                        </p:attrNameLst>
                                      </p:cBhvr>
                                      <p:to>
                                        <p:strVal val="hidden"/>
                                      </p:to>
                                    </p:set>
                                  </p:childTnLst>
                                </p:cTn>
                              </p:par>
                              <p:par>
                                <p:cTn id="274" presetID="6" presetClass="exit" presetSubtype="16" fill="hold" grpId="1" nodeType="withEffect">
                                  <p:stCondLst>
                                    <p:cond delay="0"/>
                                  </p:stCondLst>
                                  <p:childTnLst>
                                    <p:animEffect transition="out" filter="circle(in)">
                                      <p:cBhvr>
                                        <p:cTn id="275" dur="3000"/>
                                        <p:tgtEl>
                                          <p:spTgt spid="32"/>
                                        </p:tgtEl>
                                      </p:cBhvr>
                                    </p:animEffect>
                                    <p:set>
                                      <p:cBhvr>
                                        <p:cTn id="276" dur="1" fill="hold">
                                          <p:stCondLst>
                                            <p:cond delay="2999"/>
                                          </p:stCondLst>
                                        </p:cTn>
                                        <p:tgtEl>
                                          <p:spTgt spid="32"/>
                                        </p:tgtEl>
                                        <p:attrNameLst>
                                          <p:attrName>style.visibility</p:attrName>
                                        </p:attrNameLst>
                                      </p:cBhvr>
                                      <p:to>
                                        <p:strVal val="hidden"/>
                                      </p:to>
                                    </p:set>
                                  </p:childTnLst>
                                </p:cTn>
                              </p:par>
                              <p:par>
                                <p:cTn id="277" presetID="35" presetClass="exit" presetSubtype="0" fill="hold" grpId="2" nodeType="withEffect">
                                  <p:stCondLst>
                                    <p:cond delay="0"/>
                                  </p:stCondLst>
                                  <p:childTnLst>
                                    <p:animEffect transition="out" filter="fade">
                                      <p:cBhvr>
                                        <p:cTn id="278" dur="3000"/>
                                        <p:tgtEl>
                                          <p:spTgt spid="3"/>
                                        </p:tgtEl>
                                      </p:cBhvr>
                                    </p:animEffect>
                                    <p:anim calcmode="lin" valueType="num">
                                      <p:cBhvr>
                                        <p:cTn id="279" dur="3000"/>
                                        <p:tgtEl>
                                          <p:spTgt spid="3"/>
                                        </p:tgtEl>
                                        <p:attrNameLst>
                                          <p:attrName>style.rotation</p:attrName>
                                        </p:attrNameLst>
                                      </p:cBhvr>
                                      <p:tavLst>
                                        <p:tav tm="0">
                                          <p:val>
                                            <p:fltVal val="0"/>
                                          </p:val>
                                        </p:tav>
                                        <p:tav tm="100000">
                                          <p:val>
                                            <p:fltVal val="720"/>
                                          </p:val>
                                        </p:tav>
                                      </p:tavLst>
                                    </p:anim>
                                    <p:anim calcmode="lin" valueType="num">
                                      <p:cBhvr>
                                        <p:cTn id="280" dur="3000"/>
                                        <p:tgtEl>
                                          <p:spTgt spid="3"/>
                                        </p:tgtEl>
                                        <p:attrNameLst>
                                          <p:attrName>ppt_h</p:attrName>
                                        </p:attrNameLst>
                                      </p:cBhvr>
                                      <p:tavLst>
                                        <p:tav tm="0">
                                          <p:val>
                                            <p:strVal val="ppt_h"/>
                                          </p:val>
                                        </p:tav>
                                        <p:tav tm="100000">
                                          <p:val>
                                            <p:fltVal val="0"/>
                                          </p:val>
                                        </p:tav>
                                      </p:tavLst>
                                    </p:anim>
                                    <p:anim calcmode="lin" valueType="num">
                                      <p:cBhvr>
                                        <p:cTn id="281" dur="3000"/>
                                        <p:tgtEl>
                                          <p:spTgt spid="3"/>
                                        </p:tgtEl>
                                        <p:attrNameLst>
                                          <p:attrName>ppt_w</p:attrName>
                                        </p:attrNameLst>
                                      </p:cBhvr>
                                      <p:tavLst>
                                        <p:tav tm="0">
                                          <p:val>
                                            <p:strVal val="ppt_w"/>
                                          </p:val>
                                        </p:tav>
                                        <p:tav tm="100000">
                                          <p:val>
                                            <p:fltVal val="0"/>
                                          </p:val>
                                        </p:tav>
                                      </p:tavLst>
                                    </p:anim>
                                    <p:set>
                                      <p:cBhvr>
                                        <p:cTn id="282" dur="1" fill="hold">
                                          <p:stCondLst>
                                            <p:cond delay="2999"/>
                                          </p:stCondLst>
                                        </p:cTn>
                                        <p:tgtEl>
                                          <p:spTgt spid="3"/>
                                        </p:tgtEl>
                                        <p:attrNameLst>
                                          <p:attrName>style.visibility</p:attrName>
                                        </p:attrNameLst>
                                      </p:cBhvr>
                                      <p:to>
                                        <p:strVal val="hidden"/>
                                      </p:to>
                                    </p:set>
                                  </p:childTnLst>
                                </p:cTn>
                              </p:par>
                              <p:par>
                                <p:cTn id="283" presetID="35" presetClass="exit" presetSubtype="0" fill="hold" grpId="2" nodeType="withEffect">
                                  <p:stCondLst>
                                    <p:cond delay="0"/>
                                  </p:stCondLst>
                                  <p:childTnLst>
                                    <p:animEffect transition="out" filter="fade">
                                      <p:cBhvr>
                                        <p:cTn id="284" dur="3000"/>
                                        <p:tgtEl>
                                          <p:spTgt spid="4"/>
                                        </p:tgtEl>
                                      </p:cBhvr>
                                    </p:animEffect>
                                    <p:anim calcmode="lin" valueType="num">
                                      <p:cBhvr>
                                        <p:cTn id="285" dur="3000"/>
                                        <p:tgtEl>
                                          <p:spTgt spid="4"/>
                                        </p:tgtEl>
                                        <p:attrNameLst>
                                          <p:attrName>style.rotation</p:attrName>
                                        </p:attrNameLst>
                                      </p:cBhvr>
                                      <p:tavLst>
                                        <p:tav tm="0">
                                          <p:val>
                                            <p:fltVal val="0"/>
                                          </p:val>
                                        </p:tav>
                                        <p:tav tm="100000">
                                          <p:val>
                                            <p:fltVal val="720"/>
                                          </p:val>
                                        </p:tav>
                                      </p:tavLst>
                                    </p:anim>
                                    <p:anim calcmode="lin" valueType="num">
                                      <p:cBhvr>
                                        <p:cTn id="286" dur="3000"/>
                                        <p:tgtEl>
                                          <p:spTgt spid="4"/>
                                        </p:tgtEl>
                                        <p:attrNameLst>
                                          <p:attrName>ppt_h</p:attrName>
                                        </p:attrNameLst>
                                      </p:cBhvr>
                                      <p:tavLst>
                                        <p:tav tm="0">
                                          <p:val>
                                            <p:strVal val="ppt_h"/>
                                          </p:val>
                                        </p:tav>
                                        <p:tav tm="100000">
                                          <p:val>
                                            <p:fltVal val="0"/>
                                          </p:val>
                                        </p:tav>
                                      </p:tavLst>
                                    </p:anim>
                                    <p:anim calcmode="lin" valueType="num">
                                      <p:cBhvr>
                                        <p:cTn id="287" dur="3000"/>
                                        <p:tgtEl>
                                          <p:spTgt spid="4"/>
                                        </p:tgtEl>
                                        <p:attrNameLst>
                                          <p:attrName>ppt_w</p:attrName>
                                        </p:attrNameLst>
                                      </p:cBhvr>
                                      <p:tavLst>
                                        <p:tav tm="0">
                                          <p:val>
                                            <p:strVal val="ppt_w"/>
                                          </p:val>
                                        </p:tav>
                                        <p:tav tm="100000">
                                          <p:val>
                                            <p:fltVal val="0"/>
                                          </p:val>
                                        </p:tav>
                                      </p:tavLst>
                                    </p:anim>
                                    <p:set>
                                      <p:cBhvr>
                                        <p:cTn id="288" dur="1" fill="hold">
                                          <p:stCondLst>
                                            <p:cond delay="2999"/>
                                          </p:stCondLst>
                                        </p:cTn>
                                        <p:tgtEl>
                                          <p:spTgt spid="4"/>
                                        </p:tgtEl>
                                        <p:attrNameLst>
                                          <p:attrName>style.visibility</p:attrName>
                                        </p:attrNameLst>
                                      </p:cBhvr>
                                      <p:to>
                                        <p:strVal val="hidden"/>
                                      </p:to>
                                    </p:set>
                                  </p:childTnLst>
                                </p:cTn>
                              </p:par>
                              <p:par>
                                <p:cTn id="289" presetID="35" presetClass="exit" presetSubtype="0" fill="hold" grpId="2" nodeType="withEffect">
                                  <p:stCondLst>
                                    <p:cond delay="0"/>
                                  </p:stCondLst>
                                  <p:childTnLst>
                                    <p:animEffect transition="out" filter="fade">
                                      <p:cBhvr>
                                        <p:cTn id="290" dur="3000"/>
                                        <p:tgtEl>
                                          <p:spTgt spid="5"/>
                                        </p:tgtEl>
                                      </p:cBhvr>
                                    </p:animEffect>
                                    <p:anim calcmode="lin" valueType="num">
                                      <p:cBhvr>
                                        <p:cTn id="291" dur="3000"/>
                                        <p:tgtEl>
                                          <p:spTgt spid="5"/>
                                        </p:tgtEl>
                                        <p:attrNameLst>
                                          <p:attrName>style.rotation</p:attrName>
                                        </p:attrNameLst>
                                      </p:cBhvr>
                                      <p:tavLst>
                                        <p:tav tm="0">
                                          <p:val>
                                            <p:fltVal val="0"/>
                                          </p:val>
                                        </p:tav>
                                        <p:tav tm="100000">
                                          <p:val>
                                            <p:fltVal val="720"/>
                                          </p:val>
                                        </p:tav>
                                      </p:tavLst>
                                    </p:anim>
                                    <p:anim calcmode="lin" valueType="num">
                                      <p:cBhvr>
                                        <p:cTn id="292" dur="3000"/>
                                        <p:tgtEl>
                                          <p:spTgt spid="5"/>
                                        </p:tgtEl>
                                        <p:attrNameLst>
                                          <p:attrName>ppt_h</p:attrName>
                                        </p:attrNameLst>
                                      </p:cBhvr>
                                      <p:tavLst>
                                        <p:tav tm="0">
                                          <p:val>
                                            <p:strVal val="ppt_h"/>
                                          </p:val>
                                        </p:tav>
                                        <p:tav tm="100000">
                                          <p:val>
                                            <p:fltVal val="0"/>
                                          </p:val>
                                        </p:tav>
                                      </p:tavLst>
                                    </p:anim>
                                    <p:anim calcmode="lin" valueType="num">
                                      <p:cBhvr>
                                        <p:cTn id="293" dur="3000"/>
                                        <p:tgtEl>
                                          <p:spTgt spid="5"/>
                                        </p:tgtEl>
                                        <p:attrNameLst>
                                          <p:attrName>ppt_w</p:attrName>
                                        </p:attrNameLst>
                                      </p:cBhvr>
                                      <p:tavLst>
                                        <p:tav tm="0">
                                          <p:val>
                                            <p:strVal val="ppt_w"/>
                                          </p:val>
                                        </p:tav>
                                        <p:tav tm="100000">
                                          <p:val>
                                            <p:fltVal val="0"/>
                                          </p:val>
                                        </p:tav>
                                      </p:tavLst>
                                    </p:anim>
                                    <p:set>
                                      <p:cBhvr>
                                        <p:cTn id="294" dur="1" fill="hold">
                                          <p:stCondLst>
                                            <p:cond delay="2999"/>
                                          </p:stCondLst>
                                        </p:cTn>
                                        <p:tgtEl>
                                          <p:spTgt spid="5"/>
                                        </p:tgtEl>
                                        <p:attrNameLst>
                                          <p:attrName>style.visibility</p:attrName>
                                        </p:attrNameLst>
                                      </p:cBhvr>
                                      <p:to>
                                        <p:strVal val="hidden"/>
                                      </p:to>
                                    </p:set>
                                  </p:childTnLst>
                                </p:cTn>
                              </p:par>
                              <p:par>
                                <p:cTn id="295" presetID="35" presetClass="exit" presetSubtype="0" fill="hold" grpId="2" nodeType="withEffect">
                                  <p:stCondLst>
                                    <p:cond delay="0"/>
                                  </p:stCondLst>
                                  <p:childTnLst>
                                    <p:animEffect transition="out" filter="fade">
                                      <p:cBhvr>
                                        <p:cTn id="296" dur="3000"/>
                                        <p:tgtEl>
                                          <p:spTgt spid="6"/>
                                        </p:tgtEl>
                                      </p:cBhvr>
                                    </p:animEffect>
                                    <p:anim calcmode="lin" valueType="num">
                                      <p:cBhvr>
                                        <p:cTn id="297" dur="3000"/>
                                        <p:tgtEl>
                                          <p:spTgt spid="6"/>
                                        </p:tgtEl>
                                        <p:attrNameLst>
                                          <p:attrName>style.rotation</p:attrName>
                                        </p:attrNameLst>
                                      </p:cBhvr>
                                      <p:tavLst>
                                        <p:tav tm="0">
                                          <p:val>
                                            <p:fltVal val="0"/>
                                          </p:val>
                                        </p:tav>
                                        <p:tav tm="100000">
                                          <p:val>
                                            <p:fltVal val="720"/>
                                          </p:val>
                                        </p:tav>
                                      </p:tavLst>
                                    </p:anim>
                                    <p:anim calcmode="lin" valueType="num">
                                      <p:cBhvr>
                                        <p:cTn id="298" dur="3000"/>
                                        <p:tgtEl>
                                          <p:spTgt spid="6"/>
                                        </p:tgtEl>
                                        <p:attrNameLst>
                                          <p:attrName>ppt_h</p:attrName>
                                        </p:attrNameLst>
                                      </p:cBhvr>
                                      <p:tavLst>
                                        <p:tav tm="0">
                                          <p:val>
                                            <p:strVal val="ppt_h"/>
                                          </p:val>
                                        </p:tav>
                                        <p:tav tm="100000">
                                          <p:val>
                                            <p:fltVal val="0"/>
                                          </p:val>
                                        </p:tav>
                                      </p:tavLst>
                                    </p:anim>
                                    <p:anim calcmode="lin" valueType="num">
                                      <p:cBhvr>
                                        <p:cTn id="299" dur="3000"/>
                                        <p:tgtEl>
                                          <p:spTgt spid="6"/>
                                        </p:tgtEl>
                                        <p:attrNameLst>
                                          <p:attrName>ppt_w</p:attrName>
                                        </p:attrNameLst>
                                      </p:cBhvr>
                                      <p:tavLst>
                                        <p:tav tm="0">
                                          <p:val>
                                            <p:strVal val="ppt_w"/>
                                          </p:val>
                                        </p:tav>
                                        <p:tav tm="100000">
                                          <p:val>
                                            <p:fltVal val="0"/>
                                          </p:val>
                                        </p:tav>
                                      </p:tavLst>
                                    </p:anim>
                                    <p:set>
                                      <p:cBhvr>
                                        <p:cTn id="300" dur="1" fill="hold">
                                          <p:stCondLst>
                                            <p:cond delay="2999"/>
                                          </p:stCondLst>
                                        </p:cTn>
                                        <p:tgtEl>
                                          <p:spTgt spid="6"/>
                                        </p:tgtEl>
                                        <p:attrNameLst>
                                          <p:attrName>style.visibility</p:attrName>
                                        </p:attrNameLst>
                                      </p:cBhvr>
                                      <p:to>
                                        <p:strVal val="hidden"/>
                                      </p:to>
                                    </p:set>
                                  </p:childTnLst>
                                </p:cTn>
                              </p:par>
                              <p:par>
                                <p:cTn id="301" presetID="35" presetClass="exit" presetSubtype="0" fill="hold" grpId="2" nodeType="withEffect">
                                  <p:stCondLst>
                                    <p:cond delay="0"/>
                                  </p:stCondLst>
                                  <p:childTnLst>
                                    <p:animEffect transition="out" filter="fade">
                                      <p:cBhvr>
                                        <p:cTn id="302" dur="3000"/>
                                        <p:tgtEl>
                                          <p:spTgt spid="7"/>
                                        </p:tgtEl>
                                      </p:cBhvr>
                                    </p:animEffect>
                                    <p:anim calcmode="lin" valueType="num">
                                      <p:cBhvr>
                                        <p:cTn id="303" dur="3000"/>
                                        <p:tgtEl>
                                          <p:spTgt spid="7"/>
                                        </p:tgtEl>
                                        <p:attrNameLst>
                                          <p:attrName>style.rotation</p:attrName>
                                        </p:attrNameLst>
                                      </p:cBhvr>
                                      <p:tavLst>
                                        <p:tav tm="0">
                                          <p:val>
                                            <p:fltVal val="0"/>
                                          </p:val>
                                        </p:tav>
                                        <p:tav tm="100000">
                                          <p:val>
                                            <p:fltVal val="720"/>
                                          </p:val>
                                        </p:tav>
                                      </p:tavLst>
                                    </p:anim>
                                    <p:anim calcmode="lin" valueType="num">
                                      <p:cBhvr>
                                        <p:cTn id="304" dur="3000"/>
                                        <p:tgtEl>
                                          <p:spTgt spid="7"/>
                                        </p:tgtEl>
                                        <p:attrNameLst>
                                          <p:attrName>ppt_h</p:attrName>
                                        </p:attrNameLst>
                                      </p:cBhvr>
                                      <p:tavLst>
                                        <p:tav tm="0">
                                          <p:val>
                                            <p:strVal val="ppt_h"/>
                                          </p:val>
                                        </p:tav>
                                        <p:tav tm="100000">
                                          <p:val>
                                            <p:fltVal val="0"/>
                                          </p:val>
                                        </p:tav>
                                      </p:tavLst>
                                    </p:anim>
                                    <p:anim calcmode="lin" valueType="num">
                                      <p:cBhvr>
                                        <p:cTn id="305" dur="3000"/>
                                        <p:tgtEl>
                                          <p:spTgt spid="7"/>
                                        </p:tgtEl>
                                        <p:attrNameLst>
                                          <p:attrName>ppt_w</p:attrName>
                                        </p:attrNameLst>
                                      </p:cBhvr>
                                      <p:tavLst>
                                        <p:tav tm="0">
                                          <p:val>
                                            <p:strVal val="ppt_w"/>
                                          </p:val>
                                        </p:tav>
                                        <p:tav tm="100000">
                                          <p:val>
                                            <p:fltVal val="0"/>
                                          </p:val>
                                        </p:tav>
                                      </p:tavLst>
                                    </p:anim>
                                    <p:set>
                                      <p:cBhvr>
                                        <p:cTn id="306" dur="1" fill="hold">
                                          <p:stCondLst>
                                            <p:cond delay="2999"/>
                                          </p:stCondLst>
                                        </p:cTn>
                                        <p:tgtEl>
                                          <p:spTgt spid="7"/>
                                        </p:tgtEl>
                                        <p:attrNameLst>
                                          <p:attrName>style.visibility</p:attrName>
                                        </p:attrNameLst>
                                      </p:cBhvr>
                                      <p:to>
                                        <p:strVal val="hidden"/>
                                      </p:to>
                                    </p:set>
                                  </p:childTnLst>
                                </p:cTn>
                              </p:par>
                              <p:par>
                                <p:cTn id="307" presetID="35" presetClass="exit" presetSubtype="0" fill="hold" grpId="2" nodeType="withEffect">
                                  <p:stCondLst>
                                    <p:cond delay="0"/>
                                  </p:stCondLst>
                                  <p:childTnLst>
                                    <p:animEffect transition="out" filter="fade">
                                      <p:cBhvr>
                                        <p:cTn id="308" dur="3000"/>
                                        <p:tgtEl>
                                          <p:spTgt spid="8"/>
                                        </p:tgtEl>
                                      </p:cBhvr>
                                    </p:animEffect>
                                    <p:anim calcmode="lin" valueType="num">
                                      <p:cBhvr>
                                        <p:cTn id="309" dur="3000"/>
                                        <p:tgtEl>
                                          <p:spTgt spid="8"/>
                                        </p:tgtEl>
                                        <p:attrNameLst>
                                          <p:attrName>style.rotation</p:attrName>
                                        </p:attrNameLst>
                                      </p:cBhvr>
                                      <p:tavLst>
                                        <p:tav tm="0">
                                          <p:val>
                                            <p:fltVal val="0"/>
                                          </p:val>
                                        </p:tav>
                                        <p:tav tm="100000">
                                          <p:val>
                                            <p:fltVal val="720"/>
                                          </p:val>
                                        </p:tav>
                                      </p:tavLst>
                                    </p:anim>
                                    <p:anim calcmode="lin" valueType="num">
                                      <p:cBhvr>
                                        <p:cTn id="310" dur="3000"/>
                                        <p:tgtEl>
                                          <p:spTgt spid="8"/>
                                        </p:tgtEl>
                                        <p:attrNameLst>
                                          <p:attrName>ppt_h</p:attrName>
                                        </p:attrNameLst>
                                      </p:cBhvr>
                                      <p:tavLst>
                                        <p:tav tm="0">
                                          <p:val>
                                            <p:strVal val="ppt_h"/>
                                          </p:val>
                                        </p:tav>
                                        <p:tav tm="100000">
                                          <p:val>
                                            <p:fltVal val="0"/>
                                          </p:val>
                                        </p:tav>
                                      </p:tavLst>
                                    </p:anim>
                                    <p:anim calcmode="lin" valueType="num">
                                      <p:cBhvr>
                                        <p:cTn id="311" dur="3000"/>
                                        <p:tgtEl>
                                          <p:spTgt spid="8"/>
                                        </p:tgtEl>
                                        <p:attrNameLst>
                                          <p:attrName>ppt_w</p:attrName>
                                        </p:attrNameLst>
                                      </p:cBhvr>
                                      <p:tavLst>
                                        <p:tav tm="0">
                                          <p:val>
                                            <p:strVal val="ppt_w"/>
                                          </p:val>
                                        </p:tav>
                                        <p:tav tm="100000">
                                          <p:val>
                                            <p:fltVal val="0"/>
                                          </p:val>
                                        </p:tav>
                                      </p:tavLst>
                                    </p:anim>
                                    <p:set>
                                      <p:cBhvr>
                                        <p:cTn id="312" dur="1" fill="hold">
                                          <p:stCondLst>
                                            <p:cond delay="2999"/>
                                          </p:stCondLst>
                                        </p:cTn>
                                        <p:tgtEl>
                                          <p:spTgt spid="8"/>
                                        </p:tgtEl>
                                        <p:attrNameLst>
                                          <p:attrName>style.visibility</p:attrName>
                                        </p:attrNameLst>
                                      </p:cBhvr>
                                      <p:to>
                                        <p:strVal val="hidden"/>
                                      </p:to>
                                    </p:set>
                                  </p:childTnLst>
                                </p:cTn>
                              </p:par>
                              <p:par>
                                <p:cTn id="313" presetID="35" presetClass="exit" presetSubtype="0" fill="hold" grpId="2" nodeType="withEffect">
                                  <p:stCondLst>
                                    <p:cond delay="0"/>
                                  </p:stCondLst>
                                  <p:childTnLst>
                                    <p:animEffect transition="out" filter="fade">
                                      <p:cBhvr>
                                        <p:cTn id="314" dur="3000"/>
                                        <p:tgtEl>
                                          <p:spTgt spid="9"/>
                                        </p:tgtEl>
                                      </p:cBhvr>
                                    </p:animEffect>
                                    <p:anim calcmode="lin" valueType="num">
                                      <p:cBhvr>
                                        <p:cTn id="315" dur="3000"/>
                                        <p:tgtEl>
                                          <p:spTgt spid="9"/>
                                        </p:tgtEl>
                                        <p:attrNameLst>
                                          <p:attrName>style.rotation</p:attrName>
                                        </p:attrNameLst>
                                      </p:cBhvr>
                                      <p:tavLst>
                                        <p:tav tm="0">
                                          <p:val>
                                            <p:fltVal val="0"/>
                                          </p:val>
                                        </p:tav>
                                        <p:tav tm="100000">
                                          <p:val>
                                            <p:fltVal val="720"/>
                                          </p:val>
                                        </p:tav>
                                      </p:tavLst>
                                    </p:anim>
                                    <p:anim calcmode="lin" valueType="num">
                                      <p:cBhvr>
                                        <p:cTn id="316" dur="3000"/>
                                        <p:tgtEl>
                                          <p:spTgt spid="9"/>
                                        </p:tgtEl>
                                        <p:attrNameLst>
                                          <p:attrName>ppt_h</p:attrName>
                                        </p:attrNameLst>
                                      </p:cBhvr>
                                      <p:tavLst>
                                        <p:tav tm="0">
                                          <p:val>
                                            <p:strVal val="ppt_h"/>
                                          </p:val>
                                        </p:tav>
                                        <p:tav tm="100000">
                                          <p:val>
                                            <p:fltVal val="0"/>
                                          </p:val>
                                        </p:tav>
                                      </p:tavLst>
                                    </p:anim>
                                    <p:anim calcmode="lin" valueType="num">
                                      <p:cBhvr>
                                        <p:cTn id="317" dur="3000"/>
                                        <p:tgtEl>
                                          <p:spTgt spid="9"/>
                                        </p:tgtEl>
                                        <p:attrNameLst>
                                          <p:attrName>ppt_w</p:attrName>
                                        </p:attrNameLst>
                                      </p:cBhvr>
                                      <p:tavLst>
                                        <p:tav tm="0">
                                          <p:val>
                                            <p:strVal val="ppt_w"/>
                                          </p:val>
                                        </p:tav>
                                        <p:tav tm="100000">
                                          <p:val>
                                            <p:fltVal val="0"/>
                                          </p:val>
                                        </p:tav>
                                      </p:tavLst>
                                    </p:anim>
                                    <p:set>
                                      <p:cBhvr>
                                        <p:cTn id="318" dur="1" fill="hold">
                                          <p:stCondLst>
                                            <p:cond delay="2999"/>
                                          </p:stCondLst>
                                        </p:cTn>
                                        <p:tgtEl>
                                          <p:spTgt spid="9"/>
                                        </p:tgtEl>
                                        <p:attrNameLst>
                                          <p:attrName>style.visibility</p:attrName>
                                        </p:attrNameLst>
                                      </p:cBhvr>
                                      <p:to>
                                        <p:strVal val="hidden"/>
                                      </p:to>
                                    </p:set>
                                  </p:childTnLst>
                                </p:cTn>
                              </p:par>
                              <p:par>
                                <p:cTn id="319" presetID="35" presetClass="exit" presetSubtype="0" fill="hold" grpId="2" nodeType="withEffect">
                                  <p:stCondLst>
                                    <p:cond delay="0"/>
                                  </p:stCondLst>
                                  <p:childTnLst>
                                    <p:animEffect transition="out" filter="fade">
                                      <p:cBhvr>
                                        <p:cTn id="320" dur="3000"/>
                                        <p:tgtEl>
                                          <p:spTgt spid="10"/>
                                        </p:tgtEl>
                                      </p:cBhvr>
                                    </p:animEffect>
                                    <p:anim calcmode="lin" valueType="num">
                                      <p:cBhvr>
                                        <p:cTn id="321" dur="3000"/>
                                        <p:tgtEl>
                                          <p:spTgt spid="10"/>
                                        </p:tgtEl>
                                        <p:attrNameLst>
                                          <p:attrName>style.rotation</p:attrName>
                                        </p:attrNameLst>
                                      </p:cBhvr>
                                      <p:tavLst>
                                        <p:tav tm="0">
                                          <p:val>
                                            <p:fltVal val="0"/>
                                          </p:val>
                                        </p:tav>
                                        <p:tav tm="100000">
                                          <p:val>
                                            <p:fltVal val="720"/>
                                          </p:val>
                                        </p:tav>
                                      </p:tavLst>
                                    </p:anim>
                                    <p:anim calcmode="lin" valueType="num">
                                      <p:cBhvr>
                                        <p:cTn id="322" dur="3000"/>
                                        <p:tgtEl>
                                          <p:spTgt spid="10"/>
                                        </p:tgtEl>
                                        <p:attrNameLst>
                                          <p:attrName>ppt_h</p:attrName>
                                        </p:attrNameLst>
                                      </p:cBhvr>
                                      <p:tavLst>
                                        <p:tav tm="0">
                                          <p:val>
                                            <p:strVal val="ppt_h"/>
                                          </p:val>
                                        </p:tav>
                                        <p:tav tm="100000">
                                          <p:val>
                                            <p:fltVal val="0"/>
                                          </p:val>
                                        </p:tav>
                                      </p:tavLst>
                                    </p:anim>
                                    <p:anim calcmode="lin" valueType="num">
                                      <p:cBhvr>
                                        <p:cTn id="323" dur="3000"/>
                                        <p:tgtEl>
                                          <p:spTgt spid="10"/>
                                        </p:tgtEl>
                                        <p:attrNameLst>
                                          <p:attrName>ppt_w</p:attrName>
                                        </p:attrNameLst>
                                      </p:cBhvr>
                                      <p:tavLst>
                                        <p:tav tm="0">
                                          <p:val>
                                            <p:strVal val="ppt_w"/>
                                          </p:val>
                                        </p:tav>
                                        <p:tav tm="100000">
                                          <p:val>
                                            <p:fltVal val="0"/>
                                          </p:val>
                                        </p:tav>
                                      </p:tavLst>
                                    </p:anim>
                                    <p:set>
                                      <p:cBhvr>
                                        <p:cTn id="324" dur="1" fill="hold">
                                          <p:stCondLst>
                                            <p:cond delay="2999"/>
                                          </p:stCondLst>
                                        </p:cTn>
                                        <p:tgtEl>
                                          <p:spTgt spid="10"/>
                                        </p:tgtEl>
                                        <p:attrNameLst>
                                          <p:attrName>style.visibility</p:attrName>
                                        </p:attrNameLst>
                                      </p:cBhvr>
                                      <p:to>
                                        <p:strVal val="hidden"/>
                                      </p:to>
                                    </p:set>
                                  </p:childTnLst>
                                </p:cTn>
                              </p:par>
                              <p:par>
                                <p:cTn id="325" presetID="35" presetClass="exit" presetSubtype="0" fill="hold" grpId="2" nodeType="withEffect">
                                  <p:stCondLst>
                                    <p:cond delay="0"/>
                                  </p:stCondLst>
                                  <p:childTnLst>
                                    <p:animEffect transition="out" filter="fade">
                                      <p:cBhvr>
                                        <p:cTn id="326" dur="3000"/>
                                        <p:tgtEl>
                                          <p:spTgt spid="11"/>
                                        </p:tgtEl>
                                      </p:cBhvr>
                                    </p:animEffect>
                                    <p:anim calcmode="lin" valueType="num">
                                      <p:cBhvr>
                                        <p:cTn id="327" dur="3000"/>
                                        <p:tgtEl>
                                          <p:spTgt spid="11"/>
                                        </p:tgtEl>
                                        <p:attrNameLst>
                                          <p:attrName>style.rotation</p:attrName>
                                        </p:attrNameLst>
                                      </p:cBhvr>
                                      <p:tavLst>
                                        <p:tav tm="0">
                                          <p:val>
                                            <p:fltVal val="0"/>
                                          </p:val>
                                        </p:tav>
                                        <p:tav tm="100000">
                                          <p:val>
                                            <p:fltVal val="720"/>
                                          </p:val>
                                        </p:tav>
                                      </p:tavLst>
                                    </p:anim>
                                    <p:anim calcmode="lin" valueType="num">
                                      <p:cBhvr>
                                        <p:cTn id="328" dur="3000"/>
                                        <p:tgtEl>
                                          <p:spTgt spid="11"/>
                                        </p:tgtEl>
                                        <p:attrNameLst>
                                          <p:attrName>ppt_h</p:attrName>
                                        </p:attrNameLst>
                                      </p:cBhvr>
                                      <p:tavLst>
                                        <p:tav tm="0">
                                          <p:val>
                                            <p:strVal val="ppt_h"/>
                                          </p:val>
                                        </p:tav>
                                        <p:tav tm="100000">
                                          <p:val>
                                            <p:fltVal val="0"/>
                                          </p:val>
                                        </p:tav>
                                      </p:tavLst>
                                    </p:anim>
                                    <p:anim calcmode="lin" valueType="num">
                                      <p:cBhvr>
                                        <p:cTn id="329" dur="3000"/>
                                        <p:tgtEl>
                                          <p:spTgt spid="11"/>
                                        </p:tgtEl>
                                        <p:attrNameLst>
                                          <p:attrName>ppt_w</p:attrName>
                                        </p:attrNameLst>
                                      </p:cBhvr>
                                      <p:tavLst>
                                        <p:tav tm="0">
                                          <p:val>
                                            <p:strVal val="ppt_w"/>
                                          </p:val>
                                        </p:tav>
                                        <p:tav tm="100000">
                                          <p:val>
                                            <p:fltVal val="0"/>
                                          </p:val>
                                        </p:tav>
                                      </p:tavLst>
                                    </p:anim>
                                    <p:set>
                                      <p:cBhvr>
                                        <p:cTn id="330" dur="1" fill="hold">
                                          <p:stCondLst>
                                            <p:cond delay="2999"/>
                                          </p:stCondLst>
                                        </p:cTn>
                                        <p:tgtEl>
                                          <p:spTgt spid="11"/>
                                        </p:tgtEl>
                                        <p:attrNameLst>
                                          <p:attrName>style.visibility</p:attrName>
                                        </p:attrNameLst>
                                      </p:cBhvr>
                                      <p:to>
                                        <p:strVal val="hidden"/>
                                      </p:to>
                                    </p:set>
                                  </p:childTnLst>
                                </p:cTn>
                              </p:par>
                              <p:par>
                                <p:cTn id="331" presetID="35" presetClass="exit" presetSubtype="0" fill="hold" grpId="2" nodeType="withEffect">
                                  <p:stCondLst>
                                    <p:cond delay="0"/>
                                  </p:stCondLst>
                                  <p:childTnLst>
                                    <p:animEffect transition="out" filter="fade">
                                      <p:cBhvr>
                                        <p:cTn id="332" dur="3000"/>
                                        <p:tgtEl>
                                          <p:spTgt spid="12"/>
                                        </p:tgtEl>
                                      </p:cBhvr>
                                    </p:animEffect>
                                    <p:anim calcmode="lin" valueType="num">
                                      <p:cBhvr>
                                        <p:cTn id="333" dur="3000"/>
                                        <p:tgtEl>
                                          <p:spTgt spid="12"/>
                                        </p:tgtEl>
                                        <p:attrNameLst>
                                          <p:attrName>style.rotation</p:attrName>
                                        </p:attrNameLst>
                                      </p:cBhvr>
                                      <p:tavLst>
                                        <p:tav tm="0">
                                          <p:val>
                                            <p:fltVal val="0"/>
                                          </p:val>
                                        </p:tav>
                                        <p:tav tm="100000">
                                          <p:val>
                                            <p:fltVal val="720"/>
                                          </p:val>
                                        </p:tav>
                                      </p:tavLst>
                                    </p:anim>
                                    <p:anim calcmode="lin" valueType="num">
                                      <p:cBhvr>
                                        <p:cTn id="334" dur="3000"/>
                                        <p:tgtEl>
                                          <p:spTgt spid="12"/>
                                        </p:tgtEl>
                                        <p:attrNameLst>
                                          <p:attrName>ppt_h</p:attrName>
                                        </p:attrNameLst>
                                      </p:cBhvr>
                                      <p:tavLst>
                                        <p:tav tm="0">
                                          <p:val>
                                            <p:strVal val="ppt_h"/>
                                          </p:val>
                                        </p:tav>
                                        <p:tav tm="100000">
                                          <p:val>
                                            <p:fltVal val="0"/>
                                          </p:val>
                                        </p:tav>
                                      </p:tavLst>
                                    </p:anim>
                                    <p:anim calcmode="lin" valueType="num">
                                      <p:cBhvr>
                                        <p:cTn id="335" dur="3000"/>
                                        <p:tgtEl>
                                          <p:spTgt spid="12"/>
                                        </p:tgtEl>
                                        <p:attrNameLst>
                                          <p:attrName>ppt_w</p:attrName>
                                        </p:attrNameLst>
                                      </p:cBhvr>
                                      <p:tavLst>
                                        <p:tav tm="0">
                                          <p:val>
                                            <p:strVal val="ppt_w"/>
                                          </p:val>
                                        </p:tav>
                                        <p:tav tm="100000">
                                          <p:val>
                                            <p:fltVal val="0"/>
                                          </p:val>
                                        </p:tav>
                                      </p:tavLst>
                                    </p:anim>
                                    <p:set>
                                      <p:cBhvr>
                                        <p:cTn id="336" dur="1" fill="hold">
                                          <p:stCondLst>
                                            <p:cond delay="2999"/>
                                          </p:stCondLst>
                                        </p:cTn>
                                        <p:tgtEl>
                                          <p:spTgt spid="12"/>
                                        </p:tgtEl>
                                        <p:attrNameLst>
                                          <p:attrName>style.visibility</p:attrName>
                                        </p:attrNameLst>
                                      </p:cBhvr>
                                      <p:to>
                                        <p:strVal val="hidden"/>
                                      </p:to>
                                    </p:set>
                                  </p:childTnLst>
                                </p:cTn>
                              </p:par>
                              <p:par>
                                <p:cTn id="337" presetID="35" presetClass="exit" presetSubtype="0" fill="hold" grpId="2" nodeType="withEffect">
                                  <p:stCondLst>
                                    <p:cond delay="0"/>
                                  </p:stCondLst>
                                  <p:childTnLst>
                                    <p:animEffect transition="out" filter="fade">
                                      <p:cBhvr>
                                        <p:cTn id="338" dur="3000"/>
                                        <p:tgtEl>
                                          <p:spTgt spid="13"/>
                                        </p:tgtEl>
                                      </p:cBhvr>
                                    </p:animEffect>
                                    <p:anim calcmode="lin" valueType="num">
                                      <p:cBhvr>
                                        <p:cTn id="339" dur="3000"/>
                                        <p:tgtEl>
                                          <p:spTgt spid="13"/>
                                        </p:tgtEl>
                                        <p:attrNameLst>
                                          <p:attrName>style.rotation</p:attrName>
                                        </p:attrNameLst>
                                      </p:cBhvr>
                                      <p:tavLst>
                                        <p:tav tm="0">
                                          <p:val>
                                            <p:fltVal val="0"/>
                                          </p:val>
                                        </p:tav>
                                        <p:tav tm="100000">
                                          <p:val>
                                            <p:fltVal val="720"/>
                                          </p:val>
                                        </p:tav>
                                      </p:tavLst>
                                    </p:anim>
                                    <p:anim calcmode="lin" valueType="num">
                                      <p:cBhvr>
                                        <p:cTn id="340" dur="3000"/>
                                        <p:tgtEl>
                                          <p:spTgt spid="13"/>
                                        </p:tgtEl>
                                        <p:attrNameLst>
                                          <p:attrName>ppt_h</p:attrName>
                                        </p:attrNameLst>
                                      </p:cBhvr>
                                      <p:tavLst>
                                        <p:tav tm="0">
                                          <p:val>
                                            <p:strVal val="ppt_h"/>
                                          </p:val>
                                        </p:tav>
                                        <p:tav tm="100000">
                                          <p:val>
                                            <p:fltVal val="0"/>
                                          </p:val>
                                        </p:tav>
                                      </p:tavLst>
                                    </p:anim>
                                    <p:anim calcmode="lin" valueType="num">
                                      <p:cBhvr>
                                        <p:cTn id="341" dur="3000"/>
                                        <p:tgtEl>
                                          <p:spTgt spid="13"/>
                                        </p:tgtEl>
                                        <p:attrNameLst>
                                          <p:attrName>ppt_w</p:attrName>
                                        </p:attrNameLst>
                                      </p:cBhvr>
                                      <p:tavLst>
                                        <p:tav tm="0">
                                          <p:val>
                                            <p:strVal val="ppt_w"/>
                                          </p:val>
                                        </p:tav>
                                        <p:tav tm="100000">
                                          <p:val>
                                            <p:fltVal val="0"/>
                                          </p:val>
                                        </p:tav>
                                      </p:tavLst>
                                    </p:anim>
                                    <p:set>
                                      <p:cBhvr>
                                        <p:cTn id="342" dur="1" fill="hold">
                                          <p:stCondLst>
                                            <p:cond delay="2999"/>
                                          </p:stCondLst>
                                        </p:cTn>
                                        <p:tgtEl>
                                          <p:spTgt spid="13"/>
                                        </p:tgtEl>
                                        <p:attrNameLst>
                                          <p:attrName>style.visibility</p:attrName>
                                        </p:attrNameLst>
                                      </p:cBhvr>
                                      <p:to>
                                        <p:strVal val="hidden"/>
                                      </p:to>
                                    </p:set>
                                  </p:childTnLst>
                                </p:cTn>
                              </p:par>
                              <p:par>
                                <p:cTn id="343" presetID="35" presetClass="exit" presetSubtype="0" fill="hold" grpId="2" nodeType="withEffect">
                                  <p:stCondLst>
                                    <p:cond delay="0"/>
                                  </p:stCondLst>
                                  <p:childTnLst>
                                    <p:animEffect transition="out" filter="fade">
                                      <p:cBhvr>
                                        <p:cTn id="344" dur="3000"/>
                                        <p:tgtEl>
                                          <p:spTgt spid="14"/>
                                        </p:tgtEl>
                                      </p:cBhvr>
                                    </p:animEffect>
                                    <p:anim calcmode="lin" valueType="num">
                                      <p:cBhvr>
                                        <p:cTn id="345" dur="3000"/>
                                        <p:tgtEl>
                                          <p:spTgt spid="14"/>
                                        </p:tgtEl>
                                        <p:attrNameLst>
                                          <p:attrName>style.rotation</p:attrName>
                                        </p:attrNameLst>
                                      </p:cBhvr>
                                      <p:tavLst>
                                        <p:tav tm="0">
                                          <p:val>
                                            <p:fltVal val="0"/>
                                          </p:val>
                                        </p:tav>
                                        <p:tav tm="100000">
                                          <p:val>
                                            <p:fltVal val="720"/>
                                          </p:val>
                                        </p:tav>
                                      </p:tavLst>
                                    </p:anim>
                                    <p:anim calcmode="lin" valueType="num">
                                      <p:cBhvr>
                                        <p:cTn id="346" dur="3000"/>
                                        <p:tgtEl>
                                          <p:spTgt spid="14"/>
                                        </p:tgtEl>
                                        <p:attrNameLst>
                                          <p:attrName>ppt_h</p:attrName>
                                        </p:attrNameLst>
                                      </p:cBhvr>
                                      <p:tavLst>
                                        <p:tav tm="0">
                                          <p:val>
                                            <p:strVal val="ppt_h"/>
                                          </p:val>
                                        </p:tav>
                                        <p:tav tm="100000">
                                          <p:val>
                                            <p:fltVal val="0"/>
                                          </p:val>
                                        </p:tav>
                                      </p:tavLst>
                                    </p:anim>
                                    <p:anim calcmode="lin" valueType="num">
                                      <p:cBhvr>
                                        <p:cTn id="347" dur="3000"/>
                                        <p:tgtEl>
                                          <p:spTgt spid="14"/>
                                        </p:tgtEl>
                                        <p:attrNameLst>
                                          <p:attrName>ppt_w</p:attrName>
                                        </p:attrNameLst>
                                      </p:cBhvr>
                                      <p:tavLst>
                                        <p:tav tm="0">
                                          <p:val>
                                            <p:strVal val="ppt_w"/>
                                          </p:val>
                                        </p:tav>
                                        <p:tav tm="100000">
                                          <p:val>
                                            <p:fltVal val="0"/>
                                          </p:val>
                                        </p:tav>
                                      </p:tavLst>
                                    </p:anim>
                                    <p:set>
                                      <p:cBhvr>
                                        <p:cTn id="348" dur="1" fill="hold">
                                          <p:stCondLst>
                                            <p:cond delay="2999"/>
                                          </p:stCondLst>
                                        </p:cTn>
                                        <p:tgtEl>
                                          <p:spTgt spid="14"/>
                                        </p:tgtEl>
                                        <p:attrNameLst>
                                          <p:attrName>style.visibility</p:attrName>
                                        </p:attrNameLst>
                                      </p:cBhvr>
                                      <p:to>
                                        <p:strVal val="hidden"/>
                                      </p:to>
                                    </p:set>
                                  </p:childTnLst>
                                </p:cTn>
                              </p:par>
                              <p:par>
                                <p:cTn id="349" presetID="35" presetClass="exit" presetSubtype="0" fill="hold" grpId="2" nodeType="withEffect">
                                  <p:stCondLst>
                                    <p:cond delay="0"/>
                                  </p:stCondLst>
                                  <p:childTnLst>
                                    <p:animEffect transition="out" filter="fade">
                                      <p:cBhvr>
                                        <p:cTn id="350" dur="3000"/>
                                        <p:tgtEl>
                                          <p:spTgt spid="15"/>
                                        </p:tgtEl>
                                      </p:cBhvr>
                                    </p:animEffect>
                                    <p:anim calcmode="lin" valueType="num">
                                      <p:cBhvr>
                                        <p:cTn id="351" dur="3000"/>
                                        <p:tgtEl>
                                          <p:spTgt spid="15"/>
                                        </p:tgtEl>
                                        <p:attrNameLst>
                                          <p:attrName>style.rotation</p:attrName>
                                        </p:attrNameLst>
                                      </p:cBhvr>
                                      <p:tavLst>
                                        <p:tav tm="0">
                                          <p:val>
                                            <p:fltVal val="0"/>
                                          </p:val>
                                        </p:tav>
                                        <p:tav tm="100000">
                                          <p:val>
                                            <p:fltVal val="720"/>
                                          </p:val>
                                        </p:tav>
                                      </p:tavLst>
                                    </p:anim>
                                    <p:anim calcmode="lin" valueType="num">
                                      <p:cBhvr>
                                        <p:cTn id="352" dur="3000"/>
                                        <p:tgtEl>
                                          <p:spTgt spid="15"/>
                                        </p:tgtEl>
                                        <p:attrNameLst>
                                          <p:attrName>ppt_h</p:attrName>
                                        </p:attrNameLst>
                                      </p:cBhvr>
                                      <p:tavLst>
                                        <p:tav tm="0">
                                          <p:val>
                                            <p:strVal val="ppt_h"/>
                                          </p:val>
                                        </p:tav>
                                        <p:tav tm="100000">
                                          <p:val>
                                            <p:fltVal val="0"/>
                                          </p:val>
                                        </p:tav>
                                      </p:tavLst>
                                    </p:anim>
                                    <p:anim calcmode="lin" valueType="num">
                                      <p:cBhvr>
                                        <p:cTn id="353" dur="3000"/>
                                        <p:tgtEl>
                                          <p:spTgt spid="15"/>
                                        </p:tgtEl>
                                        <p:attrNameLst>
                                          <p:attrName>ppt_w</p:attrName>
                                        </p:attrNameLst>
                                      </p:cBhvr>
                                      <p:tavLst>
                                        <p:tav tm="0">
                                          <p:val>
                                            <p:strVal val="ppt_w"/>
                                          </p:val>
                                        </p:tav>
                                        <p:tav tm="100000">
                                          <p:val>
                                            <p:fltVal val="0"/>
                                          </p:val>
                                        </p:tav>
                                      </p:tavLst>
                                    </p:anim>
                                    <p:set>
                                      <p:cBhvr>
                                        <p:cTn id="354" dur="1" fill="hold">
                                          <p:stCondLst>
                                            <p:cond delay="2999"/>
                                          </p:stCondLst>
                                        </p:cTn>
                                        <p:tgtEl>
                                          <p:spTgt spid="15"/>
                                        </p:tgtEl>
                                        <p:attrNameLst>
                                          <p:attrName>style.visibility</p:attrName>
                                        </p:attrNameLst>
                                      </p:cBhvr>
                                      <p:to>
                                        <p:strVal val="hidden"/>
                                      </p:to>
                                    </p:set>
                                  </p:childTnLst>
                                </p:cTn>
                              </p:par>
                              <p:par>
                                <p:cTn id="355" presetID="35" presetClass="exit" presetSubtype="0" fill="hold" grpId="2" nodeType="withEffect">
                                  <p:stCondLst>
                                    <p:cond delay="0"/>
                                  </p:stCondLst>
                                  <p:childTnLst>
                                    <p:animEffect transition="out" filter="fade">
                                      <p:cBhvr>
                                        <p:cTn id="356" dur="3000"/>
                                        <p:tgtEl>
                                          <p:spTgt spid="16"/>
                                        </p:tgtEl>
                                      </p:cBhvr>
                                    </p:animEffect>
                                    <p:anim calcmode="lin" valueType="num">
                                      <p:cBhvr>
                                        <p:cTn id="357" dur="3000"/>
                                        <p:tgtEl>
                                          <p:spTgt spid="16"/>
                                        </p:tgtEl>
                                        <p:attrNameLst>
                                          <p:attrName>style.rotation</p:attrName>
                                        </p:attrNameLst>
                                      </p:cBhvr>
                                      <p:tavLst>
                                        <p:tav tm="0">
                                          <p:val>
                                            <p:fltVal val="0"/>
                                          </p:val>
                                        </p:tav>
                                        <p:tav tm="100000">
                                          <p:val>
                                            <p:fltVal val="720"/>
                                          </p:val>
                                        </p:tav>
                                      </p:tavLst>
                                    </p:anim>
                                    <p:anim calcmode="lin" valueType="num">
                                      <p:cBhvr>
                                        <p:cTn id="358" dur="3000"/>
                                        <p:tgtEl>
                                          <p:spTgt spid="16"/>
                                        </p:tgtEl>
                                        <p:attrNameLst>
                                          <p:attrName>ppt_h</p:attrName>
                                        </p:attrNameLst>
                                      </p:cBhvr>
                                      <p:tavLst>
                                        <p:tav tm="0">
                                          <p:val>
                                            <p:strVal val="ppt_h"/>
                                          </p:val>
                                        </p:tav>
                                        <p:tav tm="100000">
                                          <p:val>
                                            <p:fltVal val="0"/>
                                          </p:val>
                                        </p:tav>
                                      </p:tavLst>
                                    </p:anim>
                                    <p:anim calcmode="lin" valueType="num">
                                      <p:cBhvr>
                                        <p:cTn id="359" dur="3000"/>
                                        <p:tgtEl>
                                          <p:spTgt spid="16"/>
                                        </p:tgtEl>
                                        <p:attrNameLst>
                                          <p:attrName>ppt_w</p:attrName>
                                        </p:attrNameLst>
                                      </p:cBhvr>
                                      <p:tavLst>
                                        <p:tav tm="0">
                                          <p:val>
                                            <p:strVal val="ppt_w"/>
                                          </p:val>
                                        </p:tav>
                                        <p:tav tm="100000">
                                          <p:val>
                                            <p:fltVal val="0"/>
                                          </p:val>
                                        </p:tav>
                                      </p:tavLst>
                                    </p:anim>
                                    <p:set>
                                      <p:cBhvr>
                                        <p:cTn id="360" dur="1" fill="hold">
                                          <p:stCondLst>
                                            <p:cond delay="2999"/>
                                          </p:stCondLst>
                                        </p:cTn>
                                        <p:tgtEl>
                                          <p:spTgt spid="16"/>
                                        </p:tgtEl>
                                        <p:attrNameLst>
                                          <p:attrName>style.visibility</p:attrName>
                                        </p:attrNameLst>
                                      </p:cBhvr>
                                      <p:to>
                                        <p:strVal val="hidden"/>
                                      </p:to>
                                    </p:set>
                                  </p:childTnLst>
                                </p:cTn>
                              </p:par>
                              <p:par>
                                <p:cTn id="361" presetID="35" presetClass="exit" presetSubtype="0" fill="hold" grpId="2" nodeType="withEffect">
                                  <p:stCondLst>
                                    <p:cond delay="0"/>
                                  </p:stCondLst>
                                  <p:childTnLst>
                                    <p:animEffect transition="out" filter="fade">
                                      <p:cBhvr>
                                        <p:cTn id="362" dur="3000"/>
                                        <p:tgtEl>
                                          <p:spTgt spid="17"/>
                                        </p:tgtEl>
                                      </p:cBhvr>
                                    </p:animEffect>
                                    <p:anim calcmode="lin" valueType="num">
                                      <p:cBhvr>
                                        <p:cTn id="363" dur="3000"/>
                                        <p:tgtEl>
                                          <p:spTgt spid="17"/>
                                        </p:tgtEl>
                                        <p:attrNameLst>
                                          <p:attrName>style.rotation</p:attrName>
                                        </p:attrNameLst>
                                      </p:cBhvr>
                                      <p:tavLst>
                                        <p:tav tm="0">
                                          <p:val>
                                            <p:fltVal val="0"/>
                                          </p:val>
                                        </p:tav>
                                        <p:tav tm="100000">
                                          <p:val>
                                            <p:fltVal val="720"/>
                                          </p:val>
                                        </p:tav>
                                      </p:tavLst>
                                    </p:anim>
                                    <p:anim calcmode="lin" valueType="num">
                                      <p:cBhvr>
                                        <p:cTn id="364" dur="3000"/>
                                        <p:tgtEl>
                                          <p:spTgt spid="17"/>
                                        </p:tgtEl>
                                        <p:attrNameLst>
                                          <p:attrName>ppt_h</p:attrName>
                                        </p:attrNameLst>
                                      </p:cBhvr>
                                      <p:tavLst>
                                        <p:tav tm="0">
                                          <p:val>
                                            <p:strVal val="ppt_h"/>
                                          </p:val>
                                        </p:tav>
                                        <p:tav tm="100000">
                                          <p:val>
                                            <p:fltVal val="0"/>
                                          </p:val>
                                        </p:tav>
                                      </p:tavLst>
                                    </p:anim>
                                    <p:anim calcmode="lin" valueType="num">
                                      <p:cBhvr>
                                        <p:cTn id="365" dur="3000"/>
                                        <p:tgtEl>
                                          <p:spTgt spid="17"/>
                                        </p:tgtEl>
                                        <p:attrNameLst>
                                          <p:attrName>ppt_w</p:attrName>
                                        </p:attrNameLst>
                                      </p:cBhvr>
                                      <p:tavLst>
                                        <p:tav tm="0">
                                          <p:val>
                                            <p:strVal val="ppt_w"/>
                                          </p:val>
                                        </p:tav>
                                        <p:tav tm="100000">
                                          <p:val>
                                            <p:fltVal val="0"/>
                                          </p:val>
                                        </p:tav>
                                      </p:tavLst>
                                    </p:anim>
                                    <p:set>
                                      <p:cBhvr>
                                        <p:cTn id="366" dur="1" fill="hold">
                                          <p:stCondLst>
                                            <p:cond delay="2999"/>
                                          </p:stCondLst>
                                        </p:cTn>
                                        <p:tgtEl>
                                          <p:spTgt spid="17"/>
                                        </p:tgtEl>
                                        <p:attrNameLst>
                                          <p:attrName>style.visibility</p:attrName>
                                        </p:attrNameLst>
                                      </p:cBhvr>
                                      <p:to>
                                        <p:strVal val="hidden"/>
                                      </p:to>
                                    </p:set>
                                  </p:childTnLst>
                                </p:cTn>
                              </p:par>
                              <p:par>
                                <p:cTn id="367" presetID="35" presetClass="exit" presetSubtype="0" fill="hold" grpId="2" nodeType="withEffect">
                                  <p:stCondLst>
                                    <p:cond delay="0"/>
                                  </p:stCondLst>
                                  <p:childTnLst>
                                    <p:animEffect transition="out" filter="fade">
                                      <p:cBhvr>
                                        <p:cTn id="368" dur="3000"/>
                                        <p:tgtEl>
                                          <p:spTgt spid="18"/>
                                        </p:tgtEl>
                                      </p:cBhvr>
                                    </p:animEffect>
                                    <p:anim calcmode="lin" valueType="num">
                                      <p:cBhvr>
                                        <p:cTn id="369" dur="3000"/>
                                        <p:tgtEl>
                                          <p:spTgt spid="18"/>
                                        </p:tgtEl>
                                        <p:attrNameLst>
                                          <p:attrName>style.rotation</p:attrName>
                                        </p:attrNameLst>
                                      </p:cBhvr>
                                      <p:tavLst>
                                        <p:tav tm="0">
                                          <p:val>
                                            <p:fltVal val="0"/>
                                          </p:val>
                                        </p:tav>
                                        <p:tav tm="100000">
                                          <p:val>
                                            <p:fltVal val="720"/>
                                          </p:val>
                                        </p:tav>
                                      </p:tavLst>
                                    </p:anim>
                                    <p:anim calcmode="lin" valueType="num">
                                      <p:cBhvr>
                                        <p:cTn id="370" dur="3000"/>
                                        <p:tgtEl>
                                          <p:spTgt spid="18"/>
                                        </p:tgtEl>
                                        <p:attrNameLst>
                                          <p:attrName>ppt_h</p:attrName>
                                        </p:attrNameLst>
                                      </p:cBhvr>
                                      <p:tavLst>
                                        <p:tav tm="0">
                                          <p:val>
                                            <p:strVal val="ppt_h"/>
                                          </p:val>
                                        </p:tav>
                                        <p:tav tm="100000">
                                          <p:val>
                                            <p:fltVal val="0"/>
                                          </p:val>
                                        </p:tav>
                                      </p:tavLst>
                                    </p:anim>
                                    <p:anim calcmode="lin" valueType="num">
                                      <p:cBhvr>
                                        <p:cTn id="371" dur="3000"/>
                                        <p:tgtEl>
                                          <p:spTgt spid="18"/>
                                        </p:tgtEl>
                                        <p:attrNameLst>
                                          <p:attrName>ppt_w</p:attrName>
                                        </p:attrNameLst>
                                      </p:cBhvr>
                                      <p:tavLst>
                                        <p:tav tm="0">
                                          <p:val>
                                            <p:strVal val="ppt_w"/>
                                          </p:val>
                                        </p:tav>
                                        <p:tav tm="100000">
                                          <p:val>
                                            <p:fltVal val="0"/>
                                          </p:val>
                                        </p:tav>
                                      </p:tavLst>
                                    </p:anim>
                                    <p:set>
                                      <p:cBhvr>
                                        <p:cTn id="372" dur="1" fill="hold">
                                          <p:stCondLst>
                                            <p:cond delay="2999"/>
                                          </p:stCondLst>
                                        </p:cTn>
                                        <p:tgtEl>
                                          <p:spTgt spid="18"/>
                                        </p:tgtEl>
                                        <p:attrNameLst>
                                          <p:attrName>style.visibility</p:attrName>
                                        </p:attrNameLst>
                                      </p:cBhvr>
                                      <p:to>
                                        <p:strVal val="hidden"/>
                                      </p:to>
                                    </p:set>
                                  </p:childTnLst>
                                </p:cTn>
                              </p:par>
                              <p:par>
                                <p:cTn id="373" presetID="35" presetClass="exit" presetSubtype="0" fill="hold" grpId="2" nodeType="withEffect">
                                  <p:stCondLst>
                                    <p:cond delay="0"/>
                                  </p:stCondLst>
                                  <p:childTnLst>
                                    <p:animEffect transition="out" filter="fade">
                                      <p:cBhvr>
                                        <p:cTn id="374" dur="3000"/>
                                        <p:tgtEl>
                                          <p:spTgt spid="19"/>
                                        </p:tgtEl>
                                      </p:cBhvr>
                                    </p:animEffect>
                                    <p:anim calcmode="lin" valueType="num">
                                      <p:cBhvr>
                                        <p:cTn id="375" dur="3000"/>
                                        <p:tgtEl>
                                          <p:spTgt spid="19"/>
                                        </p:tgtEl>
                                        <p:attrNameLst>
                                          <p:attrName>style.rotation</p:attrName>
                                        </p:attrNameLst>
                                      </p:cBhvr>
                                      <p:tavLst>
                                        <p:tav tm="0">
                                          <p:val>
                                            <p:fltVal val="0"/>
                                          </p:val>
                                        </p:tav>
                                        <p:tav tm="100000">
                                          <p:val>
                                            <p:fltVal val="720"/>
                                          </p:val>
                                        </p:tav>
                                      </p:tavLst>
                                    </p:anim>
                                    <p:anim calcmode="lin" valueType="num">
                                      <p:cBhvr>
                                        <p:cTn id="376" dur="3000"/>
                                        <p:tgtEl>
                                          <p:spTgt spid="19"/>
                                        </p:tgtEl>
                                        <p:attrNameLst>
                                          <p:attrName>ppt_h</p:attrName>
                                        </p:attrNameLst>
                                      </p:cBhvr>
                                      <p:tavLst>
                                        <p:tav tm="0">
                                          <p:val>
                                            <p:strVal val="ppt_h"/>
                                          </p:val>
                                        </p:tav>
                                        <p:tav tm="100000">
                                          <p:val>
                                            <p:fltVal val="0"/>
                                          </p:val>
                                        </p:tav>
                                      </p:tavLst>
                                    </p:anim>
                                    <p:anim calcmode="lin" valueType="num">
                                      <p:cBhvr>
                                        <p:cTn id="377" dur="3000"/>
                                        <p:tgtEl>
                                          <p:spTgt spid="19"/>
                                        </p:tgtEl>
                                        <p:attrNameLst>
                                          <p:attrName>ppt_w</p:attrName>
                                        </p:attrNameLst>
                                      </p:cBhvr>
                                      <p:tavLst>
                                        <p:tav tm="0">
                                          <p:val>
                                            <p:strVal val="ppt_w"/>
                                          </p:val>
                                        </p:tav>
                                        <p:tav tm="100000">
                                          <p:val>
                                            <p:fltVal val="0"/>
                                          </p:val>
                                        </p:tav>
                                      </p:tavLst>
                                    </p:anim>
                                    <p:set>
                                      <p:cBhvr>
                                        <p:cTn id="378" dur="1" fill="hold">
                                          <p:stCondLst>
                                            <p:cond delay="2999"/>
                                          </p:stCondLst>
                                        </p:cTn>
                                        <p:tgtEl>
                                          <p:spTgt spid="19"/>
                                        </p:tgtEl>
                                        <p:attrNameLst>
                                          <p:attrName>style.visibility</p:attrName>
                                        </p:attrNameLst>
                                      </p:cBhvr>
                                      <p:to>
                                        <p:strVal val="hidden"/>
                                      </p:to>
                                    </p:set>
                                  </p:childTnLst>
                                </p:cTn>
                              </p:par>
                              <p:par>
                                <p:cTn id="379" presetID="35" presetClass="exit" presetSubtype="0" fill="hold" grpId="2" nodeType="withEffect">
                                  <p:stCondLst>
                                    <p:cond delay="0"/>
                                  </p:stCondLst>
                                  <p:childTnLst>
                                    <p:animEffect transition="out" filter="fade">
                                      <p:cBhvr>
                                        <p:cTn id="380" dur="3000"/>
                                        <p:tgtEl>
                                          <p:spTgt spid="20"/>
                                        </p:tgtEl>
                                      </p:cBhvr>
                                    </p:animEffect>
                                    <p:anim calcmode="lin" valueType="num">
                                      <p:cBhvr>
                                        <p:cTn id="381" dur="3000"/>
                                        <p:tgtEl>
                                          <p:spTgt spid="20"/>
                                        </p:tgtEl>
                                        <p:attrNameLst>
                                          <p:attrName>style.rotation</p:attrName>
                                        </p:attrNameLst>
                                      </p:cBhvr>
                                      <p:tavLst>
                                        <p:tav tm="0">
                                          <p:val>
                                            <p:fltVal val="0"/>
                                          </p:val>
                                        </p:tav>
                                        <p:tav tm="100000">
                                          <p:val>
                                            <p:fltVal val="720"/>
                                          </p:val>
                                        </p:tav>
                                      </p:tavLst>
                                    </p:anim>
                                    <p:anim calcmode="lin" valueType="num">
                                      <p:cBhvr>
                                        <p:cTn id="382" dur="3000"/>
                                        <p:tgtEl>
                                          <p:spTgt spid="20"/>
                                        </p:tgtEl>
                                        <p:attrNameLst>
                                          <p:attrName>ppt_h</p:attrName>
                                        </p:attrNameLst>
                                      </p:cBhvr>
                                      <p:tavLst>
                                        <p:tav tm="0">
                                          <p:val>
                                            <p:strVal val="ppt_h"/>
                                          </p:val>
                                        </p:tav>
                                        <p:tav tm="100000">
                                          <p:val>
                                            <p:fltVal val="0"/>
                                          </p:val>
                                        </p:tav>
                                      </p:tavLst>
                                    </p:anim>
                                    <p:anim calcmode="lin" valueType="num">
                                      <p:cBhvr>
                                        <p:cTn id="383" dur="3000"/>
                                        <p:tgtEl>
                                          <p:spTgt spid="20"/>
                                        </p:tgtEl>
                                        <p:attrNameLst>
                                          <p:attrName>ppt_w</p:attrName>
                                        </p:attrNameLst>
                                      </p:cBhvr>
                                      <p:tavLst>
                                        <p:tav tm="0">
                                          <p:val>
                                            <p:strVal val="ppt_w"/>
                                          </p:val>
                                        </p:tav>
                                        <p:tav tm="100000">
                                          <p:val>
                                            <p:fltVal val="0"/>
                                          </p:val>
                                        </p:tav>
                                      </p:tavLst>
                                    </p:anim>
                                    <p:set>
                                      <p:cBhvr>
                                        <p:cTn id="384" dur="1" fill="hold">
                                          <p:stCondLst>
                                            <p:cond delay="2999"/>
                                          </p:stCondLst>
                                        </p:cTn>
                                        <p:tgtEl>
                                          <p:spTgt spid="20"/>
                                        </p:tgtEl>
                                        <p:attrNameLst>
                                          <p:attrName>style.visibility</p:attrName>
                                        </p:attrNameLst>
                                      </p:cBhvr>
                                      <p:to>
                                        <p:strVal val="hidden"/>
                                      </p:to>
                                    </p:set>
                                  </p:childTnLst>
                                </p:cTn>
                              </p:par>
                              <p:par>
                                <p:cTn id="385" presetID="35" presetClass="exit" presetSubtype="0" fill="hold" grpId="2" nodeType="withEffect">
                                  <p:stCondLst>
                                    <p:cond delay="0"/>
                                  </p:stCondLst>
                                  <p:childTnLst>
                                    <p:animEffect transition="out" filter="fade">
                                      <p:cBhvr>
                                        <p:cTn id="386" dur="3000"/>
                                        <p:tgtEl>
                                          <p:spTgt spid="21"/>
                                        </p:tgtEl>
                                      </p:cBhvr>
                                    </p:animEffect>
                                    <p:anim calcmode="lin" valueType="num">
                                      <p:cBhvr>
                                        <p:cTn id="387" dur="3000"/>
                                        <p:tgtEl>
                                          <p:spTgt spid="21"/>
                                        </p:tgtEl>
                                        <p:attrNameLst>
                                          <p:attrName>style.rotation</p:attrName>
                                        </p:attrNameLst>
                                      </p:cBhvr>
                                      <p:tavLst>
                                        <p:tav tm="0">
                                          <p:val>
                                            <p:fltVal val="0"/>
                                          </p:val>
                                        </p:tav>
                                        <p:tav tm="100000">
                                          <p:val>
                                            <p:fltVal val="720"/>
                                          </p:val>
                                        </p:tav>
                                      </p:tavLst>
                                    </p:anim>
                                    <p:anim calcmode="lin" valueType="num">
                                      <p:cBhvr>
                                        <p:cTn id="388" dur="3000"/>
                                        <p:tgtEl>
                                          <p:spTgt spid="21"/>
                                        </p:tgtEl>
                                        <p:attrNameLst>
                                          <p:attrName>ppt_h</p:attrName>
                                        </p:attrNameLst>
                                      </p:cBhvr>
                                      <p:tavLst>
                                        <p:tav tm="0">
                                          <p:val>
                                            <p:strVal val="ppt_h"/>
                                          </p:val>
                                        </p:tav>
                                        <p:tav tm="100000">
                                          <p:val>
                                            <p:fltVal val="0"/>
                                          </p:val>
                                        </p:tav>
                                      </p:tavLst>
                                    </p:anim>
                                    <p:anim calcmode="lin" valueType="num">
                                      <p:cBhvr>
                                        <p:cTn id="389" dur="3000"/>
                                        <p:tgtEl>
                                          <p:spTgt spid="21"/>
                                        </p:tgtEl>
                                        <p:attrNameLst>
                                          <p:attrName>ppt_w</p:attrName>
                                        </p:attrNameLst>
                                      </p:cBhvr>
                                      <p:tavLst>
                                        <p:tav tm="0">
                                          <p:val>
                                            <p:strVal val="ppt_w"/>
                                          </p:val>
                                        </p:tav>
                                        <p:tav tm="100000">
                                          <p:val>
                                            <p:fltVal val="0"/>
                                          </p:val>
                                        </p:tav>
                                      </p:tavLst>
                                    </p:anim>
                                    <p:set>
                                      <p:cBhvr>
                                        <p:cTn id="390" dur="1" fill="hold">
                                          <p:stCondLst>
                                            <p:cond delay="2999"/>
                                          </p:stCondLst>
                                        </p:cTn>
                                        <p:tgtEl>
                                          <p:spTgt spid="21"/>
                                        </p:tgtEl>
                                        <p:attrNameLst>
                                          <p:attrName>style.visibility</p:attrName>
                                        </p:attrNameLst>
                                      </p:cBhvr>
                                      <p:to>
                                        <p:strVal val="hidden"/>
                                      </p:to>
                                    </p:set>
                                  </p:childTnLst>
                                </p:cTn>
                              </p:par>
                              <p:par>
                                <p:cTn id="391" presetID="35" presetClass="exit" presetSubtype="0" fill="hold" grpId="2" nodeType="withEffect">
                                  <p:stCondLst>
                                    <p:cond delay="0"/>
                                  </p:stCondLst>
                                  <p:childTnLst>
                                    <p:animEffect transition="out" filter="fade">
                                      <p:cBhvr>
                                        <p:cTn id="392" dur="3000"/>
                                        <p:tgtEl>
                                          <p:spTgt spid="22"/>
                                        </p:tgtEl>
                                      </p:cBhvr>
                                    </p:animEffect>
                                    <p:anim calcmode="lin" valueType="num">
                                      <p:cBhvr>
                                        <p:cTn id="393" dur="3000"/>
                                        <p:tgtEl>
                                          <p:spTgt spid="22"/>
                                        </p:tgtEl>
                                        <p:attrNameLst>
                                          <p:attrName>style.rotation</p:attrName>
                                        </p:attrNameLst>
                                      </p:cBhvr>
                                      <p:tavLst>
                                        <p:tav tm="0">
                                          <p:val>
                                            <p:fltVal val="0"/>
                                          </p:val>
                                        </p:tav>
                                        <p:tav tm="100000">
                                          <p:val>
                                            <p:fltVal val="720"/>
                                          </p:val>
                                        </p:tav>
                                      </p:tavLst>
                                    </p:anim>
                                    <p:anim calcmode="lin" valueType="num">
                                      <p:cBhvr>
                                        <p:cTn id="394" dur="3000"/>
                                        <p:tgtEl>
                                          <p:spTgt spid="22"/>
                                        </p:tgtEl>
                                        <p:attrNameLst>
                                          <p:attrName>ppt_h</p:attrName>
                                        </p:attrNameLst>
                                      </p:cBhvr>
                                      <p:tavLst>
                                        <p:tav tm="0">
                                          <p:val>
                                            <p:strVal val="ppt_h"/>
                                          </p:val>
                                        </p:tav>
                                        <p:tav tm="100000">
                                          <p:val>
                                            <p:fltVal val="0"/>
                                          </p:val>
                                        </p:tav>
                                      </p:tavLst>
                                    </p:anim>
                                    <p:anim calcmode="lin" valueType="num">
                                      <p:cBhvr>
                                        <p:cTn id="395" dur="3000"/>
                                        <p:tgtEl>
                                          <p:spTgt spid="22"/>
                                        </p:tgtEl>
                                        <p:attrNameLst>
                                          <p:attrName>ppt_w</p:attrName>
                                        </p:attrNameLst>
                                      </p:cBhvr>
                                      <p:tavLst>
                                        <p:tav tm="0">
                                          <p:val>
                                            <p:strVal val="ppt_w"/>
                                          </p:val>
                                        </p:tav>
                                        <p:tav tm="100000">
                                          <p:val>
                                            <p:fltVal val="0"/>
                                          </p:val>
                                        </p:tav>
                                      </p:tavLst>
                                    </p:anim>
                                    <p:set>
                                      <p:cBhvr>
                                        <p:cTn id="396" dur="1" fill="hold">
                                          <p:stCondLst>
                                            <p:cond delay="2999"/>
                                          </p:stCondLst>
                                        </p:cTn>
                                        <p:tgtEl>
                                          <p:spTgt spid="22"/>
                                        </p:tgtEl>
                                        <p:attrNameLst>
                                          <p:attrName>style.visibility</p:attrName>
                                        </p:attrNameLst>
                                      </p:cBhvr>
                                      <p:to>
                                        <p:strVal val="hidden"/>
                                      </p:to>
                                    </p:set>
                                  </p:childTnLst>
                                </p:cTn>
                              </p:par>
                              <p:par>
                                <p:cTn id="397" presetID="35" presetClass="exit" presetSubtype="0" fill="hold" grpId="2" nodeType="withEffect">
                                  <p:stCondLst>
                                    <p:cond delay="0"/>
                                  </p:stCondLst>
                                  <p:childTnLst>
                                    <p:animEffect transition="out" filter="fade">
                                      <p:cBhvr>
                                        <p:cTn id="398" dur="3000"/>
                                        <p:tgtEl>
                                          <p:spTgt spid="23"/>
                                        </p:tgtEl>
                                      </p:cBhvr>
                                    </p:animEffect>
                                    <p:anim calcmode="lin" valueType="num">
                                      <p:cBhvr>
                                        <p:cTn id="399" dur="3000"/>
                                        <p:tgtEl>
                                          <p:spTgt spid="23"/>
                                        </p:tgtEl>
                                        <p:attrNameLst>
                                          <p:attrName>style.rotation</p:attrName>
                                        </p:attrNameLst>
                                      </p:cBhvr>
                                      <p:tavLst>
                                        <p:tav tm="0">
                                          <p:val>
                                            <p:fltVal val="0"/>
                                          </p:val>
                                        </p:tav>
                                        <p:tav tm="100000">
                                          <p:val>
                                            <p:fltVal val="720"/>
                                          </p:val>
                                        </p:tav>
                                      </p:tavLst>
                                    </p:anim>
                                    <p:anim calcmode="lin" valueType="num">
                                      <p:cBhvr>
                                        <p:cTn id="400" dur="3000"/>
                                        <p:tgtEl>
                                          <p:spTgt spid="23"/>
                                        </p:tgtEl>
                                        <p:attrNameLst>
                                          <p:attrName>ppt_h</p:attrName>
                                        </p:attrNameLst>
                                      </p:cBhvr>
                                      <p:tavLst>
                                        <p:tav tm="0">
                                          <p:val>
                                            <p:strVal val="ppt_h"/>
                                          </p:val>
                                        </p:tav>
                                        <p:tav tm="100000">
                                          <p:val>
                                            <p:fltVal val="0"/>
                                          </p:val>
                                        </p:tav>
                                      </p:tavLst>
                                    </p:anim>
                                    <p:anim calcmode="lin" valueType="num">
                                      <p:cBhvr>
                                        <p:cTn id="401" dur="3000"/>
                                        <p:tgtEl>
                                          <p:spTgt spid="23"/>
                                        </p:tgtEl>
                                        <p:attrNameLst>
                                          <p:attrName>ppt_w</p:attrName>
                                        </p:attrNameLst>
                                      </p:cBhvr>
                                      <p:tavLst>
                                        <p:tav tm="0">
                                          <p:val>
                                            <p:strVal val="ppt_w"/>
                                          </p:val>
                                        </p:tav>
                                        <p:tav tm="100000">
                                          <p:val>
                                            <p:fltVal val="0"/>
                                          </p:val>
                                        </p:tav>
                                      </p:tavLst>
                                    </p:anim>
                                    <p:set>
                                      <p:cBhvr>
                                        <p:cTn id="402" dur="1" fill="hold">
                                          <p:stCondLst>
                                            <p:cond delay="2999"/>
                                          </p:stCondLst>
                                        </p:cTn>
                                        <p:tgtEl>
                                          <p:spTgt spid="23"/>
                                        </p:tgtEl>
                                        <p:attrNameLst>
                                          <p:attrName>style.visibility</p:attrName>
                                        </p:attrNameLst>
                                      </p:cBhvr>
                                      <p:to>
                                        <p:strVal val="hidden"/>
                                      </p:to>
                                    </p:set>
                                  </p:childTnLst>
                                </p:cTn>
                              </p:par>
                              <p:par>
                                <p:cTn id="403" presetID="35" presetClass="exit" presetSubtype="0" fill="hold" grpId="2" nodeType="withEffect">
                                  <p:stCondLst>
                                    <p:cond delay="0"/>
                                  </p:stCondLst>
                                  <p:childTnLst>
                                    <p:animEffect transition="out" filter="fade">
                                      <p:cBhvr>
                                        <p:cTn id="404" dur="3000"/>
                                        <p:tgtEl>
                                          <p:spTgt spid="24"/>
                                        </p:tgtEl>
                                      </p:cBhvr>
                                    </p:animEffect>
                                    <p:anim calcmode="lin" valueType="num">
                                      <p:cBhvr>
                                        <p:cTn id="405" dur="3000"/>
                                        <p:tgtEl>
                                          <p:spTgt spid="24"/>
                                        </p:tgtEl>
                                        <p:attrNameLst>
                                          <p:attrName>style.rotation</p:attrName>
                                        </p:attrNameLst>
                                      </p:cBhvr>
                                      <p:tavLst>
                                        <p:tav tm="0">
                                          <p:val>
                                            <p:fltVal val="0"/>
                                          </p:val>
                                        </p:tav>
                                        <p:tav tm="100000">
                                          <p:val>
                                            <p:fltVal val="720"/>
                                          </p:val>
                                        </p:tav>
                                      </p:tavLst>
                                    </p:anim>
                                    <p:anim calcmode="lin" valueType="num">
                                      <p:cBhvr>
                                        <p:cTn id="406" dur="3000"/>
                                        <p:tgtEl>
                                          <p:spTgt spid="24"/>
                                        </p:tgtEl>
                                        <p:attrNameLst>
                                          <p:attrName>ppt_h</p:attrName>
                                        </p:attrNameLst>
                                      </p:cBhvr>
                                      <p:tavLst>
                                        <p:tav tm="0">
                                          <p:val>
                                            <p:strVal val="ppt_h"/>
                                          </p:val>
                                        </p:tav>
                                        <p:tav tm="100000">
                                          <p:val>
                                            <p:fltVal val="0"/>
                                          </p:val>
                                        </p:tav>
                                      </p:tavLst>
                                    </p:anim>
                                    <p:anim calcmode="lin" valueType="num">
                                      <p:cBhvr>
                                        <p:cTn id="407" dur="3000"/>
                                        <p:tgtEl>
                                          <p:spTgt spid="24"/>
                                        </p:tgtEl>
                                        <p:attrNameLst>
                                          <p:attrName>ppt_w</p:attrName>
                                        </p:attrNameLst>
                                      </p:cBhvr>
                                      <p:tavLst>
                                        <p:tav tm="0">
                                          <p:val>
                                            <p:strVal val="ppt_w"/>
                                          </p:val>
                                        </p:tav>
                                        <p:tav tm="100000">
                                          <p:val>
                                            <p:fltVal val="0"/>
                                          </p:val>
                                        </p:tav>
                                      </p:tavLst>
                                    </p:anim>
                                    <p:set>
                                      <p:cBhvr>
                                        <p:cTn id="408" dur="1" fill="hold">
                                          <p:stCondLst>
                                            <p:cond delay="2999"/>
                                          </p:stCondLst>
                                        </p:cTn>
                                        <p:tgtEl>
                                          <p:spTgt spid="24"/>
                                        </p:tgtEl>
                                        <p:attrNameLst>
                                          <p:attrName>style.visibility</p:attrName>
                                        </p:attrNameLst>
                                      </p:cBhvr>
                                      <p:to>
                                        <p:strVal val="hidden"/>
                                      </p:to>
                                    </p:set>
                                  </p:childTnLst>
                                </p:cTn>
                              </p:par>
                              <p:par>
                                <p:cTn id="409" presetID="35" presetClass="exit" presetSubtype="0" fill="hold" grpId="2" nodeType="withEffect">
                                  <p:stCondLst>
                                    <p:cond delay="0"/>
                                  </p:stCondLst>
                                  <p:childTnLst>
                                    <p:animEffect transition="out" filter="fade">
                                      <p:cBhvr>
                                        <p:cTn id="410" dur="3000"/>
                                        <p:tgtEl>
                                          <p:spTgt spid="25"/>
                                        </p:tgtEl>
                                      </p:cBhvr>
                                    </p:animEffect>
                                    <p:anim calcmode="lin" valueType="num">
                                      <p:cBhvr>
                                        <p:cTn id="411" dur="3000"/>
                                        <p:tgtEl>
                                          <p:spTgt spid="25"/>
                                        </p:tgtEl>
                                        <p:attrNameLst>
                                          <p:attrName>style.rotation</p:attrName>
                                        </p:attrNameLst>
                                      </p:cBhvr>
                                      <p:tavLst>
                                        <p:tav tm="0">
                                          <p:val>
                                            <p:fltVal val="0"/>
                                          </p:val>
                                        </p:tav>
                                        <p:tav tm="100000">
                                          <p:val>
                                            <p:fltVal val="720"/>
                                          </p:val>
                                        </p:tav>
                                      </p:tavLst>
                                    </p:anim>
                                    <p:anim calcmode="lin" valueType="num">
                                      <p:cBhvr>
                                        <p:cTn id="412" dur="3000"/>
                                        <p:tgtEl>
                                          <p:spTgt spid="25"/>
                                        </p:tgtEl>
                                        <p:attrNameLst>
                                          <p:attrName>ppt_h</p:attrName>
                                        </p:attrNameLst>
                                      </p:cBhvr>
                                      <p:tavLst>
                                        <p:tav tm="0">
                                          <p:val>
                                            <p:strVal val="ppt_h"/>
                                          </p:val>
                                        </p:tav>
                                        <p:tav tm="100000">
                                          <p:val>
                                            <p:fltVal val="0"/>
                                          </p:val>
                                        </p:tav>
                                      </p:tavLst>
                                    </p:anim>
                                    <p:anim calcmode="lin" valueType="num">
                                      <p:cBhvr>
                                        <p:cTn id="413" dur="3000"/>
                                        <p:tgtEl>
                                          <p:spTgt spid="25"/>
                                        </p:tgtEl>
                                        <p:attrNameLst>
                                          <p:attrName>ppt_w</p:attrName>
                                        </p:attrNameLst>
                                      </p:cBhvr>
                                      <p:tavLst>
                                        <p:tav tm="0">
                                          <p:val>
                                            <p:strVal val="ppt_w"/>
                                          </p:val>
                                        </p:tav>
                                        <p:tav tm="100000">
                                          <p:val>
                                            <p:fltVal val="0"/>
                                          </p:val>
                                        </p:tav>
                                      </p:tavLst>
                                    </p:anim>
                                    <p:set>
                                      <p:cBhvr>
                                        <p:cTn id="414" dur="1" fill="hold">
                                          <p:stCondLst>
                                            <p:cond delay="2999"/>
                                          </p:stCondLst>
                                        </p:cTn>
                                        <p:tgtEl>
                                          <p:spTgt spid="25"/>
                                        </p:tgtEl>
                                        <p:attrNameLst>
                                          <p:attrName>style.visibility</p:attrName>
                                        </p:attrNameLst>
                                      </p:cBhvr>
                                      <p:to>
                                        <p:strVal val="hidden"/>
                                      </p:to>
                                    </p:set>
                                  </p:childTnLst>
                                </p:cTn>
                              </p:par>
                              <p:par>
                                <p:cTn id="415" presetID="35" presetClass="exit" presetSubtype="0" fill="hold" grpId="2" nodeType="withEffect">
                                  <p:stCondLst>
                                    <p:cond delay="0"/>
                                  </p:stCondLst>
                                  <p:childTnLst>
                                    <p:animEffect transition="out" filter="fade">
                                      <p:cBhvr>
                                        <p:cTn id="416" dur="3000"/>
                                        <p:tgtEl>
                                          <p:spTgt spid="26"/>
                                        </p:tgtEl>
                                      </p:cBhvr>
                                    </p:animEffect>
                                    <p:anim calcmode="lin" valueType="num">
                                      <p:cBhvr>
                                        <p:cTn id="417" dur="3000"/>
                                        <p:tgtEl>
                                          <p:spTgt spid="26"/>
                                        </p:tgtEl>
                                        <p:attrNameLst>
                                          <p:attrName>style.rotation</p:attrName>
                                        </p:attrNameLst>
                                      </p:cBhvr>
                                      <p:tavLst>
                                        <p:tav tm="0">
                                          <p:val>
                                            <p:fltVal val="0"/>
                                          </p:val>
                                        </p:tav>
                                        <p:tav tm="100000">
                                          <p:val>
                                            <p:fltVal val="720"/>
                                          </p:val>
                                        </p:tav>
                                      </p:tavLst>
                                    </p:anim>
                                    <p:anim calcmode="lin" valueType="num">
                                      <p:cBhvr>
                                        <p:cTn id="418" dur="3000"/>
                                        <p:tgtEl>
                                          <p:spTgt spid="26"/>
                                        </p:tgtEl>
                                        <p:attrNameLst>
                                          <p:attrName>ppt_h</p:attrName>
                                        </p:attrNameLst>
                                      </p:cBhvr>
                                      <p:tavLst>
                                        <p:tav tm="0">
                                          <p:val>
                                            <p:strVal val="ppt_h"/>
                                          </p:val>
                                        </p:tav>
                                        <p:tav tm="100000">
                                          <p:val>
                                            <p:fltVal val="0"/>
                                          </p:val>
                                        </p:tav>
                                      </p:tavLst>
                                    </p:anim>
                                    <p:anim calcmode="lin" valueType="num">
                                      <p:cBhvr>
                                        <p:cTn id="419" dur="3000"/>
                                        <p:tgtEl>
                                          <p:spTgt spid="26"/>
                                        </p:tgtEl>
                                        <p:attrNameLst>
                                          <p:attrName>ppt_w</p:attrName>
                                        </p:attrNameLst>
                                      </p:cBhvr>
                                      <p:tavLst>
                                        <p:tav tm="0">
                                          <p:val>
                                            <p:strVal val="ppt_w"/>
                                          </p:val>
                                        </p:tav>
                                        <p:tav tm="100000">
                                          <p:val>
                                            <p:fltVal val="0"/>
                                          </p:val>
                                        </p:tav>
                                      </p:tavLst>
                                    </p:anim>
                                    <p:set>
                                      <p:cBhvr>
                                        <p:cTn id="420" dur="1" fill="hold">
                                          <p:stCondLst>
                                            <p:cond delay="2999"/>
                                          </p:stCondLst>
                                        </p:cTn>
                                        <p:tgtEl>
                                          <p:spTgt spid="26"/>
                                        </p:tgtEl>
                                        <p:attrNameLst>
                                          <p:attrName>style.visibility</p:attrName>
                                        </p:attrNameLst>
                                      </p:cBhvr>
                                      <p:to>
                                        <p:strVal val="hidden"/>
                                      </p:to>
                                    </p:set>
                                  </p:childTnLst>
                                </p:cTn>
                              </p:par>
                              <p:par>
                                <p:cTn id="421" presetID="35" presetClass="exit" presetSubtype="0" fill="hold" grpId="2" nodeType="withEffect">
                                  <p:stCondLst>
                                    <p:cond delay="0"/>
                                  </p:stCondLst>
                                  <p:childTnLst>
                                    <p:animEffect transition="out" filter="fade">
                                      <p:cBhvr>
                                        <p:cTn id="422" dur="3000"/>
                                        <p:tgtEl>
                                          <p:spTgt spid="27"/>
                                        </p:tgtEl>
                                      </p:cBhvr>
                                    </p:animEffect>
                                    <p:anim calcmode="lin" valueType="num">
                                      <p:cBhvr>
                                        <p:cTn id="423" dur="3000"/>
                                        <p:tgtEl>
                                          <p:spTgt spid="27"/>
                                        </p:tgtEl>
                                        <p:attrNameLst>
                                          <p:attrName>style.rotation</p:attrName>
                                        </p:attrNameLst>
                                      </p:cBhvr>
                                      <p:tavLst>
                                        <p:tav tm="0">
                                          <p:val>
                                            <p:fltVal val="0"/>
                                          </p:val>
                                        </p:tav>
                                        <p:tav tm="100000">
                                          <p:val>
                                            <p:fltVal val="720"/>
                                          </p:val>
                                        </p:tav>
                                      </p:tavLst>
                                    </p:anim>
                                    <p:anim calcmode="lin" valueType="num">
                                      <p:cBhvr>
                                        <p:cTn id="424" dur="3000"/>
                                        <p:tgtEl>
                                          <p:spTgt spid="27"/>
                                        </p:tgtEl>
                                        <p:attrNameLst>
                                          <p:attrName>ppt_h</p:attrName>
                                        </p:attrNameLst>
                                      </p:cBhvr>
                                      <p:tavLst>
                                        <p:tav tm="0">
                                          <p:val>
                                            <p:strVal val="ppt_h"/>
                                          </p:val>
                                        </p:tav>
                                        <p:tav tm="100000">
                                          <p:val>
                                            <p:fltVal val="0"/>
                                          </p:val>
                                        </p:tav>
                                      </p:tavLst>
                                    </p:anim>
                                    <p:anim calcmode="lin" valueType="num">
                                      <p:cBhvr>
                                        <p:cTn id="425" dur="3000"/>
                                        <p:tgtEl>
                                          <p:spTgt spid="27"/>
                                        </p:tgtEl>
                                        <p:attrNameLst>
                                          <p:attrName>ppt_w</p:attrName>
                                        </p:attrNameLst>
                                      </p:cBhvr>
                                      <p:tavLst>
                                        <p:tav tm="0">
                                          <p:val>
                                            <p:strVal val="ppt_w"/>
                                          </p:val>
                                        </p:tav>
                                        <p:tav tm="100000">
                                          <p:val>
                                            <p:fltVal val="0"/>
                                          </p:val>
                                        </p:tav>
                                      </p:tavLst>
                                    </p:anim>
                                    <p:set>
                                      <p:cBhvr>
                                        <p:cTn id="426" dur="1" fill="hold">
                                          <p:stCondLst>
                                            <p:cond delay="2999"/>
                                          </p:stCondLst>
                                        </p:cTn>
                                        <p:tgtEl>
                                          <p:spTgt spid="27"/>
                                        </p:tgtEl>
                                        <p:attrNameLst>
                                          <p:attrName>style.visibility</p:attrName>
                                        </p:attrNameLst>
                                      </p:cBhvr>
                                      <p:to>
                                        <p:strVal val="hidden"/>
                                      </p:to>
                                    </p:set>
                                  </p:childTnLst>
                                </p:cTn>
                              </p:par>
                              <p:par>
                                <p:cTn id="427" presetID="35" presetClass="exit" presetSubtype="0" fill="hold" grpId="2" nodeType="withEffect">
                                  <p:stCondLst>
                                    <p:cond delay="0"/>
                                  </p:stCondLst>
                                  <p:childTnLst>
                                    <p:animEffect transition="out" filter="fade">
                                      <p:cBhvr>
                                        <p:cTn id="428" dur="3000"/>
                                        <p:tgtEl>
                                          <p:spTgt spid="28"/>
                                        </p:tgtEl>
                                      </p:cBhvr>
                                    </p:animEffect>
                                    <p:anim calcmode="lin" valueType="num">
                                      <p:cBhvr>
                                        <p:cTn id="429" dur="3000"/>
                                        <p:tgtEl>
                                          <p:spTgt spid="28"/>
                                        </p:tgtEl>
                                        <p:attrNameLst>
                                          <p:attrName>style.rotation</p:attrName>
                                        </p:attrNameLst>
                                      </p:cBhvr>
                                      <p:tavLst>
                                        <p:tav tm="0">
                                          <p:val>
                                            <p:fltVal val="0"/>
                                          </p:val>
                                        </p:tav>
                                        <p:tav tm="100000">
                                          <p:val>
                                            <p:fltVal val="720"/>
                                          </p:val>
                                        </p:tav>
                                      </p:tavLst>
                                    </p:anim>
                                    <p:anim calcmode="lin" valueType="num">
                                      <p:cBhvr>
                                        <p:cTn id="430" dur="3000"/>
                                        <p:tgtEl>
                                          <p:spTgt spid="28"/>
                                        </p:tgtEl>
                                        <p:attrNameLst>
                                          <p:attrName>ppt_h</p:attrName>
                                        </p:attrNameLst>
                                      </p:cBhvr>
                                      <p:tavLst>
                                        <p:tav tm="0">
                                          <p:val>
                                            <p:strVal val="ppt_h"/>
                                          </p:val>
                                        </p:tav>
                                        <p:tav tm="100000">
                                          <p:val>
                                            <p:fltVal val="0"/>
                                          </p:val>
                                        </p:tav>
                                      </p:tavLst>
                                    </p:anim>
                                    <p:anim calcmode="lin" valueType="num">
                                      <p:cBhvr>
                                        <p:cTn id="431" dur="3000"/>
                                        <p:tgtEl>
                                          <p:spTgt spid="28"/>
                                        </p:tgtEl>
                                        <p:attrNameLst>
                                          <p:attrName>ppt_w</p:attrName>
                                        </p:attrNameLst>
                                      </p:cBhvr>
                                      <p:tavLst>
                                        <p:tav tm="0">
                                          <p:val>
                                            <p:strVal val="ppt_w"/>
                                          </p:val>
                                        </p:tav>
                                        <p:tav tm="100000">
                                          <p:val>
                                            <p:fltVal val="0"/>
                                          </p:val>
                                        </p:tav>
                                      </p:tavLst>
                                    </p:anim>
                                    <p:set>
                                      <p:cBhvr>
                                        <p:cTn id="432" dur="1" fill="hold">
                                          <p:stCondLst>
                                            <p:cond delay="2999"/>
                                          </p:stCondLst>
                                        </p:cTn>
                                        <p:tgtEl>
                                          <p:spTgt spid="28"/>
                                        </p:tgtEl>
                                        <p:attrNameLst>
                                          <p:attrName>style.visibility</p:attrName>
                                        </p:attrNameLst>
                                      </p:cBhvr>
                                      <p:to>
                                        <p:strVal val="hidden"/>
                                      </p:to>
                                    </p:set>
                                  </p:childTnLst>
                                </p:cTn>
                              </p:par>
                              <p:par>
                                <p:cTn id="433" presetID="35" presetClass="exit" presetSubtype="0" fill="hold" grpId="2" nodeType="withEffect">
                                  <p:stCondLst>
                                    <p:cond delay="0"/>
                                  </p:stCondLst>
                                  <p:childTnLst>
                                    <p:animEffect transition="out" filter="fade">
                                      <p:cBhvr>
                                        <p:cTn id="434" dur="3000"/>
                                        <p:tgtEl>
                                          <p:spTgt spid="29"/>
                                        </p:tgtEl>
                                      </p:cBhvr>
                                    </p:animEffect>
                                    <p:anim calcmode="lin" valueType="num">
                                      <p:cBhvr>
                                        <p:cTn id="435" dur="3000"/>
                                        <p:tgtEl>
                                          <p:spTgt spid="29"/>
                                        </p:tgtEl>
                                        <p:attrNameLst>
                                          <p:attrName>style.rotation</p:attrName>
                                        </p:attrNameLst>
                                      </p:cBhvr>
                                      <p:tavLst>
                                        <p:tav tm="0">
                                          <p:val>
                                            <p:fltVal val="0"/>
                                          </p:val>
                                        </p:tav>
                                        <p:tav tm="100000">
                                          <p:val>
                                            <p:fltVal val="720"/>
                                          </p:val>
                                        </p:tav>
                                      </p:tavLst>
                                    </p:anim>
                                    <p:anim calcmode="lin" valueType="num">
                                      <p:cBhvr>
                                        <p:cTn id="436" dur="3000"/>
                                        <p:tgtEl>
                                          <p:spTgt spid="29"/>
                                        </p:tgtEl>
                                        <p:attrNameLst>
                                          <p:attrName>ppt_h</p:attrName>
                                        </p:attrNameLst>
                                      </p:cBhvr>
                                      <p:tavLst>
                                        <p:tav tm="0">
                                          <p:val>
                                            <p:strVal val="ppt_h"/>
                                          </p:val>
                                        </p:tav>
                                        <p:tav tm="100000">
                                          <p:val>
                                            <p:fltVal val="0"/>
                                          </p:val>
                                        </p:tav>
                                      </p:tavLst>
                                    </p:anim>
                                    <p:anim calcmode="lin" valueType="num">
                                      <p:cBhvr>
                                        <p:cTn id="437" dur="3000"/>
                                        <p:tgtEl>
                                          <p:spTgt spid="29"/>
                                        </p:tgtEl>
                                        <p:attrNameLst>
                                          <p:attrName>ppt_w</p:attrName>
                                        </p:attrNameLst>
                                      </p:cBhvr>
                                      <p:tavLst>
                                        <p:tav tm="0">
                                          <p:val>
                                            <p:strVal val="ppt_w"/>
                                          </p:val>
                                        </p:tav>
                                        <p:tav tm="100000">
                                          <p:val>
                                            <p:fltVal val="0"/>
                                          </p:val>
                                        </p:tav>
                                      </p:tavLst>
                                    </p:anim>
                                    <p:set>
                                      <p:cBhvr>
                                        <p:cTn id="438" dur="1" fill="hold">
                                          <p:stCondLst>
                                            <p:cond delay="2999"/>
                                          </p:stCondLst>
                                        </p:cTn>
                                        <p:tgtEl>
                                          <p:spTgt spid="29"/>
                                        </p:tgtEl>
                                        <p:attrNameLst>
                                          <p:attrName>style.visibility</p:attrName>
                                        </p:attrNameLst>
                                      </p:cBhvr>
                                      <p:to>
                                        <p:strVal val="hidden"/>
                                      </p:to>
                                    </p:set>
                                  </p:childTnLst>
                                </p:cTn>
                              </p:par>
                              <p:par>
                                <p:cTn id="439" presetID="35" presetClass="exit" presetSubtype="0" fill="hold" grpId="2" nodeType="withEffect">
                                  <p:stCondLst>
                                    <p:cond delay="0"/>
                                  </p:stCondLst>
                                  <p:childTnLst>
                                    <p:animEffect transition="out" filter="fade">
                                      <p:cBhvr>
                                        <p:cTn id="440" dur="3000"/>
                                        <p:tgtEl>
                                          <p:spTgt spid="30"/>
                                        </p:tgtEl>
                                      </p:cBhvr>
                                    </p:animEffect>
                                    <p:anim calcmode="lin" valueType="num">
                                      <p:cBhvr>
                                        <p:cTn id="441" dur="3000"/>
                                        <p:tgtEl>
                                          <p:spTgt spid="30"/>
                                        </p:tgtEl>
                                        <p:attrNameLst>
                                          <p:attrName>style.rotation</p:attrName>
                                        </p:attrNameLst>
                                      </p:cBhvr>
                                      <p:tavLst>
                                        <p:tav tm="0">
                                          <p:val>
                                            <p:fltVal val="0"/>
                                          </p:val>
                                        </p:tav>
                                        <p:tav tm="100000">
                                          <p:val>
                                            <p:fltVal val="720"/>
                                          </p:val>
                                        </p:tav>
                                      </p:tavLst>
                                    </p:anim>
                                    <p:anim calcmode="lin" valueType="num">
                                      <p:cBhvr>
                                        <p:cTn id="442" dur="3000"/>
                                        <p:tgtEl>
                                          <p:spTgt spid="30"/>
                                        </p:tgtEl>
                                        <p:attrNameLst>
                                          <p:attrName>ppt_h</p:attrName>
                                        </p:attrNameLst>
                                      </p:cBhvr>
                                      <p:tavLst>
                                        <p:tav tm="0">
                                          <p:val>
                                            <p:strVal val="ppt_h"/>
                                          </p:val>
                                        </p:tav>
                                        <p:tav tm="100000">
                                          <p:val>
                                            <p:fltVal val="0"/>
                                          </p:val>
                                        </p:tav>
                                      </p:tavLst>
                                    </p:anim>
                                    <p:anim calcmode="lin" valueType="num">
                                      <p:cBhvr>
                                        <p:cTn id="443" dur="3000"/>
                                        <p:tgtEl>
                                          <p:spTgt spid="30"/>
                                        </p:tgtEl>
                                        <p:attrNameLst>
                                          <p:attrName>ppt_w</p:attrName>
                                        </p:attrNameLst>
                                      </p:cBhvr>
                                      <p:tavLst>
                                        <p:tav tm="0">
                                          <p:val>
                                            <p:strVal val="ppt_w"/>
                                          </p:val>
                                        </p:tav>
                                        <p:tav tm="100000">
                                          <p:val>
                                            <p:fltVal val="0"/>
                                          </p:val>
                                        </p:tav>
                                      </p:tavLst>
                                    </p:anim>
                                    <p:set>
                                      <p:cBhvr>
                                        <p:cTn id="444" dur="1" fill="hold">
                                          <p:stCondLst>
                                            <p:cond delay="2999"/>
                                          </p:stCondLst>
                                        </p:cTn>
                                        <p:tgtEl>
                                          <p:spTgt spid="30"/>
                                        </p:tgtEl>
                                        <p:attrNameLst>
                                          <p:attrName>style.visibility</p:attrName>
                                        </p:attrNameLst>
                                      </p:cBhvr>
                                      <p:to>
                                        <p:strVal val="hidden"/>
                                      </p:to>
                                    </p:set>
                                  </p:childTnLst>
                                </p:cTn>
                              </p:par>
                              <p:par>
                                <p:cTn id="445" presetID="35" presetClass="exit" presetSubtype="0" fill="hold" grpId="2" nodeType="withEffect">
                                  <p:stCondLst>
                                    <p:cond delay="0"/>
                                  </p:stCondLst>
                                  <p:childTnLst>
                                    <p:animEffect transition="out" filter="fade">
                                      <p:cBhvr>
                                        <p:cTn id="446" dur="3000"/>
                                        <p:tgtEl>
                                          <p:spTgt spid="31"/>
                                        </p:tgtEl>
                                      </p:cBhvr>
                                    </p:animEffect>
                                    <p:anim calcmode="lin" valueType="num">
                                      <p:cBhvr>
                                        <p:cTn id="447" dur="3000"/>
                                        <p:tgtEl>
                                          <p:spTgt spid="31"/>
                                        </p:tgtEl>
                                        <p:attrNameLst>
                                          <p:attrName>style.rotation</p:attrName>
                                        </p:attrNameLst>
                                      </p:cBhvr>
                                      <p:tavLst>
                                        <p:tav tm="0">
                                          <p:val>
                                            <p:fltVal val="0"/>
                                          </p:val>
                                        </p:tav>
                                        <p:tav tm="100000">
                                          <p:val>
                                            <p:fltVal val="720"/>
                                          </p:val>
                                        </p:tav>
                                      </p:tavLst>
                                    </p:anim>
                                    <p:anim calcmode="lin" valueType="num">
                                      <p:cBhvr>
                                        <p:cTn id="448" dur="3000"/>
                                        <p:tgtEl>
                                          <p:spTgt spid="31"/>
                                        </p:tgtEl>
                                        <p:attrNameLst>
                                          <p:attrName>ppt_h</p:attrName>
                                        </p:attrNameLst>
                                      </p:cBhvr>
                                      <p:tavLst>
                                        <p:tav tm="0">
                                          <p:val>
                                            <p:strVal val="ppt_h"/>
                                          </p:val>
                                        </p:tav>
                                        <p:tav tm="100000">
                                          <p:val>
                                            <p:fltVal val="0"/>
                                          </p:val>
                                        </p:tav>
                                      </p:tavLst>
                                    </p:anim>
                                    <p:anim calcmode="lin" valueType="num">
                                      <p:cBhvr>
                                        <p:cTn id="449" dur="3000"/>
                                        <p:tgtEl>
                                          <p:spTgt spid="31"/>
                                        </p:tgtEl>
                                        <p:attrNameLst>
                                          <p:attrName>ppt_w</p:attrName>
                                        </p:attrNameLst>
                                      </p:cBhvr>
                                      <p:tavLst>
                                        <p:tav tm="0">
                                          <p:val>
                                            <p:strVal val="ppt_w"/>
                                          </p:val>
                                        </p:tav>
                                        <p:tav tm="100000">
                                          <p:val>
                                            <p:fltVal val="0"/>
                                          </p:val>
                                        </p:tav>
                                      </p:tavLst>
                                    </p:anim>
                                    <p:set>
                                      <p:cBhvr>
                                        <p:cTn id="450" dur="1" fill="hold">
                                          <p:stCondLst>
                                            <p:cond delay="2999"/>
                                          </p:stCondLst>
                                        </p:cTn>
                                        <p:tgtEl>
                                          <p:spTgt spid="31"/>
                                        </p:tgtEl>
                                        <p:attrNameLst>
                                          <p:attrName>style.visibility</p:attrName>
                                        </p:attrNameLst>
                                      </p:cBhvr>
                                      <p:to>
                                        <p:strVal val="hidden"/>
                                      </p:to>
                                    </p:set>
                                  </p:childTnLst>
                                </p:cTn>
                              </p:par>
                              <p:par>
                                <p:cTn id="451" presetID="35" presetClass="exit" presetSubtype="0" fill="hold" grpId="2" nodeType="withEffect">
                                  <p:stCondLst>
                                    <p:cond delay="0"/>
                                  </p:stCondLst>
                                  <p:childTnLst>
                                    <p:animEffect transition="out" filter="fade">
                                      <p:cBhvr>
                                        <p:cTn id="452" dur="3000"/>
                                        <p:tgtEl>
                                          <p:spTgt spid="32"/>
                                        </p:tgtEl>
                                      </p:cBhvr>
                                    </p:animEffect>
                                    <p:anim calcmode="lin" valueType="num">
                                      <p:cBhvr>
                                        <p:cTn id="453" dur="3000"/>
                                        <p:tgtEl>
                                          <p:spTgt spid="32"/>
                                        </p:tgtEl>
                                        <p:attrNameLst>
                                          <p:attrName>style.rotation</p:attrName>
                                        </p:attrNameLst>
                                      </p:cBhvr>
                                      <p:tavLst>
                                        <p:tav tm="0">
                                          <p:val>
                                            <p:fltVal val="0"/>
                                          </p:val>
                                        </p:tav>
                                        <p:tav tm="100000">
                                          <p:val>
                                            <p:fltVal val="720"/>
                                          </p:val>
                                        </p:tav>
                                      </p:tavLst>
                                    </p:anim>
                                    <p:anim calcmode="lin" valueType="num">
                                      <p:cBhvr>
                                        <p:cTn id="454" dur="3000"/>
                                        <p:tgtEl>
                                          <p:spTgt spid="32"/>
                                        </p:tgtEl>
                                        <p:attrNameLst>
                                          <p:attrName>ppt_h</p:attrName>
                                        </p:attrNameLst>
                                      </p:cBhvr>
                                      <p:tavLst>
                                        <p:tav tm="0">
                                          <p:val>
                                            <p:strVal val="ppt_h"/>
                                          </p:val>
                                        </p:tav>
                                        <p:tav tm="100000">
                                          <p:val>
                                            <p:fltVal val="0"/>
                                          </p:val>
                                        </p:tav>
                                      </p:tavLst>
                                    </p:anim>
                                    <p:anim calcmode="lin" valueType="num">
                                      <p:cBhvr>
                                        <p:cTn id="455" dur="3000"/>
                                        <p:tgtEl>
                                          <p:spTgt spid="32"/>
                                        </p:tgtEl>
                                        <p:attrNameLst>
                                          <p:attrName>ppt_w</p:attrName>
                                        </p:attrNameLst>
                                      </p:cBhvr>
                                      <p:tavLst>
                                        <p:tav tm="0">
                                          <p:val>
                                            <p:strVal val="ppt_w"/>
                                          </p:val>
                                        </p:tav>
                                        <p:tav tm="100000">
                                          <p:val>
                                            <p:fltVal val="0"/>
                                          </p:val>
                                        </p:tav>
                                      </p:tavLst>
                                    </p:anim>
                                    <p:set>
                                      <p:cBhvr>
                                        <p:cTn id="456" dur="1" fill="hold">
                                          <p:stCondLst>
                                            <p:cond delay="2999"/>
                                          </p:stCondLst>
                                        </p:cTn>
                                        <p:tgtEl>
                                          <p:spTgt spid="32"/>
                                        </p:tgtEl>
                                        <p:attrNameLst>
                                          <p:attrName>style.visibility</p:attrName>
                                        </p:attrNameLst>
                                      </p:cBhvr>
                                      <p:to>
                                        <p:strVal val="hidden"/>
                                      </p:to>
                                    </p:set>
                                  </p:childTnLst>
                                </p:cTn>
                              </p:par>
                              <p:par>
                                <p:cTn id="457" presetID="23" presetClass="entr" presetSubtype="288" fill="hold" nodeType="withEffect">
                                  <p:stCondLst>
                                    <p:cond delay="0"/>
                                  </p:stCondLst>
                                  <p:childTnLst>
                                    <p:set>
                                      <p:cBhvr>
                                        <p:cTn id="458" dur="1" fill="hold">
                                          <p:stCondLst>
                                            <p:cond delay="0"/>
                                          </p:stCondLst>
                                        </p:cTn>
                                        <p:tgtEl>
                                          <p:spTgt spid="2"/>
                                        </p:tgtEl>
                                        <p:attrNameLst>
                                          <p:attrName>style.visibility</p:attrName>
                                        </p:attrNameLst>
                                      </p:cBhvr>
                                      <p:to>
                                        <p:strVal val="visible"/>
                                      </p:to>
                                    </p:set>
                                    <p:anim calcmode="lin" valueType="num">
                                      <p:cBhvr>
                                        <p:cTn id="459" dur="3000" fill="hold"/>
                                        <p:tgtEl>
                                          <p:spTgt spid="2"/>
                                        </p:tgtEl>
                                        <p:attrNameLst>
                                          <p:attrName>ppt_w</p:attrName>
                                        </p:attrNameLst>
                                      </p:cBhvr>
                                      <p:tavLst>
                                        <p:tav tm="0">
                                          <p:val>
                                            <p:strVal val="4/3*#ppt_w"/>
                                          </p:val>
                                        </p:tav>
                                        <p:tav tm="100000">
                                          <p:val>
                                            <p:strVal val="#ppt_w"/>
                                          </p:val>
                                        </p:tav>
                                      </p:tavLst>
                                    </p:anim>
                                    <p:anim calcmode="lin" valueType="num">
                                      <p:cBhvr>
                                        <p:cTn id="460" dur="3000" fill="hold"/>
                                        <p:tgtEl>
                                          <p:spTgt spid="2"/>
                                        </p:tgtEl>
                                        <p:attrNameLst>
                                          <p:attrName>ppt_h</p:attrName>
                                        </p:attrNameLst>
                                      </p:cBhvr>
                                      <p:tavLst>
                                        <p:tav tm="0">
                                          <p:val>
                                            <p:strVal val="4/3*#ppt_h"/>
                                          </p:val>
                                        </p:tav>
                                        <p:tav tm="100000">
                                          <p:val>
                                            <p:strVal val="#ppt_h"/>
                                          </p:val>
                                        </p:tav>
                                      </p:tavLst>
                                    </p:anim>
                                  </p:childTnLst>
                                </p:cTn>
                              </p:par>
                              <p:par>
                                <p:cTn id="461" presetID="4" presetClass="entr" presetSubtype="32" fill="hold" nodeType="withEffect">
                                  <p:stCondLst>
                                    <p:cond delay="0"/>
                                  </p:stCondLst>
                                  <p:childTnLst>
                                    <p:set>
                                      <p:cBhvr>
                                        <p:cTn id="462" dur="1" fill="hold">
                                          <p:stCondLst>
                                            <p:cond delay="0"/>
                                          </p:stCondLst>
                                        </p:cTn>
                                        <p:tgtEl>
                                          <p:spTgt spid="2"/>
                                        </p:tgtEl>
                                        <p:attrNameLst>
                                          <p:attrName>style.visibility</p:attrName>
                                        </p:attrNameLst>
                                      </p:cBhvr>
                                      <p:to>
                                        <p:strVal val="visible"/>
                                      </p:to>
                                    </p:set>
                                    <p:animEffect transition="in" filter="box(out)">
                                      <p:cBhvr>
                                        <p:cTn id="46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686868"/>
            </a:gs>
            <a:gs pos="50000">
              <a:schemeClr val="bg1">
                <a:shade val="67500"/>
                <a:satMod val="115000"/>
              </a:schemeClr>
            </a:gs>
            <a:gs pos="100000">
              <a:schemeClr val="bg1">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3d185e74.png"/>
          <p:cNvPicPr>
            <a:picLocks noChangeAspect="1"/>
          </p:cNvPicPr>
          <p:nvPr/>
        </p:nvPicPr>
        <p:blipFill>
          <a:blip r:embed="rId2">
            <a:grayscl/>
            <a:lum contrast="20000"/>
          </a:blip>
          <a:stretch>
            <a:fillRect/>
          </a:stretch>
        </p:blipFill>
        <p:spPr>
          <a:xfrm flipV="1">
            <a:off x="2071670" y="0"/>
            <a:ext cx="1390650" cy="5143500"/>
          </a:xfrm>
          <a:prstGeom prst="rect">
            <a:avLst/>
          </a:prstGeom>
        </p:spPr>
      </p:pic>
      <p:pic>
        <p:nvPicPr>
          <p:cNvPr id="3" name="2 Imagen" descr="3d185e74.png"/>
          <p:cNvPicPr>
            <a:picLocks noChangeAspect="1"/>
          </p:cNvPicPr>
          <p:nvPr/>
        </p:nvPicPr>
        <p:blipFill>
          <a:blip r:embed="rId2">
            <a:grayscl/>
            <a:lum contrast="20000"/>
          </a:blip>
          <a:stretch>
            <a:fillRect/>
          </a:stretch>
        </p:blipFill>
        <p:spPr>
          <a:xfrm flipH="1" flipV="1">
            <a:off x="5643570" y="0"/>
            <a:ext cx="1500198" cy="5143500"/>
          </a:xfrm>
          <a:prstGeom prst="rect">
            <a:avLst/>
          </a:prstGeom>
        </p:spPr>
      </p:pic>
      <p:pic>
        <p:nvPicPr>
          <p:cNvPr id="10" name="9 Imagen" descr="unnamed.png"/>
          <p:cNvPicPr>
            <a:picLocks noChangeAspect="1"/>
          </p:cNvPicPr>
          <p:nvPr/>
        </p:nvPicPr>
        <p:blipFill>
          <a:blip r:embed="rId3"/>
          <a:stretch>
            <a:fillRect/>
          </a:stretch>
        </p:blipFill>
        <p:spPr>
          <a:xfrm>
            <a:off x="0" y="357172"/>
            <a:ext cx="2514691" cy="4786328"/>
          </a:xfrm>
          <a:prstGeom prst="rect">
            <a:avLst/>
          </a:prstGeom>
        </p:spPr>
      </p:pic>
      <p:pic>
        <p:nvPicPr>
          <p:cNvPr id="11" name="10 Imagen" descr="unnamed.png"/>
          <p:cNvPicPr>
            <a:picLocks noChangeAspect="1"/>
          </p:cNvPicPr>
          <p:nvPr/>
        </p:nvPicPr>
        <p:blipFill>
          <a:blip r:embed="rId3"/>
          <a:stretch>
            <a:fillRect/>
          </a:stretch>
        </p:blipFill>
        <p:spPr>
          <a:xfrm flipH="1">
            <a:off x="6715140" y="357172"/>
            <a:ext cx="2428860" cy="4786328"/>
          </a:xfrm>
          <a:prstGeom prst="rect">
            <a:avLst/>
          </a:prstGeom>
        </p:spPr>
      </p:pic>
      <p:pic>
        <p:nvPicPr>
          <p:cNvPr id="8" name="7 Imagen" descr="b346557f44fd98805f19c4801d834e9e.gif"/>
          <p:cNvPicPr>
            <a:picLocks noChangeAspect="1"/>
          </p:cNvPicPr>
          <p:nvPr/>
        </p:nvPicPr>
        <p:blipFill>
          <a:blip r:embed="rId4">
            <a:lum contrast="40000"/>
          </a:blip>
          <a:stretch>
            <a:fillRect/>
          </a:stretch>
        </p:blipFill>
        <p:spPr>
          <a:xfrm rot="20625053">
            <a:off x="467460" y="47757"/>
            <a:ext cx="1870023" cy="1790547"/>
          </a:xfrm>
          <a:prstGeom prst="rect">
            <a:avLst/>
          </a:prstGeom>
        </p:spPr>
      </p:pic>
      <p:pic>
        <p:nvPicPr>
          <p:cNvPr id="12" name="11 Imagen" descr="913561_9bcd5.gif"/>
          <p:cNvPicPr>
            <a:picLocks noChangeAspect="1"/>
          </p:cNvPicPr>
          <p:nvPr/>
        </p:nvPicPr>
        <p:blipFill>
          <a:blip r:embed="rId5"/>
          <a:stretch>
            <a:fillRect/>
          </a:stretch>
        </p:blipFill>
        <p:spPr>
          <a:xfrm>
            <a:off x="6786578" y="214296"/>
            <a:ext cx="2023719" cy="1928826"/>
          </a:xfrm>
          <a:prstGeom prst="rect">
            <a:avLst/>
          </a:prstGeom>
        </p:spPr>
      </p:pic>
      <p:sp>
        <p:nvSpPr>
          <p:cNvPr id="9" name="8 CuadroTexto"/>
          <p:cNvSpPr txBox="1"/>
          <p:nvPr/>
        </p:nvSpPr>
        <p:spPr>
          <a:xfrm>
            <a:off x="3000364" y="2714626"/>
            <a:ext cx="3357586" cy="1938992"/>
          </a:xfrm>
          <a:prstGeom prst="rect">
            <a:avLst/>
          </a:prstGeom>
          <a:noFill/>
        </p:spPr>
        <p:txBody>
          <a:bodyPr wrap="square" rtlCol="0">
            <a:spAutoFit/>
          </a:bodyPr>
          <a:lstStyle/>
          <a:p>
            <a:r>
              <a:rPr lang="es-PE" sz="2000" dirty="0" smtClean="0">
                <a:ln>
                  <a:solidFill>
                    <a:schemeClr val="tx1"/>
                  </a:solidFill>
                </a:ln>
                <a:solidFill>
                  <a:srgbClr val="FF0000"/>
                </a:solidFill>
              </a:rPr>
              <a:t>Bailarina de la brisa, embajadora de la gracia, nos enseñas con tu vuelo, la vida que se abraza. Tu metamorfosis es un canto a la evolución, un recordatorio eterno de la fuerza en el corazón.</a:t>
            </a:r>
          </a:p>
          <a:p>
            <a:endParaRPr lang="es-PE" sz="2000" dirty="0">
              <a:ln>
                <a:solidFill>
                  <a:schemeClr val="tx1"/>
                </a:solidFill>
              </a:ln>
              <a:solidFill>
                <a:srgbClr val="FF0000"/>
              </a:solidFill>
            </a:endParaRPr>
          </a:p>
        </p:txBody>
      </p:sp>
    </p:spTree>
  </p:cSld>
  <p:clrMapOvr>
    <a:masterClrMapping/>
  </p:clrMapOvr>
  <p:transition advClick="0" advTm="18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0" scaled="0"/>
        </a:gradFill>
        <a:effectLst/>
      </p:bgPr>
    </p:bg>
    <p:spTree>
      <p:nvGrpSpPr>
        <p:cNvPr id="1" name=""/>
        <p:cNvGrpSpPr/>
        <p:nvPr/>
      </p:nvGrpSpPr>
      <p:grpSpPr>
        <a:xfrm>
          <a:off x="0" y="0"/>
          <a:ext cx="0" cy="0"/>
          <a:chOff x="0" y="0"/>
          <a:chExt cx="0" cy="0"/>
        </a:xfrm>
      </p:grpSpPr>
      <p:pic>
        <p:nvPicPr>
          <p:cNvPr id="2" name="1 Imagen" descr="Painnt_Creation_2024-02-26_10543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8" name="7 Lágrima"/>
          <p:cNvSpPr/>
          <p:nvPr/>
        </p:nvSpPr>
        <p:spPr>
          <a:xfrm rot="2552991">
            <a:off x="4571287" y="1641649"/>
            <a:ext cx="2070208" cy="2071684"/>
          </a:xfrm>
          <a:prstGeom prst="teardrop">
            <a:avLst/>
          </a:prstGeom>
          <a:gradFill flip="none" rotWithShape="1">
            <a:gsLst>
              <a:gs pos="0">
                <a:srgbClr val="663300"/>
              </a:gs>
              <a:gs pos="64999">
                <a:srgbClr val="F0EBD5"/>
              </a:gs>
              <a:gs pos="100000">
                <a:srgbClr val="D1C39F"/>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ágrima"/>
          <p:cNvSpPr/>
          <p:nvPr/>
        </p:nvSpPr>
        <p:spPr>
          <a:xfrm rot="19320169" flipH="1">
            <a:off x="2647094" y="1646984"/>
            <a:ext cx="2143140" cy="2143122"/>
          </a:xfrm>
          <a:prstGeom prst="teardrop">
            <a:avLst/>
          </a:prstGeom>
          <a:gradFill flip="none" rotWithShape="1">
            <a:gsLst>
              <a:gs pos="0">
                <a:srgbClr val="663300"/>
              </a:gs>
              <a:gs pos="64999">
                <a:srgbClr val="F0EBD5"/>
              </a:gs>
              <a:gs pos="100000">
                <a:srgbClr val="D1C39F"/>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ágrima"/>
          <p:cNvSpPr/>
          <p:nvPr/>
        </p:nvSpPr>
        <p:spPr>
          <a:xfrm rot="19187250" flipH="1">
            <a:off x="1510103" y="1653002"/>
            <a:ext cx="2143140" cy="2143122"/>
          </a:xfrm>
          <a:prstGeom prst="teardrop">
            <a:avLst/>
          </a:prstGeo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ágrima"/>
          <p:cNvSpPr/>
          <p:nvPr/>
        </p:nvSpPr>
        <p:spPr>
          <a:xfrm rot="2552991">
            <a:off x="5642857" y="1713088"/>
            <a:ext cx="2070208" cy="2071684"/>
          </a:xfrm>
          <a:prstGeom prst="teardrop">
            <a:avLst/>
          </a:prstGeo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Lágrima"/>
          <p:cNvSpPr/>
          <p:nvPr/>
        </p:nvSpPr>
        <p:spPr>
          <a:xfrm rot="2552991">
            <a:off x="6645877" y="1713088"/>
            <a:ext cx="2070208" cy="2071684"/>
          </a:xfrm>
          <a:prstGeom prst="teardrop">
            <a:avLst/>
          </a:prstGeom>
          <a:gradFill flip="none" rotWithShape="1">
            <a:gsLst>
              <a:gs pos="0">
                <a:srgbClr val="432003"/>
              </a:gs>
              <a:gs pos="50000">
                <a:srgbClr val="663300">
                  <a:tint val="44500"/>
                  <a:satMod val="160000"/>
                </a:srgbClr>
              </a:gs>
              <a:gs pos="100000">
                <a:srgbClr val="663300">
                  <a:tint val="23500"/>
                  <a:satMod val="160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Lágrima"/>
          <p:cNvSpPr/>
          <p:nvPr/>
        </p:nvSpPr>
        <p:spPr>
          <a:xfrm rot="19187250" flipH="1">
            <a:off x="438566" y="1724441"/>
            <a:ext cx="2143140" cy="2143122"/>
          </a:xfrm>
          <a:prstGeom prst="teardrop">
            <a:avLst/>
          </a:prstGeom>
          <a:gradFill>
            <a:gsLst>
              <a:gs pos="0">
                <a:srgbClr val="432003"/>
              </a:gs>
              <a:gs pos="50000">
                <a:srgbClr val="663300">
                  <a:tint val="44500"/>
                  <a:satMod val="160000"/>
                </a:srgbClr>
              </a:gs>
              <a:gs pos="100000">
                <a:srgbClr val="663300">
                  <a:tint val="23500"/>
                  <a:satMod val="160000"/>
                </a:srgbClr>
              </a:gs>
            </a:gsLst>
            <a:path path="circl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4" name="13 Imagen" descr="Painnt_Creation_2024-02-26_10543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xit" presetSubtype="2" fill="hold" grpId="0" nodeType="withEffect">
                                  <p:stCondLst>
                                    <p:cond delay="0"/>
                                  </p:stCondLst>
                                  <p:childTnLst>
                                    <p:anim calcmode="lin" valueType="num">
                                      <p:cBhvr additive="base">
                                        <p:cTn id="8" dur="3000"/>
                                        <p:tgtEl>
                                          <p:spTgt spid="9"/>
                                        </p:tgtEl>
                                        <p:attrNameLst>
                                          <p:attrName>ppt_x</p:attrName>
                                        </p:attrNameLst>
                                      </p:cBhvr>
                                      <p:tavLst>
                                        <p:tav tm="0">
                                          <p:val>
                                            <p:strVal val="ppt_x"/>
                                          </p:val>
                                        </p:tav>
                                        <p:tav tm="100000">
                                          <p:val>
                                            <p:strVal val="1+ppt_w/2"/>
                                          </p:val>
                                        </p:tav>
                                      </p:tavLst>
                                    </p:anim>
                                    <p:anim calcmode="lin" valueType="num">
                                      <p:cBhvr additive="base">
                                        <p:cTn id="9" dur="3000"/>
                                        <p:tgtEl>
                                          <p:spTgt spid="9"/>
                                        </p:tgtEl>
                                        <p:attrNameLst>
                                          <p:attrName>ppt_y</p:attrName>
                                        </p:attrNameLst>
                                      </p:cBhvr>
                                      <p:tavLst>
                                        <p:tav tm="0">
                                          <p:val>
                                            <p:strVal val="ppt_y"/>
                                          </p:val>
                                        </p:tav>
                                        <p:tav tm="100000">
                                          <p:val>
                                            <p:strVal val="ppt_y"/>
                                          </p:val>
                                        </p:tav>
                                      </p:tavLst>
                                    </p:anim>
                                    <p:set>
                                      <p:cBhvr>
                                        <p:cTn id="10" dur="1" fill="hold">
                                          <p:stCondLst>
                                            <p:cond delay="2999"/>
                                          </p:stCondLst>
                                        </p:cTn>
                                        <p:tgtEl>
                                          <p:spTgt spid="9"/>
                                        </p:tgtEl>
                                        <p:attrNameLst>
                                          <p:attrName>style.visibility</p:attrName>
                                        </p:attrNameLst>
                                      </p:cBhvr>
                                      <p:to>
                                        <p:strVal val="hidden"/>
                                      </p:to>
                                    </p:set>
                                  </p:childTnLst>
                                </p:cTn>
                              </p:par>
                              <p:par>
                                <p:cTn id="11" presetID="2" presetClass="exit" presetSubtype="2" fill="hold" grpId="0" nodeType="withEffect">
                                  <p:stCondLst>
                                    <p:cond delay="0"/>
                                  </p:stCondLst>
                                  <p:childTnLst>
                                    <p:anim calcmode="lin" valueType="num">
                                      <p:cBhvr additive="base">
                                        <p:cTn id="12" dur="3000"/>
                                        <p:tgtEl>
                                          <p:spTgt spid="10"/>
                                        </p:tgtEl>
                                        <p:attrNameLst>
                                          <p:attrName>ppt_x</p:attrName>
                                        </p:attrNameLst>
                                      </p:cBhvr>
                                      <p:tavLst>
                                        <p:tav tm="0">
                                          <p:val>
                                            <p:strVal val="ppt_x"/>
                                          </p:val>
                                        </p:tav>
                                        <p:tav tm="100000">
                                          <p:val>
                                            <p:strVal val="1+ppt_w/2"/>
                                          </p:val>
                                        </p:tav>
                                      </p:tavLst>
                                    </p:anim>
                                    <p:anim calcmode="lin" valueType="num">
                                      <p:cBhvr additive="base">
                                        <p:cTn id="13" dur="3000"/>
                                        <p:tgtEl>
                                          <p:spTgt spid="10"/>
                                        </p:tgtEl>
                                        <p:attrNameLst>
                                          <p:attrName>ppt_y</p:attrName>
                                        </p:attrNameLst>
                                      </p:cBhvr>
                                      <p:tavLst>
                                        <p:tav tm="0">
                                          <p:val>
                                            <p:strVal val="ppt_y"/>
                                          </p:val>
                                        </p:tav>
                                        <p:tav tm="100000">
                                          <p:val>
                                            <p:strVal val="ppt_y"/>
                                          </p:val>
                                        </p:tav>
                                      </p:tavLst>
                                    </p:anim>
                                    <p:set>
                                      <p:cBhvr>
                                        <p:cTn id="14" dur="1" fill="hold">
                                          <p:stCondLst>
                                            <p:cond delay="2999"/>
                                          </p:stCondLst>
                                        </p:cTn>
                                        <p:tgtEl>
                                          <p:spTgt spid="10"/>
                                        </p:tgtEl>
                                        <p:attrNameLst>
                                          <p:attrName>style.visibility</p:attrName>
                                        </p:attrNameLst>
                                      </p:cBhvr>
                                      <p:to>
                                        <p:strVal val="hidden"/>
                                      </p:to>
                                    </p:set>
                                  </p:childTnLst>
                                </p:cTn>
                              </p:par>
                              <p:par>
                                <p:cTn id="15" presetID="2" presetClass="exit" presetSubtype="2" fill="hold" grpId="0" nodeType="withEffect">
                                  <p:stCondLst>
                                    <p:cond delay="0"/>
                                  </p:stCondLst>
                                  <p:childTnLst>
                                    <p:anim calcmode="lin" valueType="num">
                                      <p:cBhvr additive="base">
                                        <p:cTn id="16" dur="3000"/>
                                        <p:tgtEl>
                                          <p:spTgt spid="13"/>
                                        </p:tgtEl>
                                        <p:attrNameLst>
                                          <p:attrName>ppt_x</p:attrName>
                                        </p:attrNameLst>
                                      </p:cBhvr>
                                      <p:tavLst>
                                        <p:tav tm="0">
                                          <p:val>
                                            <p:strVal val="ppt_x"/>
                                          </p:val>
                                        </p:tav>
                                        <p:tav tm="100000">
                                          <p:val>
                                            <p:strVal val="1+ppt_w/2"/>
                                          </p:val>
                                        </p:tav>
                                      </p:tavLst>
                                    </p:anim>
                                    <p:anim calcmode="lin" valueType="num">
                                      <p:cBhvr additive="base">
                                        <p:cTn id="17" dur="3000"/>
                                        <p:tgtEl>
                                          <p:spTgt spid="13"/>
                                        </p:tgtEl>
                                        <p:attrNameLst>
                                          <p:attrName>ppt_y</p:attrName>
                                        </p:attrNameLst>
                                      </p:cBhvr>
                                      <p:tavLst>
                                        <p:tav tm="0">
                                          <p:val>
                                            <p:strVal val="ppt_y"/>
                                          </p:val>
                                        </p:tav>
                                        <p:tav tm="100000">
                                          <p:val>
                                            <p:strVal val="ppt_y"/>
                                          </p:val>
                                        </p:tav>
                                      </p:tavLst>
                                    </p:anim>
                                    <p:set>
                                      <p:cBhvr>
                                        <p:cTn id="18" dur="1" fill="hold">
                                          <p:stCondLst>
                                            <p:cond delay="2999"/>
                                          </p:stCondLst>
                                        </p:cTn>
                                        <p:tgtEl>
                                          <p:spTgt spid="13"/>
                                        </p:tgtEl>
                                        <p:attrNameLst>
                                          <p:attrName>style.visibility</p:attrName>
                                        </p:attrNameLst>
                                      </p:cBhvr>
                                      <p:to>
                                        <p:strVal val="hidden"/>
                                      </p:to>
                                    </p:set>
                                  </p:childTnLst>
                                </p:cTn>
                              </p:par>
                              <p:par>
                                <p:cTn id="19" presetID="2" presetClass="exit" presetSubtype="8" fill="hold" grpId="0" nodeType="withEffect">
                                  <p:stCondLst>
                                    <p:cond delay="0"/>
                                  </p:stCondLst>
                                  <p:childTnLst>
                                    <p:anim calcmode="lin" valueType="num">
                                      <p:cBhvr additive="base">
                                        <p:cTn id="20" dur="3000"/>
                                        <p:tgtEl>
                                          <p:spTgt spid="8"/>
                                        </p:tgtEl>
                                        <p:attrNameLst>
                                          <p:attrName>ppt_x</p:attrName>
                                        </p:attrNameLst>
                                      </p:cBhvr>
                                      <p:tavLst>
                                        <p:tav tm="0">
                                          <p:val>
                                            <p:strVal val="ppt_x"/>
                                          </p:val>
                                        </p:tav>
                                        <p:tav tm="100000">
                                          <p:val>
                                            <p:strVal val="0-ppt_w/2"/>
                                          </p:val>
                                        </p:tav>
                                      </p:tavLst>
                                    </p:anim>
                                    <p:anim calcmode="lin" valueType="num">
                                      <p:cBhvr additive="base">
                                        <p:cTn id="21" dur="3000"/>
                                        <p:tgtEl>
                                          <p:spTgt spid="8"/>
                                        </p:tgtEl>
                                        <p:attrNameLst>
                                          <p:attrName>ppt_y</p:attrName>
                                        </p:attrNameLst>
                                      </p:cBhvr>
                                      <p:tavLst>
                                        <p:tav tm="0">
                                          <p:val>
                                            <p:strVal val="ppt_y"/>
                                          </p:val>
                                        </p:tav>
                                        <p:tav tm="100000">
                                          <p:val>
                                            <p:strVal val="ppt_y"/>
                                          </p:val>
                                        </p:tav>
                                      </p:tavLst>
                                    </p:anim>
                                    <p:set>
                                      <p:cBhvr>
                                        <p:cTn id="22" dur="1" fill="hold">
                                          <p:stCondLst>
                                            <p:cond delay="2999"/>
                                          </p:stCondLst>
                                        </p:cTn>
                                        <p:tgtEl>
                                          <p:spTgt spid="8"/>
                                        </p:tgtEl>
                                        <p:attrNameLst>
                                          <p:attrName>style.visibility</p:attrName>
                                        </p:attrNameLst>
                                      </p:cBhvr>
                                      <p:to>
                                        <p:strVal val="hidden"/>
                                      </p:to>
                                    </p:set>
                                  </p:childTnLst>
                                </p:cTn>
                              </p:par>
                              <p:par>
                                <p:cTn id="23" presetID="2" presetClass="exit" presetSubtype="8" fill="hold" grpId="0" nodeType="withEffect">
                                  <p:stCondLst>
                                    <p:cond delay="0"/>
                                  </p:stCondLst>
                                  <p:childTnLst>
                                    <p:anim calcmode="lin" valueType="num">
                                      <p:cBhvr additive="base">
                                        <p:cTn id="24" dur="3000"/>
                                        <p:tgtEl>
                                          <p:spTgt spid="11"/>
                                        </p:tgtEl>
                                        <p:attrNameLst>
                                          <p:attrName>ppt_x</p:attrName>
                                        </p:attrNameLst>
                                      </p:cBhvr>
                                      <p:tavLst>
                                        <p:tav tm="0">
                                          <p:val>
                                            <p:strVal val="ppt_x"/>
                                          </p:val>
                                        </p:tav>
                                        <p:tav tm="100000">
                                          <p:val>
                                            <p:strVal val="0-ppt_w/2"/>
                                          </p:val>
                                        </p:tav>
                                      </p:tavLst>
                                    </p:anim>
                                    <p:anim calcmode="lin" valueType="num">
                                      <p:cBhvr additive="base">
                                        <p:cTn id="25" dur="3000"/>
                                        <p:tgtEl>
                                          <p:spTgt spid="11"/>
                                        </p:tgtEl>
                                        <p:attrNameLst>
                                          <p:attrName>ppt_y</p:attrName>
                                        </p:attrNameLst>
                                      </p:cBhvr>
                                      <p:tavLst>
                                        <p:tav tm="0">
                                          <p:val>
                                            <p:strVal val="ppt_y"/>
                                          </p:val>
                                        </p:tav>
                                        <p:tav tm="100000">
                                          <p:val>
                                            <p:strVal val="ppt_y"/>
                                          </p:val>
                                        </p:tav>
                                      </p:tavLst>
                                    </p:anim>
                                    <p:set>
                                      <p:cBhvr>
                                        <p:cTn id="26" dur="1" fill="hold">
                                          <p:stCondLst>
                                            <p:cond delay="2999"/>
                                          </p:stCondLst>
                                        </p:cTn>
                                        <p:tgtEl>
                                          <p:spTgt spid="11"/>
                                        </p:tgtEl>
                                        <p:attrNameLst>
                                          <p:attrName>style.visibility</p:attrName>
                                        </p:attrNameLst>
                                      </p:cBhvr>
                                      <p:to>
                                        <p:strVal val="hidden"/>
                                      </p:to>
                                    </p:set>
                                  </p:childTnLst>
                                </p:cTn>
                              </p:par>
                              <p:par>
                                <p:cTn id="27" presetID="2" presetClass="exit" presetSubtype="8" fill="hold" grpId="0" nodeType="withEffect">
                                  <p:stCondLst>
                                    <p:cond delay="0"/>
                                  </p:stCondLst>
                                  <p:childTnLst>
                                    <p:anim calcmode="lin" valueType="num">
                                      <p:cBhvr additive="base">
                                        <p:cTn id="28" dur="3000"/>
                                        <p:tgtEl>
                                          <p:spTgt spid="12"/>
                                        </p:tgtEl>
                                        <p:attrNameLst>
                                          <p:attrName>ppt_x</p:attrName>
                                        </p:attrNameLst>
                                      </p:cBhvr>
                                      <p:tavLst>
                                        <p:tav tm="0">
                                          <p:val>
                                            <p:strVal val="ppt_x"/>
                                          </p:val>
                                        </p:tav>
                                        <p:tav tm="100000">
                                          <p:val>
                                            <p:strVal val="0-ppt_w/2"/>
                                          </p:val>
                                        </p:tav>
                                      </p:tavLst>
                                    </p:anim>
                                    <p:anim calcmode="lin" valueType="num">
                                      <p:cBhvr additive="base">
                                        <p:cTn id="29" dur="3000"/>
                                        <p:tgtEl>
                                          <p:spTgt spid="12"/>
                                        </p:tgtEl>
                                        <p:attrNameLst>
                                          <p:attrName>ppt_y</p:attrName>
                                        </p:attrNameLst>
                                      </p:cBhvr>
                                      <p:tavLst>
                                        <p:tav tm="0">
                                          <p:val>
                                            <p:strVal val="ppt_y"/>
                                          </p:val>
                                        </p:tav>
                                        <p:tav tm="100000">
                                          <p:val>
                                            <p:strVal val="ppt_y"/>
                                          </p:val>
                                        </p:tav>
                                      </p:tavLst>
                                    </p:anim>
                                    <p:set>
                                      <p:cBhvr>
                                        <p:cTn id="30" dur="1" fill="hold">
                                          <p:stCondLst>
                                            <p:cond delay="2999"/>
                                          </p:stCondLst>
                                        </p:cTn>
                                        <p:tgtEl>
                                          <p:spTgt spid="12"/>
                                        </p:tgtEl>
                                        <p:attrNameLst>
                                          <p:attrName>style.visibility</p:attrName>
                                        </p:attrNameLst>
                                      </p:cBhvr>
                                      <p:to>
                                        <p:strVal val="hidden"/>
                                      </p:to>
                                    </p:set>
                                  </p:childTnLst>
                                </p:cTn>
                              </p:par>
                              <p:par>
                                <p:cTn id="31" presetID="17" presetClass="entr" presetSubtype="10" fill="hold" nodeType="with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p:cTn id="33" dur="3000" fill="hold"/>
                                        <p:tgtEl>
                                          <p:spTgt spid="2"/>
                                        </p:tgtEl>
                                        <p:attrNameLst>
                                          <p:attrName>ppt_w</p:attrName>
                                        </p:attrNameLst>
                                      </p:cBhvr>
                                      <p:tavLst>
                                        <p:tav tm="0">
                                          <p:val>
                                            <p:fltVal val="0"/>
                                          </p:val>
                                        </p:tav>
                                        <p:tav tm="100000">
                                          <p:val>
                                            <p:strVal val="#ppt_w"/>
                                          </p:val>
                                        </p:tav>
                                      </p:tavLst>
                                    </p:anim>
                                    <p:anim calcmode="lin" valueType="num">
                                      <p:cBhvr>
                                        <p:cTn id="34" dur="3000" fill="hold"/>
                                        <p:tgtEl>
                                          <p:spTgt spid="2"/>
                                        </p:tgtEl>
                                        <p:attrNameLst>
                                          <p:attrName>ppt_h</p:attrName>
                                        </p:attrNameLst>
                                      </p:cBhvr>
                                      <p:tavLst>
                                        <p:tav tm="0">
                                          <p:val>
                                            <p:strVal val="#ppt_h"/>
                                          </p:val>
                                        </p:tav>
                                        <p:tav tm="100000">
                                          <p:val>
                                            <p:strVal val="#ppt_h"/>
                                          </p:val>
                                        </p:tav>
                                      </p:tavLst>
                                    </p:anim>
                                  </p:childTnLst>
                                </p:cTn>
                              </p:par>
                              <p:par>
                                <p:cTn id="35" presetID="3" presetClass="entr" presetSubtype="5" fill="hold" nodeType="with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blinds(vertical)">
                                      <p:cBhvr>
                                        <p:cTn id="3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006C31">
                <a:shade val="67500"/>
                <a:satMod val="115000"/>
              </a:srgbClr>
            </a:gs>
            <a:gs pos="100000">
              <a:srgbClr val="006C31">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Painnt_Creation_2024-02-26_1058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1240849218567830848adam_lowe_Pink_Flower.svg.med.png"/>
          <p:cNvPicPr>
            <a:picLocks noChangeAspect="1"/>
          </p:cNvPicPr>
          <p:nvPr/>
        </p:nvPicPr>
        <p:blipFill>
          <a:blip r:embed="rId3">
            <a:duotone>
              <a:prstClr val="black"/>
              <a:srgbClr val="FF8FC7">
                <a:tint val="45000"/>
                <a:satMod val="400000"/>
              </a:srgbClr>
            </a:duotone>
            <a:lum bright="-20000" contrast="40000"/>
          </a:blip>
          <a:stretch>
            <a:fillRect/>
          </a:stretch>
        </p:blipFill>
        <p:spPr>
          <a:xfrm>
            <a:off x="2554816" y="601634"/>
            <a:ext cx="4034367" cy="3940232"/>
          </a:xfrm>
          <a:prstGeom prst="rect">
            <a:avLst/>
          </a:prstGeom>
        </p:spPr>
      </p:pic>
      <p:pic>
        <p:nvPicPr>
          <p:cNvPr id="7" name="6 Imagen" descr="1240849218567830848adam_lowe_Pink_Flower.svg.med.png"/>
          <p:cNvPicPr>
            <a:picLocks noChangeAspect="1"/>
          </p:cNvPicPr>
          <p:nvPr/>
        </p:nvPicPr>
        <p:blipFill>
          <a:blip r:embed="rId3">
            <a:duotone>
              <a:prstClr val="black"/>
              <a:schemeClr val="accent3">
                <a:tint val="45000"/>
                <a:satMod val="400000"/>
              </a:schemeClr>
            </a:duotone>
            <a:lum bright="-30000" contrast="40000"/>
          </a:blip>
          <a:stretch>
            <a:fillRect/>
          </a:stretch>
        </p:blipFill>
        <p:spPr>
          <a:xfrm>
            <a:off x="3000364" y="1142990"/>
            <a:ext cx="3071834" cy="3000158"/>
          </a:xfrm>
          <a:prstGeom prst="rect">
            <a:avLst/>
          </a:prstGeom>
        </p:spPr>
      </p:pic>
      <p:pic>
        <p:nvPicPr>
          <p:cNvPr id="8" name="7 Imagen" descr="1240849218567830848adam_lowe_Pink_Flower.svg.med.png"/>
          <p:cNvPicPr>
            <a:picLocks noChangeAspect="1"/>
          </p:cNvPicPr>
          <p:nvPr/>
        </p:nvPicPr>
        <p:blipFill>
          <a:blip r:embed="rId3">
            <a:grayscl/>
            <a:lum contrast="40000"/>
          </a:blip>
          <a:stretch>
            <a:fillRect/>
          </a:stretch>
        </p:blipFill>
        <p:spPr>
          <a:xfrm rot="159108">
            <a:off x="3286116" y="1428742"/>
            <a:ext cx="2413532" cy="2357216"/>
          </a:xfrm>
          <a:prstGeom prst="rect">
            <a:avLst/>
          </a:prstGeom>
        </p:spPr>
      </p:pic>
      <p:pic>
        <p:nvPicPr>
          <p:cNvPr id="10" name="9 Imagen" descr="Painnt_Creation_2024-02-26_1058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p:cTn id="9" dur="2000" fill="hold"/>
                                        <p:tgtEl>
                                          <p:spTgt spid="6"/>
                                        </p:tgtEl>
                                        <p:attrNameLst>
                                          <p:attrName>ppt_w</p:attrName>
                                        </p:attrNameLst>
                                      </p:cBhvr>
                                      <p:tavLst>
                                        <p:tav tm="0">
                                          <p:val>
                                            <p:fltVal val="0"/>
                                          </p:val>
                                        </p:tav>
                                        <p:tav tm="100000">
                                          <p:val>
                                            <p:strVal val="#ppt_w"/>
                                          </p:val>
                                        </p:tav>
                                      </p:tavLst>
                                    </p:anim>
                                    <p:anim calcmode="lin" valueType="num">
                                      <p:cBhvr>
                                        <p:cTn id="10" dur="2000" fill="hold"/>
                                        <p:tgtEl>
                                          <p:spTgt spid="6"/>
                                        </p:tgtEl>
                                        <p:attrNameLst>
                                          <p:attrName>ppt_h</p:attrName>
                                        </p:attrNameLst>
                                      </p:cBhvr>
                                      <p:tavLst>
                                        <p:tav tm="0">
                                          <p:val>
                                            <p:fltVal val="0"/>
                                          </p:val>
                                        </p:tav>
                                        <p:tav tm="100000">
                                          <p:val>
                                            <p:strVal val="#ppt_h"/>
                                          </p:val>
                                        </p:tav>
                                      </p:tavLst>
                                    </p:anim>
                                    <p:anim calcmode="lin" valueType="num">
                                      <p:cBhvr>
                                        <p:cTn id="11" dur="2000" fill="hold"/>
                                        <p:tgtEl>
                                          <p:spTgt spid="6"/>
                                        </p:tgtEl>
                                        <p:attrNameLst>
                                          <p:attrName>ppt_x</p:attrName>
                                        </p:attrNameLst>
                                      </p:cBhvr>
                                      <p:tavLst>
                                        <p:tav tm="0">
                                          <p:val>
                                            <p:fltVal val="0.5"/>
                                          </p:val>
                                        </p:tav>
                                        <p:tav tm="100000">
                                          <p:val>
                                            <p:strVal val="#ppt_x"/>
                                          </p:val>
                                        </p:tav>
                                      </p:tavLst>
                                    </p:anim>
                                    <p:anim calcmode="lin" valueType="num">
                                      <p:cBhvr>
                                        <p:cTn id="12" dur="2000" fill="hold"/>
                                        <p:tgtEl>
                                          <p:spTgt spid="6"/>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2000" fill="hold"/>
                                        <p:tgtEl>
                                          <p:spTgt spid="7"/>
                                        </p:tgtEl>
                                        <p:attrNameLst>
                                          <p:attrName>ppt_w</p:attrName>
                                        </p:attrNameLst>
                                      </p:cBhvr>
                                      <p:tavLst>
                                        <p:tav tm="0">
                                          <p:val>
                                            <p:fltVal val="0"/>
                                          </p:val>
                                        </p:tav>
                                        <p:tav tm="100000">
                                          <p:val>
                                            <p:strVal val="#ppt_w"/>
                                          </p:val>
                                        </p:tav>
                                      </p:tavLst>
                                    </p:anim>
                                    <p:anim calcmode="lin" valueType="num">
                                      <p:cBhvr>
                                        <p:cTn id="16" dur="2000" fill="hold"/>
                                        <p:tgtEl>
                                          <p:spTgt spid="7"/>
                                        </p:tgtEl>
                                        <p:attrNameLst>
                                          <p:attrName>ppt_h</p:attrName>
                                        </p:attrNameLst>
                                      </p:cBhvr>
                                      <p:tavLst>
                                        <p:tav tm="0">
                                          <p:val>
                                            <p:fltVal val="0"/>
                                          </p:val>
                                        </p:tav>
                                        <p:tav tm="100000">
                                          <p:val>
                                            <p:strVal val="#ppt_h"/>
                                          </p:val>
                                        </p:tav>
                                      </p:tavLst>
                                    </p:anim>
                                    <p:anim calcmode="lin" valueType="num">
                                      <p:cBhvr>
                                        <p:cTn id="17" dur="2000" fill="hold"/>
                                        <p:tgtEl>
                                          <p:spTgt spid="7"/>
                                        </p:tgtEl>
                                        <p:attrNameLst>
                                          <p:attrName>ppt_x</p:attrName>
                                        </p:attrNameLst>
                                      </p:cBhvr>
                                      <p:tavLst>
                                        <p:tav tm="0">
                                          <p:val>
                                            <p:fltVal val="0.5"/>
                                          </p:val>
                                        </p:tav>
                                        <p:tav tm="100000">
                                          <p:val>
                                            <p:strVal val="#ppt_x"/>
                                          </p:val>
                                        </p:tav>
                                      </p:tavLst>
                                    </p:anim>
                                    <p:anim calcmode="lin" valueType="num">
                                      <p:cBhvr>
                                        <p:cTn id="18" dur="2000" fill="hold"/>
                                        <p:tgtEl>
                                          <p:spTgt spid="7"/>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ppt_w</p:attrName>
                                        </p:attrNameLst>
                                      </p:cBhvr>
                                      <p:tavLst>
                                        <p:tav tm="0">
                                          <p:val>
                                            <p:fltVal val="0"/>
                                          </p:val>
                                        </p:tav>
                                        <p:tav tm="100000">
                                          <p:val>
                                            <p:strVal val="#ppt_w"/>
                                          </p:val>
                                        </p:tav>
                                      </p:tavLst>
                                    </p:anim>
                                    <p:anim calcmode="lin" valueType="num">
                                      <p:cBhvr>
                                        <p:cTn id="22" dur="2000" fill="hold"/>
                                        <p:tgtEl>
                                          <p:spTgt spid="8"/>
                                        </p:tgtEl>
                                        <p:attrNameLst>
                                          <p:attrName>ppt_h</p:attrName>
                                        </p:attrNameLst>
                                      </p:cBhvr>
                                      <p:tavLst>
                                        <p:tav tm="0">
                                          <p:val>
                                            <p:fltVal val="0"/>
                                          </p:val>
                                        </p:tav>
                                        <p:tav tm="100000">
                                          <p:val>
                                            <p:strVal val="#ppt_h"/>
                                          </p:val>
                                        </p:tav>
                                      </p:tavLst>
                                    </p:anim>
                                    <p:anim calcmode="lin" valueType="num">
                                      <p:cBhvr>
                                        <p:cTn id="23" dur="2000" fill="hold"/>
                                        <p:tgtEl>
                                          <p:spTgt spid="8"/>
                                        </p:tgtEl>
                                        <p:attrNameLst>
                                          <p:attrName>ppt_x</p:attrName>
                                        </p:attrNameLst>
                                      </p:cBhvr>
                                      <p:tavLst>
                                        <p:tav tm="0">
                                          <p:val>
                                            <p:fltVal val="0.5"/>
                                          </p:val>
                                        </p:tav>
                                        <p:tav tm="100000">
                                          <p:val>
                                            <p:strVal val="#ppt_x"/>
                                          </p:val>
                                        </p:tav>
                                      </p:tavLst>
                                    </p:anim>
                                    <p:anim calcmode="lin" valueType="num">
                                      <p:cBhvr>
                                        <p:cTn id="24" dur="2000" fill="hold"/>
                                        <p:tgtEl>
                                          <p:spTgt spid="8"/>
                                        </p:tgtEl>
                                        <p:attrNameLst>
                                          <p:attrName>ppt_y</p:attrName>
                                        </p:attrNameLst>
                                      </p:cBhvr>
                                      <p:tavLst>
                                        <p:tav tm="0">
                                          <p:val>
                                            <p:fltVal val="0.5"/>
                                          </p:val>
                                        </p:tav>
                                        <p:tav tm="100000">
                                          <p:val>
                                            <p:strVal val="#ppt_y"/>
                                          </p:val>
                                        </p:tav>
                                      </p:tavLst>
                                    </p:anim>
                                  </p:childTnLst>
                                </p:cTn>
                              </p:par>
                              <p:par>
                                <p:cTn id="25" presetID="8" presetClass="emph" presetSubtype="0" autoRev="1" fill="hold" nodeType="withEffect">
                                  <p:stCondLst>
                                    <p:cond delay="0"/>
                                  </p:stCondLst>
                                  <p:childTnLst>
                                    <p:animRot by="21600000">
                                      <p:cBhvr>
                                        <p:cTn id="26" dur="2000" fill="hold"/>
                                        <p:tgtEl>
                                          <p:spTgt spid="6"/>
                                        </p:tgtEl>
                                        <p:attrNameLst>
                                          <p:attrName>r</p:attrName>
                                        </p:attrNameLst>
                                      </p:cBhvr>
                                    </p:animRot>
                                  </p:childTnLst>
                                </p:cTn>
                              </p:par>
                              <p:par>
                                <p:cTn id="27" presetID="8" presetClass="emph" presetSubtype="0" autoRev="1" fill="hold" nodeType="withEffect">
                                  <p:stCondLst>
                                    <p:cond delay="0"/>
                                  </p:stCondLst>
                                  <p:childTnLst>
                                    <p:animRot by="-21600000">
                                      <p:cBhvr>
                                        <p:cTn id="28" dur="2000" fill="hold"/>
                                        <p:tgtEl>
                                          <p:spTgt spid="7"/>
                                        </p:tgtEl>
                                        <p:attrNameLst>
                                          <p:attrName>r</p:attrName>
                                        </p:attrNameLst>
                                      </p:cBhvr>
                                    </p:animRot>
                                  </p:childTnLst>
                                </p:cTn>
                              </p:par>
                              <p:par>
                                <p:cTn id="29" presetID="8" presetClass="emph" presetSubtype="0" autoRev="1" fill="hold" nodeType="withEffect">
                                  <p:stCondLst>
                                    <p:cond delay="0"/>
                                  </p:stCondLst>
                                  <p:childTnLst>
                                    <p:animRot by="21600000">
                                      <p:cBhvr>
                                        <p:cTn id="30" dur="2000" fill="hold"/>
                                        <p:tgtEl>
                                          <p:spTgt spid="8"/>
                                        </p:tgtEl>
                                        <p:attrNameLst>
                                          <p:attrName>r</p:attrName>
                                        </p:attrNameLst>
                                      </p:cBhvr>
                                    </p:animRot>
                                  </p:childTnLst>
                                </p:cTn>
                              </p:par>
                            </p:childTnLst>
                          </p:cTn>
                        </p:par>
                        <p:par>
                          <p:cTn id="31" fill="hold">
                            <p:stCondLst>
                              <p:cond delay="4000"/>
                            </p:stCondLst>
                            <p:childTnLst>
                              <p:par>
                                <p:cTn id="32" presetID="23" presetClass="exit" presetSubtype="544" fill="hold" nodeType="afterEffect">
                                  <p:stCondLst>
                                    <p:cond delay="0"/>
                                  </p:stCondLst>
                                  <p:childTnLst>
                                    <p:anim calcmode="lin" valueType="num">
                                      <p:cBhvr>
                                        <p:cTn id="33" dur="2000"/>
                                        <p:tgtEl>
                                          <p:spTgt spid="6"/>
                                        </p:tgtEl>
                                        <p:attrNameLst>
                                          <p:attrName>ppt_w</p:attrName>
                                        </p:attrNameLst>
                                      </p:cBhvr>
                                      <p:tavLst>
                                        <p:tav tm="0">
                                          <p:val>
                                            <p:strVal val="ppt_w"/>
                                          </p:val>
                                        </p:tav>
                                        <p:tav tm="100000">
                                          <p:val>
                                            <p:fltVal val="0"/>
                                          </p:val>
                                        </p:tav>
                                      </p:tavLst>
                                    </p:anim>
                                    <p:anim calcmode="lin" valueType="num">
                                      <p:cBhvr>
                                        <p:cTn id="34" dur="2000"/>
                                        <p:tgtEl>
                                          <p:spTgt spid="6"/>
                                        </p:tgtEl>
                                        <p:attrNameLst>
                                          <p:attrName>ppt_h</p:attrName>
                                        </p:attrNameLst>
                                      </p:cBhvr>
                                      <p:tavLst>
                                        <p:tav tm="0">
                                          <p:val>
                                            <p:strVal val="ppt_h"/>
                                          </p:val>
                                        </p:tav>
                                        <p:tav tm="100000">
                                          <p:val>
                                            <p:fltVal val="0"/>
                                          </p:val>
                                        </p:tav>
                                      </p:tavLst>
                                    </p:anim>
                                    <p:anim calcmode="lin" valueType="num">
                                      <p:cBhvr>
                                        <p:cTn id="35" dur="2000"/>
                                        <p:tgtEl>
                                          <p:spTgt spid="6"/>
                                        </p:tgtEl>
                                        <p:attrNameLst>
                                          <p:attrName>ppt_x</p:attrName>
                                        </p:attrNameLst>
                                      </p:cBhvr>
                                      <p:tavLst>
                                        <p:tav tm="0">
                                          <p:val>
                                            <p:strVal val="ppt_x"/>
                                          </p:val>
                                        </p:tav>
                                        <p:tav tm="100000">
                                          <p:val>
                                            <p:fltVal val="0.5"/>
                                          </p:val>
                                        </p:tav>
                                      </p:tavLst>
                                    </p:anim>
                                    <p:anim calcmode="lin" valueType="num">
                                      <p:cBhvr>
                                        <p:cTn id="36" dur="2000"/>
                                        <p:tgtEl>
                                          <p:spTgt spid="6"/>
                                        </p:tgtEl>
                                        <p:attrNameLst>
                                          <p:attrName>ppt_y</p:attrName>
                                        </p:attrNameLst>
                                      </p:cBhvr>
                                      <p:tavLst>
                                        <p:tav tm="0">
                                          <p:val>
                                            <p:strVal val="ppt_y"/>
                                          </p:val>
                                        </p:tav>
                                        <p:tav tm="100000">
                                          <p:val>
                                            <p:fltVal val="0.5"/>
                                          </p:val>
                                        </p:tav>
                                      </p:tavLst>
                                    </p:anim>
                                    <p:set>
                                      <p:cBhvr>
                                        <p:cTn id="37" dur="1" fill="hold">
                                          <p:stCondLst>
                                            <p:cond delay="1999"/>
                                          </p:stCondLst>
                                        </p:cTn>
                                        <p:tgtEl>
                                          <p:spTgt spid="6"/>
                                        </p:tgtEl>
                                        <p:attrNameLst>
                                          <p:attrName>style.visibility</p:attrName>
                                        </p:attrNameLst>
                                      </p:cBhvr>
                                      <p:to>
                                        <p:strVal val="hidden"/>
                                      </p:to>
                                    </p:set>
                                  </p:childTnLst>
                                </p:cTn>
                              </p:par>
                              <p:par>
                                <p:cTn id="38" presetID="23" presetClass="exit" presetSubtype="544" fill="hold" nodeType="withEffect">
                                  <p:stCondLst>
                                    <p:cond delay="0"/>
                                  </p:stCondLst>
                                  <p:childTnLst>
                                    <p:anim calcmode="lin" valueType="num">
                                      <p:cBhvr>
                                        <p:cTn id="39" dur="2000"/>
                                        <p:tgtEl>
                                          <p:spTgt spid="7"/>
                                        </p:tgtEl>
                                        <p:attrNameLst>
                                          <p:attrName>ppt_w</p:attrName>
                                        </p:attrNameLst>
                                      </p:cBhvr>
                                      <p:tavLst>
                                        <p:tav tm="0">
                                          <p:val>
                                            <p:strVal val="ppt_w"/>
                                          </p:val>
                                        </p:tav>
                                        <p:tav tm="100000">
                                          <p:val>
                                            <p:fltVal val="0"/>
                                          </p:val>
                                        </p:tav>
                                      </p:tavLst>
                                    </p:anim>
                                    <p:anim calcmode="lin" valueType="num">
                                      <p:cBhvr>
                                        <p:cTn id="40" dur="2000"/>
                                        <p:tgtEl>
                                          <p:spTgt spid="7"/>
                                        </p:tgtEl>
                                        <p:attrNameLst>
                                          <p:attrName>ppt_h</p:attrName>
                                        </p:attrNameLst>
                                      </p:cBhvr>
                                      <p:tavLst>
                                        <p:tav tm="0">
                                          <p:val>
                                            <p:strVal val="ppt_h"/>
                                          </p:val>
                                        </p:tav>
                                        <p:tav tm="100000">
                                          <p:val>
                                            <p:fltVal val="0"/>
                                          </p:val>
                                        </p:tav>
                                      </p:tavLst>
                                    </p:anim>
                                    <p:anim calcmode="lin" valueType="num">
                                      <p:cBhvr>
                                        <p:cTn id="41" dur="2000"/>
                                        <p:tgtEl>
                                          <p:spTgt spid="7"/>
                                        </p:tgtEl>
                                        <p:attrNameLst>
                                          <p:attrName>ppt_x</p:attrName>
                                        </p:attrNameLst>
                                      </p:cBhvr>
                                      <p:tavLst>
                                        <p:tav tm="0">
                                          <p:val>
                                            <p:strVal val="ppt_x"/>
                                          </p:val>
                                        </p:tav>
                                        <p:tav tm="100000">
                                          <p:val>
                                            <p:fltVal val="0.5"/>
                                          </p:val>
                                        </p:tav>
                                      </p:tavLst>
                                    </p:anim>
                                    <p:anim calcmode="lin" valueType="num">
                                      <p:cBhvr>
                                        <p:cTn id="42" dur="2000"/>
                                        <p:tgtEl>
                                          <p:spTgt spid="7"/>
                                        </p:tgtEl>
                                        <p:attrNameLst>
                                          <p:attrName>ppt_y</p:attrName>
                                        </p:attrNameLst>
                                      </p:cBhvr>
                                      <p:tavLst>
                                        <p:tav tm="0">
                                          <p:val>
                                            <p:strVal val="ppt_y"/>
                                          </p:val>
                                        </p:tav>
                                        <p:tav tm="100000">
                                          <p:val>
                                            <p:fltVal val="0.5"/>
                                          </p:val>
                                        </p:tav>
                                      </p:tavLst>
                                    </p:anim>
                                    <p:set>
                                      <p:cBhvr>
                                        <p:cTn id="43" dur="1" fill="hold">
                                          <p:stCondLst>
                                            <p:cond delay="1999"/>
                                          </p:stCondLst>
                                        </p:cTn>
                                        <p:tgtEl>
                                          <p:spTgt spid="7"/>
                                        </p:tgtEl>
                                        <p:attrNameLst>
                                          <p:attrName>style.visibility</p:attrName>
                                        </p:attrNameLst>
                                      </p:cBhvr>
                                      <p:to>
                                        <p:strVal val="hidden"/>
                                      </p:to>
                                    </p:set>
                                  </p:childTnLst>
                                </p:cTn>
                              </p:par>
                              <p:par>
                                <p:cTn id="44" presetID="23" presetClass="exit" presetSubtype="544" fill="hold" nodeType="withEffect">
                                  <p:stCondLst>
                                    <p:cond delay="0"/>
                                  </p:stCondLst>
                                  <p:childTnLst>
                                    <p:anim calcmode="lin" valueType="num">
                                      <p:cBhvr>
                                        <p:cTn id="45" dur="2000"/>
                                        <p:tgtEl>
                                          <p:spTgt spid="8"/>
                                        </p:tgtEl>
                                        <p:attrNameLst>
                                          <p:attrName>ppt_w</p:attrName>
                                        </p:attrNameLst>
                                      </p:cBhvr>
                                      <p:tavLst>
                                        <p:tav tm="0">
                                          <p:val>
                                            <p:strVal val="ppt_w"/>
                                          </p:val>
                                        </p:tav>
                                        <p:tav tm="100000">
                                          <p:val>
                                            <p:fltVal val="0"/>
                                          </p:val>
                                        </p:tav>
                                      </p:tavLst>
                                    </p:anim>
                                    <p:anim calcmode="lin" valueType="num">
                                      <p:cBhvr>
                                        <p:cTn id="46" dur="2000"/>
                                        <p:tgtEl>
                                          <p:spTgt spid="8"/>
                                        </p:tgtEl>
                                        <p:attrNameLst>
                                          <p:attrName>ppt_h</p:attrName>
                                        </p:attrNameLst>
                                      </p:cBhvr>
                                      <p:tavLst>
                                        <p:tav tm="0">
                                          <p:val>
                                            <p:strVal val="ppt_h"/>
                                          </p:val>
                                        </p:tav>
                                        <p:tav tm="100000">
                                          <p:val>
                                            <p:fltVal val="0"/>
                                          </p:val>
                                        </p:tav>
                                      </p:tavLst>
                                    </p:anim>
                                    <p:anim calcmode="lin" valueType="num">
                                      <p:cBhvr>
                                        <p:cTn id="47" dur="2000"/>
                                        <p:tgtEl>
                                          <p:spTgt spid="8"/>
                                        </p:tgtEl>
                                        <p:attrNameLst>
                                          <p:attrName>ppt_x</p:attrName>
                                        </p:attrNameLst>
                                      </p:cBhvr>
                                      <p:tavLst>
                                        <p:tav tm="0">
                                          <p:val>
                                            <p:strVal val="ppt_x"/>
                                          </p:val>
                                        </p:tav>
                                        <p:tav tm="100000">
                                          <p:val>
                                            <p:fltVal val="0.5"/>
                                          </p:val>
                                        </p:tav>
                                      </p:tavLst>
                                    </p:anim>
                                    <p:anim calcmode="lin" valueType="num">
                                      <p:cBhvr>
                                        <p:cTn id="48" dur="2000"/>
                                        <p:tgtEl>
                                          <p:spTgt spid="8"/>
                                        </p:tgtEl>
                                        <p:attrNameLst>
                                          <p:attrName>ppt_y</p:attrName>
                                        </p:attrNameLst>
                                      </p:cBhvr>
                                      <p:tavLst>
                                        <p:tav tm="0">
                                          <p:val>
                                            <p:strVal val="ppt_y"/>
                                          </p:val>
                                        </p:tav>
                                        <p:tav tm="100000">
                                          <p:val>
                                            <p:fltVal val="0.5"/>
                                          </p:val>
                                        </p:tav>
                                      </p:tavLst>
                                    </p:anim>
                                    <p:set>
                                      <p:cBhvr>
                                        <p:cTn id="49" dur="1" fill="hold">
                                          <p:stCondLst>
                                            <p:cond delay="1999"/>
                                          </p:stCondLst>
                                        </p:cTn>
                                        <p:tgtEl>
                                          <p:spTgt spid="8"/>
                                        </p:tgtEl>
                                        <p:attrNameLst>
                                          <p:attrName>style.visibility</p:attrName>
                                        </p:attrNameLst>
                                      </p:cBhvr>
                                      <p:to>
                                        <p:strVal val="hidden"/>
                                      </p:to>
                                    </p:set>
                                  </p:childTnLst>
                                </p:cTn>
                              </p:par>
                              <p:par>
                                <p:cTn id="50" presetID="8" presetClass="emph" presetSubtype="0" autoRev="1" fill="hold" nodeType="withEffect">
                                  <p:stCondLst>
                                    <p:cond delay="0"/>
                                  </p:stCondLst>
                                  <p:childTnLst>
                                    <p:animRot by="21600000">
                                      <p:cBhvr>
                                        <p:cTn id="51" dur="2000" fill="hold"/>
                                        <p:tgtEl>
                                          <p:spTgt spid="6"/>
                                        </p:tgtEl>
                                        <p:attrNameLst>
                                          <p:attrName>r</p:attrName>
                                        </p:attrNameLst>
                                      </p:cBhvr>
                                    </p:animRot>
                                  </p:childTnLst>
                                </p:cTn>
                              </p:par>
                              <p:par>
                                <p:cTn id="52" presetID="8" presetClass="emph" presetSubtype="0" autoRev="1" fill="hold" nodeType="withEffect">
                                  <p:stCondLst>
                                    <p:cond delay="0"/>
                                  </p:stCondLst>
                                  <p:childTnLst>
                                    <p:animRot by="-21600000">
                                      <p:cBhvr>
                                        <p:cTn id="53" dur="2000" fill="hold"/>
                                        <p:tgtEl>
                                          <p:spTgt spid="7"/>
                                        </p:tgtEl>
                                        <p:attrNameLst>
                                          <p:attrName>r</p:attrName>
                                        </p:attrNameLst>
                                      </p:cBhvr>
                                    </p:animRot>
                                  </p:childTnLst>
                                </p:cTn>
                              </p:par>
                              <p:par>
                                <p:cTn id="54" presetID="8" presetClass="emph" presetSubtype="0" autoRev="1" fill="hold" nodeType="withEffect">
                                  <p:stCondLst>
                                    <p:cond delay="0"/>
                                  </p:stCondLst>
                                  <p:childTnLst>
                                    <p:animRot by="21600000">
                                      <p:cBhvr>
                                        <p:cTn id="55" dur="2000" fill="hold"/>
                                        <p:tgtEl>
                                          <p:spTgt spid="8"/>
                                        </p:tgtEl>
                                        <p:attrNameLst>
                                          <p:attrName>r</p:attrName>
                                        </p:attrNameLst>
                                      </p:cBhvr>
                                    </p:animRot>
                                  </p:childTnLst>
                                </p:cTn>
                              </p:par>
                              <p:par>
                                <p:cTn id="56" presetID="23" presetClass="entr" presetSubtype="288" fill="hold" nodeType="withEffect">
                                  <p:stCondLst>
                                    <p:cond delay="0"/>
                                  </p:stCondLst>
                                  <p:childTnLst>
                                    <p:set>
                                      <p:cBhvr>
                                        <p:cTn id="57" dur="1" fill="hold">
                                          <p:stCondLst>
                                            <p:cond delay="0"/>
                                          </p:stCondLst>
                                        </p:cTn>
                                        <p:tgtEl>
                                          <p:spTgt spid="2"/>
                                        </p:tgtEl>
                                        <p:attrNameLst>
                                          <p:attrName>style.visibility</p:attrName>
                                        </p:attrNameLst>
                                      </p:cBhvr>
                                      <p:to>
                                        <p:strVal val="visible"/>
                                      </p:to>
                                    </p:set>
                                    <p:anim calcmode="lin" valueType="num">
                                      <p:cBhvr>
                                        <p:cTn id="58" dur="2000" fill="hold"/>
                                        <p:tgtEl>
                                          <p:spTgt spid="2"/>
                                        </p:tgtEl>
                                        <p:attrNameLst>
                                          <p:attrName>ppt_w</p:attrName>
                                        </p:attrNameLst>
                                      </p:cBhvr>
                                      <p:tavLst>
                                        <p:tav tm="0">
                                          <p:val>
                                            <p:strVal val="4/3*#ppt_w"/>
                                          </p:val>
                                        </p:tav>
                                        <p:tav tm="100000">
                                          <p:val>
                                            <p:strVal val="#ppt_w"/>
                                          </p:val>
                                        </p:tav>
                                      </p:tavLst>
                                    </p:anim>
                                    <p:anim calcmode="lin" valueType="num">
                                      <p:cBhvr>
                                        <p:cTn id="59" dur="2000" fill="hold"/>
                                        <p:tgtEl>
                                          <p:spTgt spid="2"/>
                                        </p:tgtEl>
                                        <p:attrNameLst>
                                          <p:attrName>ppt_h</p:attrName>
                                        </p:attrNameLst>
                                      </p:cBhvr>
                                      <p:tavLst>
                                        <p:tav tm="0">
                                          <p:val>
                                            <p:strVal val="4/3*#ppt_h"/>
                                          </p:val>
                                        </p:tav>
                                        <p:tav tm="100000">
                                          <p:val>
                                            <p:strVal val="#ppt_h"/>
                                          </p:val>
                                        </p:tav>
                                      </p:tavLst>
                                    </p:anim>
                                  </p:childTnLst>
                                </p:cTn>
                              </p:par>
                              <p:par>
                                <p:cTn id="60" presetID="21" presetClass="entr" presetSubtype="2" fill="hold" nodeType="withEffect">
                                  <p:stCondLst>
                                    <p:cond delay="0"/>
                                  </p:stCondLst>
                                  <p:childTnLst>
                                    <p:set>
                                      <p:cBhvr>
                                        <p:cTn id="61" dur="1" fill="hold">
                                          <p:stCondLst>
                                            <p:cond delay="0"/>
                                          </p:stCondLst>
                                        </p:cTn>
                                        <p:tgtEl>
                                          <p:spTgt spid="2"/>
                                        </p:tgtEl>
                                        <p:attrNameLst>
                                          <p:attrName>style.visibility</p:attrName>
                                        </p:attrNameLst>
                                      </p:cBhvr>
                                      <p:to>
                                        <p:strVal val="visible"/>
                                      </p:to>
                                    </p:set>
                                    <p:animEffect transition="in" filter="wheel(2)">
                                      <p:cBhvr>
                                        <p:cTn id="6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686868"/>
            </a:gs>
            <a:gs pos="50000">
              <a:schemeClr val="bg1">
                <a:shade val="67500"/>
                <a:satMod val="115000"/>
              </a:schemeClr>
            </a:gs>
            <a:gs pos="100000">
              <a:schemeClr val="bg1">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3d185e74.png"/>
          <p:cNvPicPr>
            <a:picLocks noChangeAspect="1"/>
          </p:cNvPicPr>
          <p:nvPr/>
        </p:nvPicPr>
        <p:blipFill>
          <a:blip r:embed="rId2">
            <a:grayscl/>
            <a:lum contrast="20000"/>
          </a:blip>
          <a:stretch>
            <a:fillRect/>
          </a:stretch>
        </p:blipFill>
        <p:spPr>
          <a:xfrm flipV="1">
            <a:off x="2071670" y="0"/>
            <a:ext cx="1390650" cy="5143500"/>
          </a:xfrm>
          <a:prstGeom prst="rect">
            <a:avLst/>
          </a:prstGeom>
        </p:spPr>
      </p:pic>
      <p:pic>
        <p:nvPicPr>
          <p:cNvPr id="3" name="2 Imagen" descr="3d185e74.png"/>
          <p:cNvPicPr>
            <a:picLocks noChangeAspect="1"/>
          </p:cNvPicPr>
          <p:nvPr/>
        </p:nvPicPr>
        <p:blipFill>
          <a:blip r:embed="rId2">
            <a:grayscl/>
            <a:lum contrast="20000"/>
          </a:blip>
          <a:stretch>
            <a:fillRect/>
          </a:stretch>
        </p:blipFill>
        <p:spPr>
          <a:xfrm flipH="1" flipV="1">
            <a:off x="5643570" y="0"/>
            <a:ext cx="1500198" cy="5143500"/>
          </a:xfrm>
          <a:prstGeom prst="rect">
            <a:avLst/>
          </a:prstGeom>
        </p:spPr>
      </p:pic>
      <p:pic>
        <p:nvPicPr>
          <p:cNvPr id="10" name="9 Imagen" descr="unnamed.png"/>
          <p:cNvPicPr>
            <a:picLocks noChangeAspect="1"/>
          </p:cNvPicPr>
          <p:nvPr/>
        </p:nvPicPr>
        <p:blipFill>
          <a:blip r:embed="rId3"/>
          <a:stretch>
            <a:fillRect/>
          </a:stretch>
        </p:blipFill>
        <p:spPr>
          <a:xfrm>
            <a:off x="0" y="357172"/>
            <a:ext cx="2514691" cy="4786328"/>
          </a:xfrm>
          <a:prstGeom prst="rect">
            <a:avLst/>
          </a:prstGeom>
        </p:spPr>
      </p:pic>
      <p:pic>
        <p:nvPicPr>
          <p:cNvPr id="11" name="10 Imagen" descr="unnamed.png"/>
          <p:cNvPicPr>
            <a:picLocks noChangeAspect="1"/>
          </p:cNvPicPr>
          <p:nvPr/>
        </p:nvPicPr>
        <p:blipFill>
          <a:blip r:embed="rId3"/>
          <a:stretch>
            <a:fillRect/>
          </a:stretch>
        </p:blipFill>
        <p:spPr>
          <a:xfrm flipH="1">
            <a:off x="6715140" y="357172"/>
            <a:ext cx="2428860" cy="4786328"/>
          </a:xfrm>
          <a:prstGeom prst="rect">
            <a:avLst/>
          </a:prstGeom>
        </p:spPr>
      </p:pic>
      <p:sp>
        <p:nvSpPr>
          <p:cNvPr id="8" name="7 CuadroTexto"/>
          <p:cNvSpPr txBox="1"/>
          <p:nvPr/>
        </p:nvSpPr>
        <p:spPr>
          <a:xfrm>
            <a:off x="2928926" y="2857502"/>
            <a:ext cx="3357586" cy="1938992"/>
          </a:xfrm>
          <a:prstGeom prst="rect">
            <a:avLst/>
          </a:prstGeom>
          <a:noFill/>
        </p:spPr>
        <p:txBody>
          <a:bodyPr wrap="square" rtlCol="0">
            <a:spAutoFit/>
          </a:bodyPr>
          <a:lstStyle/>
          <a:p>
            <a:r>
              <a:rPr lang="es-PE" sz="2000" dirty="0" smtClean="0">
                <a:ln>
                  <a:solidFill>
                    <a:schemeClr val="tx1"/>
                  </a:solidFill>
                </a:ln>
                <a:solidFill>
                  <a:srgbClr val="FF0000"/>
                </a:solidFill>
              </a:rPr>
              <a:t>En tu fragilidad, hallamos fortaleza pura, en tu fragancia de libertad, la esencia más segura. Eres símbolo de cambio, de renacimiento y luz, en cada latido de tus alas, un susurro de virtud.</a:t>
            </a:r>
          </a:p>
          <a:p>
            <a:endParaRPr lang="es-PE" sz="2000" dirty="0">
              <a:ln>
                <a:solidFill>
                  <a:schemeClr val="tx1"/>
                </a:solidFill>
              </a:ln>
              <a:solidFill>
                <a:srgbClr val="FF0000"/>
              </a:solidFill>
            </a:endParaRPr>
          </a:p>
        </p:txBody>
      </p:sp>
      <p:pic>
        <p:nvPicPr>
          <p:cNvPr id="12" name="11 Imagen" descr="471649_41f60.gif"/>
          <p:cNvPicPr>
            <a:picLocks noChangeAspect="1"/>
          </p:cNvPicPr>
          <p:nvPr/>
        </p:nvPicPr>
        <p:blipFill>
          <a:blip r:embed="rId4">
            <a:lum contrast="20000"/>
          </a:blip>
          <a:stretch>
            <a:fillRect/>
          </a:stretch>
        </p:blipFill>
        <p:spPr>
          <a:xfrm flipH="1">
            <a:off x="6858016" y="0"/>
            <a:ext cx="2111372" cy="1900238"/>
          </a:xfrm>
          <a:prstGeom prst="rect">
            <a:avLst/>
          </a:prstGeom>
        </p:spPr>
      </p:pic>
      <p:pic>
        <p:nvPicPr>
          <p:cNvPr id="9" name="8 Imagen" descr="471649_41f60.gif"/>
          <p:cNvPicPr>
            <a:picLocks noChangeAspect="1"/>
          </p:cNvPicPr>
          <p:nvPr/>
        </p:nvPicPr>
        <p:blipFill>
          <a:blip r:embed="rId4"/>
          <a:stretch>
            <a:fillRect/>
          </a:stretch>
        </p:blipFill>
        <p:spPr>
          <a:xfrm>
            <a:off x="357158" y="0"/>
            <a:ext cx="1928826" cy="1851673"/>
          </a:xfrm>
          <a:prstGeom prst="rect">
            <a:avLst/>
          </a:prstGeom>
        </p:spPr>
      </p:pic>
    </p:spTree>
  </p:cSld>
  <p:clrMapOvr>
    <a:masterClrMapping/>
  </p:clrMapOvr>
  <p:transition advClick="0" advTm="18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5000">
              <a:srgbClr val="002060"/>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Painnt_Creation_2024-02-26_11244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arrows,png (2).png"/>
          <p:cNvPicPr>
            <a:picLocks noChangeAspect="1"/>
          </p:cNvPicPr>
          <p:nvPr/>
        </p:nvPicPr>
        <p:blipFill>
          <a:blip r:embed="rId3">
            <a:lum contrast="40000"/>
          </a:blip>
          <a:srcRect l="14998" t="6497" r="10012" b="3339"/>
          <a:stretch>
            <a:fillRect/>
          </a:stretch>
        </p:blipFill>
        <p:spPr>
          <a:xfrm rot="5400000" flipH="1">
            <a:off x="3906409" y="-334543"/>
            <a:ext cx="1259743" cy="1928826"/>
          </a:xfrm>
          <a:prstGeom prst="rect">
            <a:avLst/>
          </a:prstGeom>
        </p:spPr>
      </p:pic>
      <p:pic>
        <p:nvPicPr>
          <p:cNvPr id="5" name="4 Imagen" descr="arrows,png (2).png"/>
          <p:cNvPicPr>
            <a:picLocks noChangeAspect="1"/>
          </p:cNvPicPr>
          <p:nvPr/>
        </p:nvPicPr>
        <p:blipFill>
          <a:blip r:embed="rId3">
            <a:duotone>
              <a:prstClr val="black"/>
              <a:schemeClr val="accent1">
                <a:tint val="45000"/>
                <a:satMod val="400000"/>
              </a:schemeClr>
            </a:duotone>
            <a:lum contrast="40000"/>
          </a:blip>
          <a:srcRect l="14998" t="6497" r="10012" b="3339"/>
          <a:stretch>
            <a:fillRect/>
          </a:stretch>
        </p:blipFill>
        <p:spPr>
          <a:xfrm rot="5400000" flipH="1">
            <a:off x="3906409" y="94068"/>
            <a:ext cx="1259743" cy="1928826"/>
          </a:xfrm>
          <a:prstGeom prst="rect">
            <a:avLst/>
          </a:prstGeom>
        </p:spPr>
      </p:pic>
      <p:pic>
        <p:nvPicPr>
          <p:cNvPr id="6" name="5 Imagen" descr="arrows,png (2).png"/>
          <p:cNvPicPr>
            <a:picLocks noChangeAspect="1"/>
          </p:cNvPicPr>
          <p:nvPr/>
        </p:nvPicPr>
        <p:blipFill>
          <a:blip r:embed="rId3">
            <a:lum contrast="40000"/>
          </a:blip>
          <a:srcRect l="14998" t="6497" r="10012" b="3339"/>
          <a:stretch>
            <a:fillRect/>
          </a:stretch>
        </p:blipFill>
        <p:spPr>
          <a:xfrm rot="5400000" flipH="1">
            <a:off x="3906409" y="594134"/>
            <a:ext cx="1259743" cy="1928826"/>
          </a:xfrm>
          <a:prstGeom prst="rect">
            <a:avLst/>
          </a:prstGeom>
        </p:spPr>
      </p:pic>
      <p:pic>
        <p:nvPicPr>
          <p:cNvPr id="7" name="6 Imagen" descr="arrows,png (2).png"/>
          <p:cNvPicPr>
            <a:picLocks noChangeAspect="1"/>
          </p:cNvPicPr>
          <p:nvPr/>
        </p:nvPicPr>
        <p:blipFill>
          <a:blip r:embed="rId3">
            <a:duotone>
              <a:prstClr val="black"/>
              <a:schemeClr val="accent1">
                <a:tint val="45000"/>
                <a:satMod val="400000"/>
              </a:schemeClr>
            </a:duotone>
            <a:lum contrast="40000"/>
          </a:blip>
          <a:srcRect l="14998" t="6497" r="10012" b="3339"/>
          <a:stretch>
            <a:fillRect/>
          </a:stretch>
        </p:blipFill>
        <p:spPr>
          <a:xfrm rot="5400000" flipH="1">
            <a:off x="3906409" y="1022762"/>
            <a:ext cx="1259743" cy="1928826"/>
          </a:xfrm>
          <a:prstGeom prst="rect">
            <a:avLst/>
          </a:prstGeom>
        </p:spPr>
      </p:pic>
      <p:pic>
        <p:nvPicPr>
          <p:cNvPr id="8" name="7 Imagen" descr="arrows,png (2).png"/>
          <p:cNvPicPr>
            <a:picLocks noChangeAspect="1"/>
          </p:cNvPicPr>
          <p:nvPr/>
        </p:nvPicPr>
        <p:blipFill>
          <a:blip r:embed="rId3">
            <a:lum contrast="40000"/>
          </a:blip>
          <a:srcRect l="14998" t="6497" r="10012" b="3339"/>
          <a:stretch>
            <a:fillRect/>
          </a:stretch>
        </p:blipFill>
        <p:spPr>
          <a:xfrm rot="16200000" flipH="1">
            <a:off x="3906410" y="3549216"/>
            <a:ext cx="1259743" cy="1928826"/>
          </a:xfrm>
          <a:prstGeom prst="rect">
            <a:avLst/>
          </a:prstGeom>
        </p:spPr>
      </p:pic>
      <p:pic>
        <p:nvPicPr>
          <p:cNvPr id="9" name="8 Imagen" descr="arrows,png (2).png"/>
          <p:cNvPicPr>
            <a:picLocks noChangeAspect="1"/>
          </p:cNvPicPr>
          <p:nvPr/>
        </p:nvPicPr>
        <p:blipFill>
          <a:blip r:embed="rId3">
            <a:duotone>
              <a:prstClr val="black"/>
              <a:schemeClr val="accent1">
                <a:tint val="45000"/>
                <a:satMod val="400000"/>
              </a:schemeClr>
            </a:duotone>
            <a:lum contrast="40000"/>
          </a:blip>
          <a:srcRect l="14998" t="6497" r="10012" b="3339"/>
          <a:stretch>
            <a:fillRect/>
          </a:stretch>
        </p:blipFill>
        <p:spPr>
          <a:xfrm rot="16200000" flipH="1">
            <a:off x="3906410" y="3165904"/>
            <a:ext cx="1259743" cy="1928826"/>
          </a:xfrm>
          <a:prstGeom prst="rect">
            <a:avLst/>
          </a:prstGeom>
        </p:spPr>
      </p:pic>
      <p:pic>
        <p:nvPicPr>
          <p:cNvPr id="10" name="9 Imagen" descr="arrows,png (2).png"/>
          <p:cNvPicPr>
            <a:picLocks noChangeAspect="1"/>
          </p:cNvPicPr>
          <p:nvPr/>
        </p:nvPicPr>
        <p:blipFill>
          <a:blip r:embed="rId3">
            <a:lum contrast="40000"/>
          </a:blip>
          <a:srcRect l="14998" t="6497" r="10012" b="3339"/>
          <a:stretch>
            <a:fillRect/>
          </a:stretch>
        </p:blipFill>
        <p:spPr>
          <a:xfrm rot="16200000" flipH="1">
            <a:off x="3906410" y="2594400"/>
            <a:ext cx="1259743" cy="1928826"/>
          </a:xfrm>
          <a:prstGeom prst="rect">
            <a:avLst/>
          </a:prstGeom>
        </p:spPr>
      </p:pic>
      <p:pic>
        <p:nvPicPr>
          <p:cNvPr id="11" name="10 Imagen" descr="arrows,png (2).png"/>
          <p:cNvPicPr>
            <a:picLocks noChangeAspect="1"/>
          </p:cNvPicPr>
          <p:nvPr/>
        </p:nvPicPr>
        <p:blipFill>
          <a:blip r:embed="rId3">
            <a:duotone>
              <a:prstClr val="black"/>
              <a:schemeClr val="accent1">
                <a:tint val="45000"/>
                <a:satMod val="400000"/>
              </a:schemeClr>
            </a:duotone>
            <a:lum contrast="40000"/>
          </a:blip>
          <a:srcRect l="14998" t="6497" r="10012" b="3339"/>
          <a:stretch>
            <a:fillRect/>
          </a:stretch>
        </p:blipFill>
        <p:spPr>
          <a:xfrm rot="16200000" flipH="1">
            <a:off x="3906410" y="2094334"/>
            <a:ext cx="1259743" cy="1928826"/>
          </a:xfrm>
          <a:prstGeom prst="rect">
            <a:avLst/>
          </a:prstGeom>
        </p:spPr>
      </p:pic>
      <p:pic>
        <p:nvPicPr>
          <p:cNvPr id="12" name="11 Imagen" descr="Painnt_Creation_2024-02-26_11244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xit" presetSubtype="4" fill="hold" nodeType="withEffect">
                                  <p:stCondLst>
                                    <p:cond delay="0"/>
                                  </p:stCondLst>
                                  <p:childTnLst>
                                    <p:anim calcmode="lin" valueType="num">
                                      <p:cBhvr additive="base">
                                        <p:cTn id="8" dur="3000"/>
                                        <p:tgtEl>
                                          <p:spTgt spid="4"/>
                                        </p:tgtEl>
                                        <p:attrNameLst>
                                          <p:attrName>ppt_x</p:attrName>
                                        </p:attrNameLst>
                                      </p:cBhvr>
                                      <p:tavLst>
                                        <p:tav tm="0">
                                          <p:val>
                                            <p:strVal val="ppt_x"/>
                                          </p:val>
                                        </p:tav>
                                        <p:tav tm="100000">
                                          <p:val>
                                            <p:strVal val="ppt_x"/>
                                          </p:val>
                                        </p:tav>
                                      </p:tavLst>
                                    </p:anim>
                                    <p:anim calcmode="lin" valueType="num">
                                      <p:cBhvr additive="base">
                                        <p:cTn id="9" dur="3000"/>
                                        <p:tgtEl>
                                          <p:spTgt spid="4"/>
                                        </p:tgtEl>
                                        <p:attrNameLst>
                                          <p:attrName>ppt_y</p:attrName>
                                        </p:attrNameLst>
                                      </p:cBhvr>
                                      <p:tavLst>
                                        <p:tav tm="0">
                                          <p:val>
                                            <p:strVal val="ppt_y"/>
                                          </p:val>
                                        </p:tav>
                                        <p:tav tm="100000">
                                          <p:val>
                                            <p:strVal val="1+ppt_h/2"/>
                                          </p:val>
                                        </p:tav>
                                      </p:tavLst>
                                    </p:anim>
                                    <p:set>
                                      <p:cBhvr>
                                        <p:cTn id="10" dur="1" fill="hold">
                                          <p:stCondLst>
                                            <p:cond delay="2999"/>
                                          </p:stCondLst>
                                        </p:cTn>
                                        <p:tgtEl>
                                          <p:spTgt spid="4"/>
                                        </p:tgtEl>
                                        <p:attrNameLst>
                                          <p:attrName>style.visibility</p:attrName>
                                        </p:attrNameLst>
                                      </p:cBhvr>
                                      <p:to>
                                        <p:strVal val="hidden"/>
                                      </p:to>
                                    </p:set>
                                  </p:childTnLst>
                                </p:cTn>
                              </p:par>
                              <p:par>
                                <p:cTn id="11" presetID="2" presetClass="exit" presetSubtype="4" fill="hold" nodeType="withEffect">
                                  <p:stCondLst>
                                    <p:cond delay="0"/>
                                  </p:stCondLst>
                                  <p:childTnLst>
                                    <p:anim calcmode="lin" valueType="num">
                                      <p:cBhvr additive="base">
                                        <p:cTn id="12" dur="3000"/>
                                        <p:tgtEl>
                                          <p:spTgt spid="5"/>
                                        </p:tgtEl>
                                        <p:attrNameLst>
                                          <p:attrName>ppt_x</p:attrName>
                                        </p:attrNameLst>
                                      </p:cBhvr>
                                      <p:tavLst>
                                        <p:tav tm="0">
                                          <p:val>
                                            <p:strVal val="ppt_x"/>
                                          </p:val>
                                        </p:tav>
                                        <p:tav tm="100000">
                                          <p:val>
                                            <p:strVal val="ppt_x"/>
                                          </p:val>
                                        </p:tav>
                                      </p:tavLst>
                                    </p:anim>
                                    <p:anim calcmode="lin" valueType="num">
                                      <p:cBhvr additive="base">
                                        <p:cTn id="13" dur="3000"/>
                                        <p:tgtEl>
                                          <p:spTgt spid="5"/>
                                        </p:tgtEl>
                                        <p:attrNameLst>
                                          <p:attrName>ppt_y</p:attrName>
                                        </p:attrNameLst>
                                      </p:cBhvr>
                                      <p:tavLst>
                                        <p:tav tm="0">
                                          <p:val>
                                            <p:strVal val="ppt_y"/>
                                          </p:val>
                                        </p:tav>
                                        <p:tav tm="100000">
                                          <p:val>
                                            <p:strVal val="1+ppt_h/2"/>
                                          </p:val>
                                        </p:tav>
                                      </p:tavLst>
                                    </p:anim>
                                    <p:set>
                                      <p:cBhvr>
                                        <p:cTn id="14" dur="1" fill="hold">
                                          <p:stCondLst>
                                            <p:cond delay="2999"/>
                                          </p:stCondLst>
                                        </p:cTn>
                                        <p:tgtEl>
                                          <p:spTgt spid="5"/>
                                        </p:tgtEl>
                                        <p:attrNameLst>
                                          <p:attrName>style.visibility</p:attrName>
                                        </p:attrNameLst>
                                      </p:cBhvr>
                                      <p:to>
                                        <p:strVal val="hidden"/>
                                      </p:to>
                                    </p:set>
                                  </p:childTnLst>
                                </p:cTn>
                              </p:par>
                              <p:par>
                                <p:cTn id="15" presetID="2" presetClass="exit" presetSubtype="4" fill="hold" nodeType="withEffect">
                                  <p:stCondLst>
                                    <p:cond delay="0"/>
                                  </p:stCondLst>
                                  <p:childTnLst>
                                    <p:anim calcmode="lin" valueType="num">
                                      <p:cBhvr additive="base">
                                        <p:cTn id="16" dur="3000"/>
                                        <p:tgtEl>
                                          <p:spTgt spid="6"/>
                                        </p:tgtEl>
                                        <p:attrNameLst>
                                          <p:attrName>ppt_x</p:attrName>
                                        </p:attrNameLst>
                                      </p:cBhvr>
                                      <p:tavLst>
                                        <p:tav tm="0">
                                          <p:val>
                                            <p:strVal val="ppt_x"/>
                                          </p:val>
                                        </p:tav>
                                        <p:tav tm="100000">
                                          <p:val>
                                            <p:strVal val="ppt_x"/>
                                          </p:val>
                                        </p:tav>
                                      </p:tavLst>
                                    </p:anim>
                                    <p:anim calcmode="lin" valueType="num">
                                      <p:cBhvr additive="base">
                                        <p:cTn id="17" dur="3000"/>
                                        <p:tgtEl>
                                          <p:spTgt spid="6"/>
                                        </p:tgtEl>
                                        <p:attrNameLst>
                                          <p:attrName>ppt_y</p:attrName>
                                        </p:attrNameLst>
                                      </p:cBhvr>
                                      <p:tavLst>
                                        <p:tav tm="0">
                                          <p:val>
                                            <p:strVal val="ppt_y"/>
                                          </p:val>
                                        </p:tav>
                                        <p:tav tm="100000">
                                          <p:val>
                                            <p:strVal val="1+ppt_h/2"/>
                                          </p:val>
                                        </p:tav>
                                      </p:tavLst>
                                    </p:anim>
                                    <p:set>
                                      <p:cBhvr>
                                        <p:cTn id="18" dur="1" fill="hold">
                                          <p:stCondLst>
                                            <p:cond delay="2999"/>
                                          </p:stCondLst>
                                        </p:cTn>
                                        <p:tgtEl>
                                          <p:spTgt spid="6"/>
                                        </p:tgtEl>
                                        <p:attrNameLst>
                                          <p:attrName>style.visibility</p:attrName>
                                        </p:attrNameLst>
                                      </p:cBhvr>
                                      <p:to>
                                        <p:strVal val="hidden"/>
                                      </p:to>
                                    </p:set>
                                  </p:childTnLst>
                                </p:cTn>
                              </p:par>
                              <p:par>
                                <p:cTn id="19" presetID="2" presetClass="exit" presetSubtype="4" fill="hold" nodeType="withEffect">
                                  <p:stCondLst>
                                    <p:cond delay="0"/>
                                  </p:stCondLst>
                                  <p:childTnLst>
                                    <p:anim calcmode="lin" valueType="num">
                                      <p:cBhvr additive="base">
                                        <p:cTn id="20" dur="3000"/>
                                        <p:tgtEl>
                                          <p:spTgt spid="7"/>
                                        </p:tgtEl>
                                        <p:attrNameLst>
                                          <p:attrName>ppt_x</p:attrName>
                                        </p:attrNameLst>
                                      </p:cBhvr>
                                      <p:tavLst>
                                        <p:tav tm="0">
                                          <p:val>
                                            <p:strVal val="ppt_x"/>
                                          </p:val>
                                        </p:tav>
                                        <p:tav tm="100000">
                                          <p:val>
                                            <p:strVal val="ppt_x"/>
                                          </p:val>
                                        </p:tav>
                                      </p:tavLst>
                                    </p:anim>
                                    <p:anim calcmode="lin" valueType="num">
                                      <p:cBhvr additive="base">
                                        <p:cTn id="21" dur="3000"/>
                                        <p:tgtEl>
                                          <p:spTgt spid="7"/>
                                        </p:tgtEl>
                                        <p:attrNameLst>
                                          <p:attrName>ppt_y</p:attrName>
                                        </p:attrNameLst>
                                      </p:cBhvr>
                                      <p:tavLst>
                                        <p:tav tm="0">
                                          <p:val>
                                            <p:strVal val="ppt_y"/>
                                          </p:val>
                                        </p:tav>
                                        <p:tav tm="100000">
                                          <p:val>
                                            <p:strVal val="1+ppt_h/2"/>
                                          </p:val>
                                        </p:tav>
                                      </p:tavLst>
                                    </p:anim>
                                    <p:set>
                                      <p:cBhvr>
                                        <p:cTn id="22" dur="1" fill="hold">
                                          <p:stCondLst>
                                            <p:cond delay="2999"/>
                                          </p:stCondLst>
                                        </p:cTn>
                                        <p:tgtEl>
                                          <p:spTgt spid="7"/>
                                        </p:tgtEl>
                                        <p:attrNameLst>
                                          <p:attrName>style.visibility</p:attrName>
                                        </p:attrNameLst>
                                      </p:cBhvr>
                                      <p:to>
                                        <p:strVal val="hidden"/>
                                      </p:to>
                                    </p:set>
                                  </p:childTnLst>
                                </p:cTn>
                              </p:par>
                              <p:par>
                                <p:cTn id="23" presetID="2" presetClass="exit" presetSubtype="1" fill="hold" nodeType="withEffect">
                                  <p:stCondLst>
                                    <p:cond delay="0"/>
                                  </p:stCondLst>
                                  <p:childTnLst>
                                    <p:anim calcmode="lin" valueType="num">
                                      <p:cBhvr additive="base">
                                        <p:cTn id="24" dur="3000"/>
                                        <p:tgtEl>
                                          <p:spTgt spid="8"/>
                                        </p:tgtEl>
                                        <p:attrNameLst>
                                          <p:attrName>ppt_x</p:attrName>
                                        </p:attrNameLst>
                                      </p:cBhvr>
                                      <p:tavLst>
                                        <p:tav tm="0">
                                          <p:val>
                                            <p:strVal val="ppt_x"/>
                                          </p:val>
                                        </p:tav>
                                        <p:tav tm="100000">
                                          <p:val>
                                            <p:strVal val="ppt_x"/>
                                          </p:val>
                                        </p:tav>
                                      </p:tavLst>
                                    </p:anim>
                                    <p:anim calcmode="lin" valueType="num">
                                      <p:cBhvr additive="base">
                                        <p:cTn id="25" dur="3000"/>
                                        <p:tgtEl>
                                          <p:spTgt spid="8"/>
                                        </p:tgtEl>
                                        <p:attrNameLst>
                                          <p:attrName>ppt_y</p:attrName>
                                        </p:attrNameLst>
                                      </p:cBhvr>
                                      <p:tavLst>
                                        <p:tav tm="0">
                                          <p:val>
                                            <p:strVal val="ppt_y"/>
                                          </p:val>
                                        </p:tav>
                                        <p:tav tm="100000">
                                          <p:val>
                                            <p:strVal val="0-ppt_h/2"/>
                                          </p:val>
                                        </p:tav>
                                      </p:tavLst>
                                    </p:anim>
                                    <p:set>
                                      <p:cBhvr>
                                        <p:cTn id="26" dur="1" fill="hold">
                                          <p:stCondLst>
                                            <p:cond delay="2999"/>
                                          </p:stCondLst>
                                        </p:cTn>
                                        <p:tgtEl>
                                          <p:spTgt spid="8"/>
                                        </p:tgtEl>
                                        <p:attrNameLst>
                                          <p:attrName>style.visibility</p:attrName>
                                        </p:attrNameLst>
                                      </p:cBhvr>
                                      <p:to>
                                        <p:strVal val="hidden"/>
                                      </p:to>
                                    </p:set>
                                  </p:childTnLst>
                                </p:cTn>
                              </p:par>
                              <p:par>
                                <p:cTn id="27" presetID="2" presetClass="exit" presetSubtype="1" fill="hold" nodeType="withEffect">
                                  <p:stCondLst>
                                    <p:cond delay="0"/>
                                  </p:stCondLst>
                                  <p:childTnLst>
                                    <p:anim calcmode="lin" valueType="num">
                                      <p:cBhvr additive="base">
                                        <p:cTn id="28" dur="3000"/>
                                        <p:tgtEl>
                                          <p:spTgt spid="9"/>
                                        </p:tgtEl>
                                        <p:attrNameLst>
                                          <p:attrName>ppt_x</p:attrName>
                                        </p:attrNameLst>
                                      </p:cBhvr>
                                      <p:tavLst>
                                        <p:tav tm="0">
                                          <p:val>
                                            <p:strVal val="ppt_x"/>
                                          </p:val>
                                        </p:tav>
                                        <p:tav tm="100000">
                                          <p:val>
                                            <p:strVal val="ppt_x"/>
                                          </p:val>
                                        </p:tav>
                                      </p:tavLst>
                                    </p:anim>
                                    <p:anim calcmode="lin" valueType="num">
                                      <p:cBhvr additive="base">
                                        <p:cTn id="29" dur="3000"/>
                                        <p:tgtEl>
                                          <p:spTgt spid="9"/>
                                        </p:tgtEl>
                                        <p:attrNameLst>
                                          <p:attrName>ppt_y</p:attrName>
                                        </p:attrNameLst>
                                      </p:cBhvr>
                                      <p:tavLst>
                                        <p:tav tm="0">
                                          <p:val>
                                            <p:strVal val="ppt_y"/>
                                          </p:val>
                                        </p:tav>
                                        <p:tav tm="100000">
                                          <p:val>
                                            <p:strVal val="0-ppt_h/2"/>
                                          </p:val>
                                        </p:tav>
                                      </p:tavLst>
                                    </p:anim>
                                    <p:set>
                                      <p:cBhvr>
                                        <p:cTn id="30" dur="1" fill="hold">
                                          <p:stCondLst>
                                            <p:cond delay="2999"/>
                                          </p:stCondLst>
                                        </p:cTn>
                                        <p:tgtEl>
                                          <p:spTgt spid="9"/>
                                        </p:tgtEl>
                                        <p:attrNameLst>
                                          <p:attrName>style.visibility</p:attrName>
                                        </p:attrNameLst>
                                      </p:cBhvr>
                                      <p:to>
                                        <p:strVal val="hidden"/>
                                      </p:to>
                                    </p:set>
                                  </p:childTnLst>
                                </p:cTn>
                              </p:par>
                              <p:par>
                                <p:cTn id="31" presetID="2" presetClass="exit" presetSubtype="1" fill="hold" nodeType="withEffect">
                                  <p:stCondLst>
                                    <p:cond delay="0"/>
                                  </p:stCondLst>
                                  <p:childTnLst>
                                    <p:anim calcmode="lin" valueType="num">
                                      <p:cBhvr additive="base">
                                        <p:cTn id="32" dur="3000"/>
                                        <p:tgtEl>
                                          <p:spTgt spid="10"/>
                                        </p:tgtEl>
                                        <p:attrNameLst>
                                          <p:attrName>ppt_x</p:attrName>
                                        </p:attrNameLst>
                                      </p:cBhvr>
                                      <p:tavLst>
                                        <p:tav tm="0">
                                          <p:val>
                                            <p:strVal val="ppt_x"/>
                                          </p:val>
                                        </p:tav>
                                        <p:tav tm="100000">
                                          <p:val>
                                            <p:strVal val="ppt_x"/>
                                          </p:val>
                                        </p:tav>
                                      </p:tavLst>
                                    </p:anim>
                                    <p:anim calcmode="lin" valueType="num">
                                      <p:cBhvr additive="base">
                                        <p:cTn id="33" dur="3000"/>
                                        <p:tgtEl>
                                          <p:spTgt spid="10"/>
                                        </p:tgtEl>
                                        <p:attrNameLst>
                                          <p:attrName>ppt_y</p:attrName>
                                        </p:attrNameLst>
                                      </p:cBhvr>
                                      <p:tavLst>
                                        <p:tav tm="0">
                                          <p:val>
                                            <p:strVal val="ppt_y"/>
                                          </p:val>
                                        </p:tav>
                                        <p:tav tm="100000">
                                          <p:val>
                                            <p:strVal val="0-ppt_h/2"/>
                                          </p:val>
                                        </p:tav>
                                      </p:tavLst>
                                    </p:anim>
                                    <p:set>
                                      <p:cBhvr>
                                        <p:cTn id="34" dur="1" fill="hold">
                                          <p:stCondLst>
                                            <p:cond delay="2999"/>
                                          </p:stCondLst>
                                        </p:cTn>
                                        <p:tgtEl>
                                          <p:spTgt spid="10"/>
                                        </p:tgtEl>
                                        <p:attrNameLst>
                                          <p:attrName>style.visibility</p:attrName>
                                        </p:attrNameLst>
                                      </p:cBhvr>
                                      <p:to>
                                        <p:strVal val="hidden"/>
                                      </p:to>
                                    </p:set>
                                  </p:childTnLst>
                                </p:cTn>
                              </p:par>
                              <p:par>
                                <p:cTn id="35" presetID="2" presetClass="exit" presetSubtype="1" fill="hold" nodeType="withEffect">
                                  <p:stCondLst>
                                    <p:cond delay="0"/>
                                  </p:stCondLst>
                                  <p:childTnLst>
                                    <p:anim calcmode="lin" valueType="num">
                                      <p:cBhvr additive="base">
                                        <p:cTn id="36" dur="3000"/>
                                        <p:tgtEl>
                                          <p:spTgt spid="11"/>
                                        </p:tgtEl>
                                        <p:attrNameLst>
                                          <p:attrName>ppt_x</p:attrName>
                                        </p:attrNameLst>
                                      </p:cBhvr>
                                      <p:tavLst>
                                        <p:tav tm="0">
                                          <p:val>
                                            <p:strVal val="ppt_x"/>
                                          </p:val>
                                        </p:tav>
                                        <p:tav tm="100000">
                                          <p:val>
                                            <p:strVal val="ppt_x"/>
                                          </p:val>
                                        </p:tav>
                                      </p:tavLst>
                                    </p:anim>
                                    <p:anim calcmode="lin" valueType="num">
                                      <p:cBhvr additive="base">
                                        <p:cTn id="37" dur="3000"/>
                                        <p:tgtEl>
                                          <p:spTgt spid="11"/>
                                        </p:tgtEl>
                                        <p:attrNameLst>
                                          <p:attrName>ppt_y</p:attrName>
                                        </p:attrNameLst>
                                      </p:cBhvr>
                                      <p:tavLst>
                                        <p:tav tm="0">
                                          <p:val>
                                            <p:strVal val="ppt_y"/>
                                          </p:val>
                                        </p:tav>
                                        <p:tav tm="100000">
                                          <p:val>
                                            <p:strVal val="0-ppt_h/2"/>
                                          </p:val>
                                        </p:tav>
                                      </p:tavLst>
                                    </p:anim>
                                    <p:set>
                                      <p:cBhvr>
                                        <p:cTn id="38" dur="1" fill="hold">
                                          <p:stCondLst>
                                            <p:cond delay="2999"/>
                                          </p:stCondLst>
                                        </p:cTn>
                                        <p:tgtEl>
                                          <p:spTgt spid="11"/>
                                        </p:tgtEl>
                                        <p:attrNameLst>
                                          <p:attrName>style.visibility</p:attrName>
                                        </p:attrNameLst>
                                      </p:cBhvr>
                                      <p:to>
                                        <p:strVal val="hidden"/>
                                      </p:to>
                                    </p:set>
                                  </p:childTnLst>
                                </p:cTn>
                              </p:par>
                              <p:par>
                                <p:cTn id="39" presetID="19" presetClass="exit" presetSubtype="10" fill="hold" nodeType="withEffect">
                                  <p:stCondLst>
                                    <p:cond delay="0"/>
                                  </p:stCondLst>
                                  <p:childTnLst>
                                    <p:anim calcmode="lin" valueType="num">
                                      <p:cBhvr>
                                        <p:cTn id="40" dur="3000"/>
                                        <p:tgtEl>
                                          <p:spTgt spid="4"/>
                                        </p:tgtEl>
                                        <p:attrNameLst>
                                          <p:attrName>ppt_h</p:attrName>
                                        </p:attrNameLst>
                                      </p:cBhvr>
                                      <p:tavLst>
                                        <p:tav tm="0">
                                          <p:val>
                                            <p:strVal val="ppt_h"/>
                                          </p:val>
                                        </p:tav>
                                        <p:tav tm="100000">
                                          <p:val>
                                            <p:strVal val="ppt_h"/>
                                          </p:val>
                                        </p:tav>
                                      </p:tavLst>
                                    </p:anim>
                                    <p:anim calcmode="lin" valueType="num">
                                      <p:cBhvr>
                                        <p:cTn id="41"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 dur="1" fill="hold">
                                          <p:stCondLst>
                                            <p:cond delay="2999"/>
                                          </p:stCondLst>
                                        </p:cTn>
                                        <p:tgtEl>
                                          <p:spTgt spid="4"/>
                                        </p:tgtEl>
                                        <p:attrNameLst>
                                          <p:attrName>style.visibility</p:attrName>
                                        </p:attrNameLst>
                                      </p:cBhvr>
                                      <p:to>
                                        <p:strVal val="hidden"/>
                                      </p:to>
                                    </p:set>
                                  </p:childTnLst>
                                </p:cTn>
                              </p:par>
                              <p:par>
                                <p:cTn id="43" presetID="19" presetClass="exit" presetSubtype="10" fill="hold" nodeType="withEffect">
                                  <p:stCondLst>
                                    <p:cond delay="0"/>
                                  </p:stCondLst>
                                  <p:childTnLst>
                                    <p:anim calcmode="lin" valueType="num">
                                      <p:cBhvr>
                                        <p:cTn id="44" dur="3000"/>
                                        <p:tgtEl>
                                          <p:spTgt spid="5"/>
                                        </p:tgtEl>
                                        <p:attrNameLst>
                                          <p:attrName>ppt_h</p:attrName>
                                        </p:attrNameLst>
                                      </p:cBhvr>
                                      <p:tavLst>
                                        <p:tav tm="0">
                                          <p:val>
                                            <p:strVal val="ppt_h"/>
                                          </p:val>
                                        </p:tav>
                                        <p:tav tm="100000">
                                          <p:val>
                                            <p:strVal val="ppt_h"/>
                                          </p:val>
                                        </p:tav>
                                      </p:tavLst>
                                    </p:anim>
                                    <p:anim calcmode="lin" valueType="num">
                                      <p:cBhvr>
                                        <p:cTn id="45"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6" dur="1" fill="hold">
                                          <p:stCondLst>
                                            <p:cond delay="2999"/>
                                          </p:stCondLst>
                                        </p:cTn>
                                        <p:tgtEl>
                                          <p:spTgt spid="5"/>
                                        </p:tgtEl>
                                        <p:attrNameLst>
                                          <p:attrName>style.visibility</p:attrName>
                                        </p:attrNameLst>
                                      </p:cBhvr>
                                      <p:to>
                                        <p:strVal val="hidden"/>
                                      </p:to>
                                    </p:set>
                                  </p:childTnLst>
                                </p:cTn>
                              </p:par>
                              <p:par>
                                <p:cTn id="47" presetID="19" presetClass="exit" presetSubtype="10" fill="hold" nodeType="withEffect">
                                  <p:stCondLst>
                                    <p:cond delay="0"/>
                                  </p:stCondLst>
                                  <p:childTnLst>
                                    <p:anim calcmode="lin" valueType="num">
                                      <p:cBhvr>
                                        <p:cTn id="48" dur="3000"/>
                                        <p:tgtEl>
                                          <p:spTgt spid="6"/>
                                        </p:tgtEl>
                                        <p:attrNameLst>
                                          <p:attrName>ppt_h</p:attrName>
                                        </p:attrNameLst>
                                      </p:cBhvr>
                                      <p:tavLst>
                                        <p:tav tm="0">
                                          <p:val>
                                            <p:strVal val="ppt_h"/>
                                          </p:val>
                                        </p:tav>
                                        <p:tav tm="100000">
                                          <p:val>
                                            <p:strVal val="ppt_h"/>
                                          </p:val>
                                        </p:tav>
                                      </p:tavLst>
                                    </p:anim>
                                    <p:anim calcmode="lin" valueType="num">
                                      <p:cBhvr>
                                        <p:cTn id="49"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0" dur="1" fill="hold">
                                          <p:stCondLst>
                                            <p:cond delay="2999"/>
                                          </p:stCondLst>
                                        </p:cTn>
                                        <p:tgtEl>
                                          <p:spTgt spid="6"/>
                                        </p:tgtEl>
                                        <p:attrNameLst>
                                          <p:attrName>style.visibility</p:attrName>
                                        </p:attrNameLst>
                                      </p:cBhvr>
                                      <p:to>
                                        <p:strVal val="hidden"/>
                                      </p:to>
                                    </p:set>
                                  </p:childTnLst>
                                </p:cTn>
                              </p:par>
                              <p:par>
                                <p:cTn id="51" presetID="19" presetClass="exit" presetSubtype="10" fill="hold" nodeType="withEffect">
                                  <p:stCondLst>
                                    <p:cond delay="0"/>
                                  </p:stCondLst>
                                  <p:childTnLst>
                                    <p:anim calcmode="lin" valueType="num">
                                      <p:cBhvr>
                                        <p:cTn id="52" dur="3000"/>
                                        <p:tgtEl>
                                          <p:spTgt spid="7"/>
                                        </p:tgtEl>
                                        <p:attrNameLst>
                                          <p:attrName>ppt_h</p:attrName>
                                        </p:attrNameLst>
                                      </p:cBhvr>
                                      <p:tavLst>
                                        <p:tav tm="0">
                                          <p:val>
                                            <p:strVal val="ppt_h"/>
                                          </p:val>
                                        </p:tav>
                                        <p:tav tm="100000">
                                          <p:val>
                                            <p:strVal val="ppt_h"/>
                                          </p:val>
                                        </p:tav>
                                      </p:tavLst>
                                    </p:anim>
                                    <p:anim calcmode="lin" valueType="num">
                                      <p:cBhvr>
                                        <p:cTn id="53"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4" dur="1" fill="hold">
                                          <p:stCondLst>
                                            <p:cond delay="2999"/>
                                          </p:stCondLst>
                                        </p:cTn>
                                        <p:tgtEl>
                                          <p:spTgt spid="7"/>
                                        </p:tgtEl>
                                        <p:attrNameLst>
                                          <p:attrName>style.visibility</p:attrName>
                                        </p:attrNameLst>
                                      </p:cBhvr>
                                      <p:to>
                                        <p:strVal val="hidden"/>
                                      </p:to>
                                    </p:set>
                                  </p:childTnLst>
                                </p:cTn>
                              </p:par>
                              <p:par>
                                <p:cTn id="55" presetID="19" presetClass="exit" presetSubtype="10" fill="hold" nodeType="withEffect">
                                  <p:stCondLst>
                                    <p:cond delay="0"/>
                                  </p:stCondLst>
                                  <p:childTnLst>
                                    <p:anim calcmode="lin" valueType="num">
                                      <p:cBhvr>
                                        <p:cTn id="56" dur="3000"/>
                                        <p:tgtEl>
                                          <p:spTgt spid="8"/>
                                        </p:tgtEl>
                                        <p:attrNameLst>
                                          <p:attrName>ppt_h</p:attrName>
                                        </p:attrNameLst>
                                      </p:cBhvr>
                                      <p:tavLst>
                                        <p:tav tm="0">
                                          <p:val>
                                            <p:strVal val="ppt_h"/>
                                          </p:val>
                                        </p:tav>
                                        <p:tav tm="100000">
                                          <p:val>
                                            <p:strVal val="ppt_h"/>
                                          </p:val>
                                        </p:tav>
                                      </p:tavLst>
                                    </p:anim>
                                    <p:anim calcmode="lin" valueType="num">
                                      <p:cBhvr>
                                        <p:cTn id="57"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8" dur="1" fill="hold">
                                          <p:stCondLst>
                                            <p:cond delay="2999"/>
                                          </p:stCondLst>
                                        </p:cTn>
                                        <p:tgtEl>
                                          <p:spTgt spid="8"/>
                                        </p:tgtEl>
                                        <p:attrNameLst>
                                          <p:attrName>style.visibility</p:attrName>
                                        </p:attrNameLst>
                                      </p:cBhvr>
                                      <p:to>
                                        <p:strVal val="hidden"/>
                                      </p:to>
                                    </p:set>
                                  </p:childTnLst>
                                </p:cTn>
                              </p:par>
                              <p:par>
                                <p:cTn id="59" presetID="19" presetClass="exit" presetSubtype="10" fill="hold" nodeType="withEffect">
                                  <p:stCondLst>
                                    <p:cond delay="0"/>
                                  </p:stCondLst>
                                  <p:childTnLst>
                                    <p:anim calcmode="lin" valueType="num">
                                      <p:cBhvr>
                                        <p:cTn id="60" dur="3000"/>
                                        <p:tgtEl>
                                          <p:spTgt spid="9"/>
                                        </p:tgtEl>
                                        <p:attrNameLst>
                                          <p:attrName>ppt_h</p:attrName>
                                        </p:attrNameLst>
                                      </p:cBhvr>
                                      <p:tavLst>
                                        <p:tav tm="0">
                                          <p:val>
                                            <p:strVal val="ppt_h"/>
                                          </p:val>
                                        </p:tav>
                                        <p:tav tm="100000">
                                          <p:val>
                                            <p:strVal val="ppt_h"/>
                                          </p:val>
                                        </p:tav>
                                      </p:tavLst>
                                    </p:anim>
                                    <p:anim calcmode="lin" valueType="num">
                                      <p:cBhvr>
                                        <p:cTn id="61"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2" dur="1" fill="hold">
                                          <p:stCondLst>
                                            <p:cond delay="2999"/>
                                          </p:stCondLst>
                                        </p:cTn>
                                        <p:tgtEl>
                                          <p:spTgt spid="9"/>
                                        </p:tgtEl>
                                        <p:attrNameLst>
                                          <p:attrName>style.visibility</p:attrName>
                                        </p:attrNameLst>
                                      </p:cBhvr>
                                      <p:to>
                                        <p:strVal val="hidden"/>
                                      </p:to>
                                    </p:set>
                                  </p:childTnLst>
                                </p:cTn>
                              </p:par>
                              <p:par>
                                <p:cTn id="63" presetID="19" presetClass="exit" presetSubtype="10" fill="hold" nodeType="withEffect">
                                  <p:stCondLst>
                                    <p:cond delay="0"/>
                                  </p:stCondLst>
                                  <p:childTnLst>
                                    <p:anim calcmode="lin" valueType="num">
                                      <p:cBhvr>
                                        <p:cTn id="64" dur="3000"/>
                                        <p:tgtEl>
                                          <p:spTgt spid="10"/>
                                        </p:tgtEl>
                                        <p:attrNameLst>
                                          <p:attrName>ppt_h</p:attrName>
                                        </p:attrNameLst>
                                      </p:cBhvr>
                                      <p:tavLst>
                                        <p:tav tm="0">
                                          <p:val>
                                            <p:strVal val="ppt_h"/>
                                          </p:val>
                                        </p:tav>
                                        <p:tav tm="100000">
                                          <p:val>
                                            <p:strVal val="ppt_h"/>
                                          </p:val>
                                        </p:tav>
                                      </p:tavLst>
                                    </p:anim>
                                    <p:anim calcmode="lin" valueType="num">
                                      <p:cBhvr>
                                        <p:cTn id="65"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6" dur="1" fill="hold">
                                          <p:stCondLst>
                                            <p:cond delay="2999"/>
                                          </p:stCondLst>
                                        </p:cTn>
                                        <p:tgtEl>
                                          <p:spTgt spid="10"/>
                                        </p:tgtEl>
                                        <p:attrNameLst>
                                          <p:attrName>style.visibility</p:attrName>
                                        </p:attrNameLst>
                                      </p:cBhvr>
                                      <p:to>
                                        <p:strVal val="hidden"/>
                                      </p:to>
                                    </p:set>
                                  </p:childTnLst>
                                </p:cTn>
                              </p:par>
                              <p:par>
                                <p:cTn id="67" presetID="19" presetClass="exit" presetSubtype="10" fill="hold" nodeType="withEffect">
                                  <p:stCondLst>
                                    <p:cond delay="0"/>
                                  </p:stCondLst>
                                  <p:childTnLst>
                                    <p:anim calcmode="lin" valueType="num">
                                      <p:cBhvr>
                                        <p:cTn id="68" dur="3000"/>
                                        <p:tgtEl>
                                          <p:spTgt spid="11"/>
                                        </p:tgtEl>
                                        <p:attrNameLst>
                                          <p:attrName>ppt_h</p:attrName>
                                        </p:attrNameLst>
                                      </p:cBhvr>
                                      <p:tavLst>
                                        <p:tav tm="0">
                                          <p:val>
                                            <p:strVal val="ppt_h"/>
                                          </p:val>
                                        </p:tav>
                                        <p:tav tm="100000">
                                          <p:val>
                                            <p:strVal val="ppt_h"/>
                                          </p:val>
                                        </p:tav>
                                      </p:tavLst>
                                    </p:anim>
                                    <p:anim calcmode="lin" valueType="num">
                                      <p:cBhvr>
                                        <p:cTn id="69"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0" dur="1" fill="hold">
                                          <p:stCondLst>
                                            <p:cond delay="2999"/>
                                          </p:stCondLst>
                                        </p:cTn>
                                        <p:tgtEl>
                                          <p:spTgt spid="11"/>
                                        </p:tgtEl>
                                        <p:attrNameLst>
                                          <p:attrName>style.visibility</p:attrName>
                                        </p:attrNameLst>
                                      </p:cBhvr>
                                      <p:to>
                                        <p:strVal val="hidden"/>
                                      </p:to>
                                    </p:set>
                                  </p:childTnLst>
                                </p:cTn>
                              </p:par>
                              <p:par>
                                <p:cTn id="71" presetID="23" presetClass="entr" presetSubtype="288" fill="hold" nodeType="withEffect">
                                  <p:stCondLst>
                                    <p:cond delay="0"/>
                                  </p:stCondLst>
                                  <p:childTnLst>
                                    <p:set>
                                      <p:cBhvr>
                                        <p:cTn id="72" dur="1" fill="hold">
                                          <p:stCondLst>
                                            <p:cond delay="0"/>
                                          </p:stCondLst>
                                        </p:cTn>
                                        <p:tgtEl>
                                          <p:spTgt spid="2"/>
                                        </p:tgtEl>
                                        <p:attrNameLst>
                                          <p:attrName>style.visibility</p:attrName>
                                        </p:attrNameLst>
                                      </p:cBhvr>
                                      <p:to>
                                        <p:strVal val="visible"/>
                                      </p:to>
                                    </p:set>
                                    <p:anim calcmode="lin" valueType="num">
                                      <p:cBhvr>
                                        <p:cTn id="73" dur="3000" fill="hold"/>
                                        <p:tgtEl>
                                          <p:spTgt spid="2"/>
                                        </p:tgtEl>
                                        <p:attrNameLst>
                                          <p:attrName>ppt_w</p:attrName>
                                        </p:attrNameLst>
                                      </p:cBhvr>
                                      <p:tavLst>
                                        <p:tav tm="0">
                                          <p:val>
                                            <p:strVal val="4/3*#ppt_w"/>
                                          </p:val>
                                        </p:tav>
                                        <p:tav tm="100000">
                                          <p:val>
                                            <p:strVal val="#ppt_w"/>
                                          </p:val>
                                        </p:tav>
                                      </p:tavLst>
                                    </p:anim>
                                    <p:anim calcmode="lin" valueType="num">
                                      <p:cBhvr>
                                        <p:cTn id="74" dur="3000" fill="hold"/>
                                        <p:tgtEl>
                                          <p:spTgt spid="2"/>
                                        </p:tgtEl>
                                        <p:attrNameLst>
                                          <p:attrName>ppt_h</p:attrName>
                                        </p:attrNameLst>
                                      </p:cBhvr>
                                      <p:tavLst>
                                        <p:tav tm="0">
                                          <p:val>
                                            <p:strVal val="4/3*#ppt_h"/>
                                          </p:val>
                                        </p:tav>
                                        <p:tav tm="100000">
                                          <p:val>
                                            <p:strVal val="#ppt_h"/>
                                          </p:val>
                                        </p:tav>
                                      </p:tavLst>
                                    </p:anim>
                                  </p:childTnLst>
                                </p:cTn>
                              </p:par>
                              <p:par>
                                <p:cTn id="75" presetID="16" presetClass="entr" presetSubtype="42" fill="hold" nodeType="withEffect">
                                  <p:stCondLst>
                                    <p:cond delay="0"/>
                                  </p:stCondLst>
                                  <p:childTnLst>
                                    <p:set>
                                      <p:cBhvr>
                                        <p:cTn id="76" dur="1" fill="hold">
                                          <p:stCondLst>
                                            <p:cond delay="0"/>
                                          </p:stCondLst>
                                        </p:cTn>
                                        <p:tgtEl>
                                          <p:spTgt spid="2"/>
                                        </p:tgtEl>
                                        <p:attrNameLst>
                                          <p:attrName>style.visibility</p:attrName>
                                        </p:attrNameLst>
                                      </p:cBhvr>
                                      <p:to>
                                        <p:strVal val="visible"/>
                                      </p:to>
                                    </p:set>
                                    <p:animEffect transition="in" filter="barn(outHorizontal)">
                                      <p:cBhvr>
                                        <p:cTn id="7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D0403"/>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Painnt_Creation_2024-02-26_10480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_BxukQ2_m9qlkjBuhJJvZbdm0o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3500430" y="571486"/>
            <a:ext cx="2484293" cy="2028839"/>
          </a:xfrm>
          <a:prstGeom prst="rect">
            <a:avLst/>
          </a:prstGeom>
        </p:spPr>
      </p:pic>
      <p:pic>
        <p:nvPicPr>
          <p:cNvPr id="5" name="4 Imagen" descr="_BxukQ2_m9qlkjBuhJJvZbdm0o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5217848">
            <a:off x="4840045" y="1846562"/>
            <a:ext cx="2441978" cy="1994282"/>
          </a:xfrm>
          <a:prstGeom prst="rect">
            <a:avLst/>
          </a:prstGeom>
        </p:spPr>
      </p:pic>
      <p:pic>
        <p:nvPicPr>
          <p:cNvPr id="6" name="5 Imagen" descr="_BxukQ2_m9qlkjBuhJJvZbdm0o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10800000">
            <a:off x="3428992" y="2928940"/>
            <a:ext cx="2441978" cy="1994282"/>
          </a:xfrm>
          <a:prstGeom prst="rect">
            <a:avLst/>
          </a:prstGeom>
        </p:spPr>
      </p:pic>
      <p:pic>
        <p:nvPicPr>
          <p:cNvPr id="7" name="6 Imagen" descr="_BxukQ2_m9qlkjBuhJJvZbdm0o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16696795">
            <a:off x="2156138" y="1712023"/>
            <a:ext cx="2441978" cy="1994282"/>
          </a:xfrm>
          <a:prstGeom prst="rect">
            <a:avLst/>
          </a:prstGeom>
        </p:spPr>
      </p:pic>
      <p:pic>
        <p:nvPicPr>
          <p:cNvPr id="8" name="7 Imagen" descr="_BxukQ2_m9qlkjBuhJJvZbdm0o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3031935">
            <a:off x="4616778" y="1017915"/>
            <a:ext cx="2484293" cy="2028839"/>
          </a:xfrm>
          <a:prstGeom prst="rect">
            <a:avLst/>
          </a:prstGeom>
        </p:spPr>
      </p:pic>
      <p:pic>
        <p:nvPicPr>
          <p:cNvPr id="9" name="8 Imagen" descr="_BxukQ2_m9qlkjBuhJJvZbdm0o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7253070">
            <a:off x="4476317" y="2586660"/>
            <a:ext cx="2441978" cy="1994282"/>
          </a:xfrm>
          <a:prstGeom prst="rect">
            <a:avLst/>
          </a:prstGeom>
        </p:spPr>
      </p:pic>
      <p:pic>
        <p:nvPicPr>
          <p:cNvPr id="10" name="9 Imagen" descr="_BxukQ2_m9qlkjBuhJJvZbdm0o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12251512">
            <a:off x="2730252" y="2736435"/>
            <a:ext cx="2441978" cy="1994282"/>
          </a:xfrm>
          <a:prstGeom prst="rect">
            <a:avLst/>
          </a:prstGeom>
        </p:spPr>
      </p:pic>
      <p:pic>
        <p:nvPicPr>
          <p:cNvPr id="11" name="10 Imagen" descr="_BxukQ2_m9qlkjBuhJJvZbdm0os.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18454838">
            <a:off x="2528440" y="935793"/>
            <a:ext cx="2441978" cy="1994282"/>
          </a:xfrm>
          <a:prstGeom prst="rect">
            <a:avLst/>
          </a:prstGeom>
        </p:spPr>
      </p:pic>
      <p:pic>
        <p:nvPicPr>
          <p:cNvPr id="12" name="11 Imagen" descr="Painnt_Creation_2024-02-26_10480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1"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1)">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686868"/>
            </a:gs>
            <a:gs pos="50000">
              <a:schemeClr val="bg1">
                <a:shade val="67500"/>
                <a:satMod val="115000"/>
              </a:schemeClr>
            </a:gs>
            <a:gs pos="100000">
              <a:schemeClr val="bg1">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3d185e74.png"/>
          <p:cNvPicPr>
            <a:picLocks noChangeAspect="1"/>
          </p:cNvPicPr>
          <p:nvPr/>
        </p:nvPicPr>
        <p:blipFill>
          <a:blip r:embed="rId2">
            <a:grayscl/>
            <a:lum contrast="20000"/>
          </a:blip>
          <a:stretch>
            <a:fillRect/>
          </a:stretch>
        </p:blipFill>
        <p:spPr>
          <a:xfrm flipV="1">
            <a:off x="2071670" y="0"/>
            <a:ext cx="1390650" cy="5143500"/>
          </a:xfrm>
          <a:prstGeom prst="rect">
            <a:avLst/>
          </a:prstGeom>
        </p:spPr>
      </p:pic>
      <p:pic>
        <p:nvPicPr>
          <p:cNvPr id="3" name="2 Imagen" descr="3d185e74.png"/>
          <p:cNvPicPr>
            <a:picLocks noChangeAspect="1"/>
          </p:cNvPicPr>
          <p:nvPr/>
        </p:nvPicPr>
        <p:blipFill>
          <a:blip r:embed="rId2">
            <a:grayscl/>
            <a:lum contrast="20000"/>
          </a:blip>
          <a:stretch>
            <a:fillRect/>
          </a:stretch>
        </p:blipFill>
        <p:spPr>
          <a:xfrm flipH="1" flipV="1">
            <a:off x="5643570" y="0"/>
            <a:ext cx="1500198" cy="5143500"/>
          </a:xfrm>
          <a:prstGeom prst="rect">
            <a:avLst/>
          </a:prstGeom>
        </p:spPr>
      </p:pic>
      <p:pic>
        <p:nvPicPr>
          <p:cNvPr id="10" name="9 Imagen" descr="unnamed.png"/>
          <p:cNvPicPr>
            <a:picLocks noChangeAspect="1"/>
          </p:cNvPicPr>
          <p:nvPr/>
        </p:nvPicPr>
        <p:blipFill>
          <a:blip r:embed="rId3"/>
          <a:stretch>
            <a:fillRect/>
          </a:stretch>
        </p:blipFill>
        <p:spPr>
          <a:xfrm>
            <a:off x="0" y="357172"/>
            <a:ext cx="2514691" cy="4786328"/>
          </a:xfrm>
          <a:prstGeom prst="rect">
            <a:avLst/>
          </a:prstGeom>
        </p:spPr>
      </p:pic>
      <p:pic>
        <p:nvPicPr>
          <p:cNvPr id="11" name="10 Imagen" descr="unnamed.png"/>
          <p:cNvPicPr>
            <a:picLocks noChangeAspect="1"/>
          </p:cNvPicPr>
          <p:nvPr/>
        </p:nvPicPr>
        <p:blipFill>
          <a:blip r:embed="rId3"/>
          <a:stretch>
            <a:fillRect/>
          </a:stretch>
        </p:blipFill>
        <p:spPr>
          <a:xfrm flipH="1">
            <a:off x="6715140" y="357172"/>
            <a:ext cx="2428860" cy="4786328"/>
          </a:xfrm>
          <a:prstGeom prst="rect">
            <a:avLst/>
          </a:prstGeom>
        </p:spPr>
      </p:pic>
      <p:pic>
        <p:nvPicPr>
          <p:cNvPr id="12" name="11 Imagen" descr="266fcfd168026b29e2a23ecec9d0fa6f.gif"/>
          <p:cNvPicPr>
            <a:picLocks noChangeAspect="1"/>
          </p:cNvPicPr>
          <p:nvPr/>
        </p:nvPicPr>
        <p:blipFill>
          <a:blip r:embed="rId4"/>
          <a:stretch>
            <a:fillRect/>
          </a:stretch>
        </p:blipFill>
        <p:spPr>
          <a:xfrm rot="20214488">
            <a:off x="601943" y="-320247"/>
            <a:ext cx="2061063" cy="2033582"/>
          </a:xfrm>
          <a:prstGeom prst="rect">
            <a:avLst/>
          </a:prstGeom>
        </p:spPr>
      </p:pic>
      <p:sp>
        <p:nvSpPr>
          <p:cNvPr id="9" name="8 CuadroTexto"/>
          <p:cNvSpPr txBox="1"/>
          <p:nvPr/>
        </p:nvSpPr>
        <p:spPr>
          <a:xfrm>
            <a:off x="3071802" y="2714626"/>
            <a:ext cx="3357585" cy="1938992"/>
          </a:xfrm>
          <a:prstGeom prst="rect">
            <a:avLst/>
          </a:prstGeom>
          <a:noFill/>
        </p:spPr>
        <p:txBody>
          <a:bodyPr wrap="square" rtlCol="0">
            <a:spAutoFit/>
          </a:bodyPr>
          <a:lstStyle/>
          <a:p>
            <a:r>
              <a:rPr lang="es-PE" sz="2000" dirty="0" smtClean="0">
                <a:ln>
                  <a:solidFill>
                    <a:schemeClr val="tx1"/>
                  </a:solidFill>
                </a:ln>
                <a:solidFill>
                  <a:srgbClr val="FF0000"/>
                </a:solidFill>
              </a:rPr>
              <a:t>Oh mariposa, mensajera de sueños y esperanza, en tu vuelo encontramos la belleza que nos alcanza. Que tu danza infinita nos inspire a florecer, como tú, en la vida, siempre renaciendo en placer.</a:t>
            </a:r>
          </a:p>
          <a:p>
            <a:endParaRPr lang="es-PE" sz="2000" dirty="0">
              <a:ln>
                <a:solidFill>
                  <a:schemeClr val="tx1"/>
                </a:solidFill>
              </a:ln>
              <a:solidFill>
                <a:srgbClr val="FF0000"/>
              </a:solidFill>
            </a:endParaRPr>
          </a:p>
        </p:txBody>
      </p:sp>
      <p:pic>
        <p:nvPicPr>
          <p:cNvPr id="13" name="12 Imagen" descr="913561_9bcd5.gif"/>
          <p:cNvPicPr>
            <a:picLocks noChangeAspect="1"/>
          </p:cNvPicPr>
          <p:nvPr/>
        </p:nvPicPr>
        <p:blipFill>
          <a:blip r:embed="rId5"/>
          <a:stretch>
            <a:fillRect/>
          </a:stretch>
        </p:blipFill>
        <p:spPr>
          <a:xfrm>
            <a:off x="6357950" y="0"/>
            <a:ext cx="2509416" cy="2214560"/>
          </a:xfrm>
          <a:prstGeom prst="rect">
            <a:avLst/>
          </a:prstGeom>
        </p:spPr>
      </p:pic>
    </p:spTree>
  </p:cSld>
  <p:clrMapOvr>
    <a:masterClrMapping/>
  </p:clrMapOvr>
  <p:transition advClick="0" advTm="18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
              <a:srgbClr val="150F67"/>
            </a:gs>
            <a:gs pos="50000">
              <a:schemeClr val="bg1">
                <a:shade val="67500"/>
                <a:satMod val="115000"/>
              </a:schemeClr>
            </a:gs>
            <a:gs pos="100000">
              <a:schemeClr val="bg1">
                <a:shade val="100000"/>
                <a:satMod val="115000"/>
              </a:schemeClr>
            </a:gs>
          </a:gsLst>
          <a:lin ang="16200000" scaled="1"/>
          <a:tileRect/>
        </a:gradFill>
        <a:effectLst/>
      </p:bgPr>
    </p:bg>
    <p:spTree>
      <p:nvGrpSpPr>
        <p:cNvPr id="1" name=""/>
        <p:cNvGrpSpPr/>
        <p:nvPr/>
      </p:nvGrpSpPr>
      <p:grpSpPr>
        <a:xfrm>
          <a:off x="0" y="0"/>
          <a:ext cx="0" cy="0"/>
          <a:chOff x="0" y="0"/>
          <a:chExt cx="0" cy="0"/>
        </a:xfrm>
      </p:grpSpPr>
      <p:pic>
        <p:nvPicPr>
          <p:cNvPr id="2" name="1 Imagen" descr="Painnt_Creation_2024-02-26_105642.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
        <p:nvSpPr>
          <p:cNvPr id="4" name="3 Rectángulo"/>
          <p:cNvSpPr/>
          <p:nvPr/>
        </p:nvSpPr>
        <p:spPr>
          <a:xfrm>
            <a:off x="0" y="0"/>
            <a:ext cx="4572000" cy="5143500"/>
          </a:xfrm>
          <a:prstGeom prst="rect">
            <a:avLst/>
          </a:prstGeom>
          <a:blipFill>
            <a:blip r:embed="rId3">
              <a:duotone>
                <a:prstClr val="black"/>
                <a:schemeClr val="accent1">
                  <a:tint val="45000"/>
                  <a:satMod val="400000"/>
                </a:scheme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428610"/>
            <a:ext cx="4143372" cy="4714890"/>
          </a:xfrm>
          <a:prstGeom prst="rect">
            <a:avLst/>
          </a:prstGeom>
          <a:blipFill>
            <a:blip r:embed="rId3">
              <a:duotone>
                <a:prstClr val="black"/>
                <a:schemeClr val="accent3">
                  <a:tint val="45000"/>
                  <a:satMod val="400000"/>
                </a:scheme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571486"/>
            <a:ext cx="3714744" cy="4286262"/>
          </a:xfrm>
          <a:prstGeom prst="rect">
            <a:avLst/>
          </a:prstGeom>
          <a:blipFill>
            <a:blip r:embed="rId3">
              <a:duotone>
                <a:prstClr val="black"/>
                <a:schemeClr val="accent1">
                  <a:tint val="45000"/>
                  <a:satMod val="400000"/>
                </a:scheme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flipH="1">
            <a:off x="4500562" y="0"/>
            <a:ext cx="4643438" cy="5143500"/>
          </a:xfrm>
          <a:prstGeom prst="rect">
            <a:avLst/>
          </a:prstGeom>
          <a:blipFill>
            <a:blip r:embed="rId3">
              <a:duotone>
                <a:prstClr val="black"/>
                <a:schemeClr val="accent1">
                  <a:tint val="45000"/>
                  <a:satMod val="400000"/>
                </a:scheme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flipH="1">
            <a:off x="4643438" y="500048"/>
            <a:ext cx="4500562" cy="4643452"/>
          </a:xfrm>
          <a:prstGeom prst="rect">
            <a:avLst/>
          </a:prstGeom>
          <a:blipFill>
            <a:blip r:embed="rId3">
              <a:duotone>
                <a:prstClr val="black"/>
                <a:schemeClr val="accent3">
                  <a:tint val="45000"/>
                  <a:satMod val="400000"/>
                </a:scheme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flipH="1">
            <a:off x="4643438" y="928676"/>
            <a:ext cx="4500562" cy="4214824"/>
          </a:xfrm>
          <a:prstGeom prst="rect">
            <a:avLst/>
          </a:prstGeom>
          <a:blipFill>
            <a:blip r:embed="rId3">
              <a:duotone>
                <a:prstClr val="black"/>
                <a:schemeClr val="accent1">
                  <a:tint val="45000"/>
                  <a:satMod val="400000"/>
                </a:scheme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0" name="9 Imagen" descr="Painnt_Creation_2024-02-26_105642.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ppt_w/2"/>
                                          </p:val>
                                        </p:tav>
                                      </p:tavLst>
                                    </p:anim>
                                    <p:anim calcmode="lin" valueType="num">
                                      <p:cBhvr>
                                        <p:cTn id="9" dur="3000"/>
                                        <p:tgtEl>
                                          <p:spTgt spid="4"/>
                                        </p:tgtEl>
                                        <p:attrNameLst>
                                          <p:attrName>ppt_y</p:attrName>
                                        </p:attrNameLst>
                                      </p:cBhvr>
                                      <p:tavLst>
                                        <p:tav tm="0">
                                          <p:val>
                                            <p:strVal val="ppt_y"/>
                                          </p:val>
                                        </p:tav>
                                        <p:tav tm="100000">
                                          <p:val>
                                            <p:strVal val="ppt_y"/>
                                          </p:val>
                                        </p:tav>
                                      </p:tavLst>
                                    </p:anim>
                                    <p:anim calcmode="lin" valueType="num">
                                      <p:cBhvr>
                                        <p:cTn id="10" dur="3000"/>
                                        <p:tgtEl>
                                          <p:spTgt spid="4"/>
                                        </p:tgtEl>
                                        <p:attrNameLst>
                                          <p:attrName>ppt_w</p:attrName>
                                        </p:attrNameLst>
                                      </p:cBhvr>
                                      <p:tavLst>
                                        <p:tav tm="0">
                                          <p:val>
                                            <p:strVal val="ppt_w"/>
                                          </p:val>
                                        </p:tav>
                                        <p:tav tm="100000">
                                          <p:val>
                                            <p:fltVal val="0"/>
                                          </p:val>
                                        </p:tav>
                                      </p:tavLst>
                                    </p:anim>
                                    <p:anim calcmode="lin" valueType="num">
                                      <p:cBhvr>
                                        <p:cTn id="11" dur="3000"/>
                                        <p:tgtEl>
                                          <p:spTgt spid="4"/>
                                        </p:tgtEl>
                                        <p:attrNameLst>
                                          <p:attrName>ppt_h</p:attrName>
                                        </p:attrNameLst>
                                      </p:cBhvr>
                                      <p:tavLst>
                                        <p:tav tm="0">
                                          <p:val>
                                            <p:strVal val="ppt_h"/>
                                          </p:val>
                                        </p:tav>
                                        <p:tav tm="100000">
                                          <p:val>
                                            <p:strVal val="ppt_h"/>
                                          </p:val>
                                        </p:tav>
                                      </p:tavLst>
                                    </p:anim>
                                    <p:set>
                                      <p:cBhvr>
                                        <p:cTn id="12" dur="1" fill="hold">
                                          <p:stCondLst>
                                            <p:cond delay="2999"/>
                                          </p:stCondLst>
                                        </p:cTn>
                                        <p:tgtEl>
                                          <p:spTgt spid="4"/>
                                        </p:tgtEl>
                                        <p:attrNameLst>
                                          <p:attrName>style.visibility</p:attrName>
                                        </p:attrNameLst>
                                      </p:cBhvr>
                                      <p:to>
                                        <p:strVal val="hidden"/>
                                      </p:to>
                                    </p:set>
                                  </p:childTnLst>
                                </p:cTn>
                              </p:par>
                              <p:par>
                                <p:cTn id="13" presetID="18" presetClass="exit" presetSubtype="3" fill="hold" grpId="1" nodeType="withEffect">
                                  <p:stCondLst>
                                    <p:cond delay="0"/>
                                  </p:stCondLst>
                                  <p:childTnLst>
                                    <p:animEffect transition="out" filter="strips(upRight)">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17" presetClass="exit" presetSubtype="8" fill="hold" grpId="0" nodeType="withEffect">
                                  <p:stCondLst>
                                    <p:cond delay="0"/>
                                  </p:stCondLst>
                                  <p:childTnLst>
                                    <p:anim calcmode="lin" valueType="num">
                                      <p:cBhvr>
                                        <p:cTn id="17" dur="3000"/>
                                        <p:tgtEl>
                                          <p:spTgt spid="5"/>
                                        </p:tgtEl>
                                        <p:attrNameLst>
                                          <p:attrName>ppt_x</p:attrName>
                                        </p:attrNameLst>
                                      </p:cBhvr>
                                      <p:tavLst>
                                        <p:tav tm="0">
                                          <p:val>
                                            <p:strVal val="ppt_x"/>
                                          </p:val>
                                        </p:tav>
                                        <p:tav tm="100000">
                                          <p:val>
                                            <p:strVal val="ppt_x-ppt_w/2"/>
                                          </p:val>
                                        </p:tav>
                                      </p:tavLst>
                                    </p:anim>
                                    <p:anim calcmode="lin" valueType="num">
                                      <p:cBhvr>
                                        <p:cTn id="18" dur="3000"/>
                                        <p:tgtEl>
                                          <p:spTgt spid="5"/>
                                        </p:tgtEl>
                                        <p:attrNameLst>
                                          <p:attrName>ppt_y</p:attrName>
                                        </p:attrNameLst>
                                      </p:cBhvr>
                                      <p:tavLst>
                                        <p:tav tm="0">
                                          <p:val>
                                            <p:strVal val="ppt_y"/>
                                          </p:val>
                                        </p:tav>
                                        <p:tav tm="100000">
                                          <p:val>
                                            <p:strVal val="ppt_y"/>
                                          </p:val>
                                        </p:tav>
                                      </p:tavLst>
                                    </p:anim>
                                    <p:anim calcmode="lin" valueType="num">
                                      <p:cBhvr>
                                        <p:cTn id="19" dur="3000"/>
                                        <p:tgtEl>
                                          <p:spTgt spid="5"/>
                                        </p:tgtEl>
                                        <p:attrNameLst>
                                          <p:attrName>ppt_w</p:attrName>
                                        </p:attrNameLst>
                                      </p:cBhvr>
                                      <p:tavLst>
                                        <p:tav tm="0">
                                          <p:val>
                                            <p:strVal val="ppt_w"/>
                                          </p:val>
                                        </p:tav>
                                        <p:tav tm="100000">
                                          <p:val>
                                            <p:fltVal val="0"/>
                                          </p:val>
                                        </p:tav>
                                      </p:tavLst>
                                    </p:anim>
                                    <p:anim calcmode="lin" valueType="num">
                                      <p:cBhvr>
                                        <p:cTn id="20" dur="3000"/>
                                        <p:tgtEl>
                                          <p:spTgt spid="5"/>
                                        </p:tgtEl>
                                        <p:attrNameLst>
                                          <p:attrName>ppt_h</p:attrName>
                                        </p:attrNameLst>
                                      </p:cBhvr>
                                      <p:tavLst>
                                        <p:tav tm="0">
                                          <p:val>
                                            <p:strVal val="ppt_h"/>
                                          </p:val>
                                        </p:tav>
                                        <p:tav tm="100000">
                                          <p:val>
                                            <p:strVal val="ppt_h"/>
                                          </p:val>
                                        </p:tav>
                                      </p:tavLst>
                                    </p:anim>
                                    <p:set>
                                      <p:cBhvr>
                                        <p:cTn id="21" dur="1" fill="hold">
                                          <p:stCondLst>
                                            <p:cond delay="2999"/>
                                          </p:stCondLst>
                                        </p:cTn>
                                        <p:tgtEl>
                                          <p:spTgt spid="5"/>
                                        </p:tgtEl>
                                        <p:attrNameLst>
                                          <p:attrName>style.visibility</p:attrName>
                                        </p:attrNameLst>
                                      </p:cBhvr>
                                      <p:to>
                                        <p:strVal val="hidden"/>
                                      </p:to>
                                    </p:set>
                                  </p:childTnLst>
                                </p:cTn>
                              </p:par>
                              <p:par>
                                <p:cTn id="22" presetID="18" presetClass="exit" presetSubtype="3" fill="hold" grpId="1" nodeType="withEffect">
                                  <p:stCondLst>
                                    <p:cond delay="0"/>
                                  </p:stCondLst>
                                  <p:childTnLst>
                                    <p:animEffect transition="out" filter="strips(upRight)">
                                      <p:cBhvr>
                                        <p:cTn id="23" dur="3000"/>
                                        <p:tgtEl>
                                          <p:spTgt spid="5"/>
                                        </p:tgtEl>
                                      </p:cBhvr>
                                    </p:animEffect>
                                    <p:set>
                                      <p:cBhvr>
                                        <p:cTn id="24" dur="1" fill="hold">
                                          <p:stCondLst>
                                            <p:cond delay="2999"/>
                                          </p:stCondLst>
                                        </p:cTn>
                                        <p:tgtEl>
                                          <p:spTgt spid="5"/>
                                        </p:tgtEl>
                                        <p:attrNameLst>
                                          <p:attrName>style.visibility</p:attrName>
                                        </p:attrNameLst>
                                      </p:cBhvr>
                                      <p:to>
                                        <p:strVal val="hidden"/>
                                      </p:to>
                                    </p:set>
                                  </p:childTnLst>
                                </p:cTn>
                              </p:par>
                              <p:par>
                                <p:cTn id="25" presetID="17" presetClass="exit" presetSubtype="8" fill="hold" grpId="0" nodeType="withEffect">
                                  <p:stCondLst>
                                    <p:cond delay="0"/>
                                  </p:stCondLst>
                                  <p:childTnLst>
                                    <p:anim calcmode="lin" valueType="num">
                                      <p:cBhvr>
                                        <p:cTn id="26" dur="3000"/>
                                        <p:tgtEl>
                                          <p:spTgt spid="6"/>
                                        </p:tgtEl>
                                        <p:attrNameLst>
                                          <p:attrName>ppt_x</p:attrName>
                                        </p:attrNameLst>
                                      </p:cBhvr>
                                      <p:tavLst>
                                        <p:tav tm="0">
                                          <p:val>
                                            <p:strVal val="ppt_x"/>
                                          </p:val>
                                        </p:tav>
                                        <p:tav tm="100000">
                                          <p:val>
                                            <p:strVal val="ppt_x-ppt_w/2"/>
                                          </p:val>
                                        </p:tav>
                                      </p:tavLst>
                                    </p:anim>
                                    <p:anim calcmode="lin" valueType="num">
                                      <p:cBhvr>
                                        <p:cTn id="27" dur="3000"/>
                                        <p:tgtEl>
                                          <p:spTgt spid="6"/>
                                        </p:tgtEl>
                                        <p:attrNameLst>
                                          <p:attrName>ppt_y</p:attrName>
                                        </p:attrNameLst>
                                      </p:cBhvr>
                                      <p:tavLst>
                                        <p:tav tm="0">
                                          <p:val>
                                            <p:strVal val="ppt_y"/>
                                          </p:val>
                                        </p:tav>
                                        <p:tav tm="100000">
                                          <p:val>
                                            <p:strVal val="ppt_y"/>
                                          </p:val>
                                        </p:tav>
                                      </p:tavLst>
                                    </p:anim>
                                    <p:anim calcmode="lin" valueType="num">
                                      <p:cBhvr>
                                        <p:cTn id="28" dur="3000"/>
                                        <p:tgtEl>
                                          <p:spTgt spid="6"/>
                                        </p:tgtEl>
                                        <p:attrNameLst>
                                          <p:attrName>ppt_w</p:attrName>
                                        </p:attrNameLst>
                                      </p:cBhvr>
                                      <p:tavLst>
                                        <p:tav tm="0">
                                          <p:val>
                                            <p:strVal val="ppt_w"/>
                                          </p:val>
                                        </p:tav>
                                        <p:tav tm="100000">
                                          <p:val>
                                            <p:fltVal val="0"/>
                                          </p:val>
                                        </p:tav>
                                      </p:tavLst>
                                    </p:anim>
                                    <p:anim calcmode="lin" valueType="num">
                                      <p:cBhvr>
                                        <p:cTn id="29" dur="3000"/>
                                        <p:tgtEl>
                                          <p:spTgt spid="6"/>
                                        </p:tgtEl>
                                        <p:attrNameLst>
                                          <p:attrName>ppt_h</p:attrName>
                                        </p:attrNameLst>
                                      </p:cBhvr>
                                      <p:tavLst>
                                        <p:tav tm="0">
                                          <p:val>
                                            <p:strVal val="ppt_h"/>
                                          </p:val>
                                        </p:tav>
                                        <p:tav tm="100000">
                                          <p:val>
                                            <p:strVal val="ppt_h"/>
                                          </p:val>
                                        </p:tav>
                                      </p:tavLst>
                                    </p:anim>
                                    <p:set>
                                      <p:cBhvr>
                                        <p:cTn id="30" dur="1" fill="hold">
                                          <p:stCondLst>
                                            <p:cond delay="2999"/>
                                          </p:stCondLst>
                                        </p:cTn>
                                        <p:tgtEl>
                                          <p:spTgt spid="6"/>
                                        </p:tgtEl>
                                        <p:attrNameLst>
                                          <p:attrName>style.visibility</p:attrName>
                                        </p:attrNameLst>
                                      </p:cBhvr>
                                      <p:to>
                                        <p:strVal val="hidden"/>
                                      </p:to>
                                    </p:set>
                                  </p:childTnLst>
                                </p:cTn>
                              </p:par>
                              <p:par>
                                <p:cTn id="31" presetID="18" presetClass="exit" presetSubtype="3" fill="hold" grpId="1" nodeType="withEffect">
                                  <p:stCondLst>
                                    <p:cond delay="0"/>
                                  </p:stCondLst>
                                  <p:childTnLst>
                                    <p:animEffect transition="out" filter="strips(upRight)">
                                      <p:cBhvr>
                                        <p:cTn id="32" dur="3000"/>
                                        <p:tgtEl>
                                          <p:spTgt spid="6"/>
                                        </p:tgtEl>
                                      </p:cBhvr>
                                    </p:animEffect>
                                    <p:set>
                                      <p:cBhvr>
                                        <p:cTn id="33" dur="1" fill="hold">
                                          <p:stCondLst>
                                            <p:cond delay="2999"/>
                                          </p:stCondLst>
                                        </p:cTn>
                                        <p:tgtEl>
                                          <p:spTgt spid="6"/>
                                        </p:tgtEl>
                                        <p:attrNameLst>
                                          <p:attrName>style.visibility</p:attrName>
                                        </p:attrNameLst>
                                      </p:cBhvr>
                                      <p:to>
                                        <p:strVal val="hidden"/>
                                      </p:to>
                                    </p:set>
                                  </p:childTnLst>
                                </p:cTn>
                              </p:par>
                              <p:par>
                                <p:cTn id="34" presetID="17" presetClass="exit" presetSubtype="2" fill="hold" grpId="0" nodeType="withEffect">
                                  <p:stCondLst>
                                    <p:cond delay="0"/>
                                  </p:stCondLst>
                                  <p:childTnLst>
                                    <p:anim calcmode="lin" valueType="num">
                                      <p:cBhvr>
                                        <p:cTn id="35" dur="3000"/>
                                        <p:tgtEl>
                                          <p:spTgt spid="7"/>
                                        </p:tgtEl>
                                        <p:attrNameLst>
                                          <p:attrName>ppt_x</p:attrName>
                                        </p:attrNameLst>
                                      </p:cBhvr>
                                      <p:tavLst>
                                        <p:tav tm="0">
                                          <p:val>
                                            <p:strVal val="ppt_x"/>
                                          </p:val>
                                        </p:tav>
                                        <p:tav tm="100000">
                                          <p:val>
                                            <p:strVal val="ppt_x+ppt_w/2"/>
                                          </p:val>
                                        </p:tav>
                                      </p:tavLst>
                                    </p:anim>
                                    <p:anim calcmode="lin" valueType="num">
                                      <p:cBhvr>
                                        <p:cTn id="36" dur="3000"/>
                                        <p:tgtEl>
                                          <p:spTgt spid="7"/>
                                        </p:tgtEl>
                                        <p:attrNameLst>
                                          <p:attrName>ppt_y</p:attrName>
                                        </p:attrNameLst>
                                      </p:cBhvr>
                                      <p:tavLst>
                                        <p:tav tm="0">
                                          <p:val>
                                            <p:strVal val="ppt_y"/>
                                          </p:val>
                                        </p:tav>
                                        <p:tav tm="100000">
                                          <p:val>
                                            <p:strVal val="ppt_y"/>
                                          </p:val>
                                        </p:tav>
                                      </p:tavLst>
                                    </p:anim>
                                    <p:anim calcmode="lin" valueType="num">
                                      <p:cBhvr>
                                        <p:cTn id="37" dur="3000"/>
                                        <p:tgtEl>
                                          <p:spTgt spid="7"/>
                                        </p:tgtEl>
                                        <p:attrNameLst>
                                          <p:attrName>ppt_w</p:attrName>
                                        </p:attrNameLst>
                                      </p:cBhvr>
                                      <p:tavLst>
                                        <p:tav tm="0">
                                          <p:val>
                                            <p:strVal val="ppt_w"/>
                                          </p:val>
                                        </p:tav>
                                        <p:tav tm="100000">
                                          <p:val>
                                            <p:fltVal val="0"/>
                                          </p:val>
                                        </p:tav>
                                      </p:tavLst>
                                    </p:anim>
                                    <p:anim calcmode="lin" valueType="num">
                                      <p:cBhvr>
                                        <p:cTn id="38" dur="3000"/>
                                        <p:tgtEl>
                                          <p:spTgt spid="7"/>
                                        </p:tgtEl>
                                        <p:attrNameLst>
                                          <p:attrName>ppt_h</p:attrName>
                                        </p:attrNameLst>
                                      </p:cBhvr>
                                      <p:tavLst>
                                        <p:tav tm="0">
                                          <p:val>
                                            <p:strVal val="ppt_h"/>
                                          </p:val>
                                        </p:tav>
                                        <p:tav tm="100000">
                                          <p:val>
                                            <p:strVal val="ppt_h"/>
                                          </p:val>
                                        </p:tav>
                                      </p:tavLst>
                                    </p:anim>
                                    <p:set>
                                      <p:cBhvr>
                                        <p:cTn id="39" dur="1" fill="hold">
                                          <p:stCondLst>
                                            <p:cond delay="2999"/>
                                          </p:stCondLst>
                                        </p:cTn>
                                        <p:tgtEl>
                                          <p:spTgt spid="7"/>
                                        </p:tgtEl>
                                        <p:attrNameLst>
                                          <p:attrName>style.visibility</p:attrName>
                                        </p:attrNameLst>
                                      </p:cBhvr>
                                      <p:to>
                                        <p:strVal val="hidden"/>
                                      </p:to>
                                    </p:set>
                                  </p:childTnLst>
                                </p:cTn>
                              </p:par>
                              <p:par>
                                <p:cTn id="40" presetID="18" presetClass="exit" presetSubtype="9" fill="hold" grpId="1" nodeType="withEffect">
                                  <p:stCondLst>
                                    <p:cond delay="0"/>
                                  </p:stCondLst>
                                  <p:childTnLst>
                                    <p:animEffect transition="out" filter="strips(upLeft)">
                                      <p:cBhvr>
                                        <p:cTn id="41" dur="3000"/>
                                        <p:tgtEl>
                                          <p:spTgt spid="7"/>
                                        </p:tgtEl>
                                      </p:cBhvr>
                                    </p:animEffect>
                                    <p:set>
                                      <p:cBhvr>
                                        <p:cTn id="42" dur="1" fill="hold">
                                          <p:stCondLst>
                                            <p:cond delay="2999"/>
                                          </p:stCondLst>
                                        </p:cTn>
                                        <p:tgtEl>
                                          <p:spTgt spid="7"/>
                                        </p:tgtEl>
                                        <p:attrNameLst>
                                          <p:attrName>style.visibility</p:attrName>
                                        </p:attrNameLst>
                                      </p:cBhvr>
                                      <p:to>
                                        <p:strVal val="hidden"/>
                                      </p:to>
                                    </p:set>
                                  </p:childTnLst>
                                </p:cTn>
                              </p:par>
                              <p:par>
                                <p:cTn id="43" presetID="17" presetClass="exit" presetSubtype="2" fill="hold" grpId="0" nodeType="withEffect">
                                  <p:stCondLst>
                                    <p:cond delay="0"/>
                                  </p:stCondLst>
                                  <p:childTnLst>
                                    <p:anim calcmode="lin" valueType="num">
                                      <p:cBhvr>
                                        <p:cTn id="44" dur="3000"/>
                                        <p:tgtEl>
                                          <p:spTgt spid="8"/>
                                        </p:tgtEl>
                                        <p:attrNameLst>
                                          <p:attrName>ppt_x</p:attrName>
                                        </p:attrNameLst>
                                      </p:cBhvr>
                                      <p:tavLst>
                                        <p:tav tm="0">
                                          <p:val>
                                            <p:strVal val="ppt_x"/>
                                          </p:val>
                                        </p:tav>
                                        <p:tav tm="100000">
                                          <p:val>
                                            <p:strVal val="ppt_x+ppt_w/2"/>
                                          </p:val>
                                        </p:tav>
                                      </p:tavLst>
                                    </p:anim>
                                    <p:anim calcmode="lin" valueType="num">
                                      <p:cBhvr>
                                        <p:cTn id="45" dur="3000"/>
                                        <p:tgtEl>
                                          <p:spTgt spid="8"/>
                                        </p:tgtEl>
                                        <p:attrNameLst>
                                          <p:attrName>ppt_y</p:attrName>
                                        </p:attrNameLst>
                                      </p:cBhvr>
                                      <p:tavLst>
                                        <p:tav tm="0">
                                          <p:val>
                                            <p:strVal val="ppt_y"/>
                                          </p:val>
                                        </p:tav>
                                        <p:tav tm="100000">
                                          <p:val>
                                            <p:strVal val="ppt_y"/>
                                          </p:val>
                                        </p:tav>
                                      </p:tavLst>
                                    </p:anim>
                                    <p:anim calcmode="lin" valueType="num">
                                      <p:cBhvr>
                                        <p:cTn id="46" dur="3000"/>
                                        <p:tgtEl>
                                          <p:spTgt spid="8"/>
                                        </p:tgtEl>
                                        <p:attrNameLst>
                                          <p:attrName>ppt_w</p:attrName>
                                        </p:attrNameLst>
                                      </p:cBhvr>
                                      <p:tavLst>
                                        <p:tav tm="0">
                                          <p:val>
                                            <p:strVal val="ppt_w"/>
                                          </p:val>
                                        </p:tav>
                                        <p:tav tm="100000">
                                          <p:val>
                                            <p:fltVal val="0"/>
                                          </p:val>
                                        </p:tav>
                                      </p:tavLst>
                                    </p:anim>
                                    <p:anim calcmode="lin" valueType="num">
                                      <p:cBhvr>
                                        <p:cTn id="47" dur="3000"/>
                                        <p:tgtEl>
                                          <p:spTgt spid="8"/>
                                        </p:tgtEl>
                                        <p:attrNameLst>
                                          <p:attrName>ppt_h</p:attrName>
                                        </p:attrNameLst>
                                      </p:cBhvr>
                                      <p:tavLst>
                                        <p:tav tm="0">
                                          <p:val>
                                            <p:strVal val="ppt_h"/>
                                          </p:val>
                                        </p:tav>
                                        <p:tav tm="100000">
                                          <p:val>
                                            <p:strVal val="ppt_h"/>
                                          </p:val>
                                        </p:tav>
                                      </p:tavLst>
                                    </p:anim>
                                    <p:set>
                                      <p:cBhvr>
                                        <p:cTn id="48" dur="1" fill="hold">
                                          <p:stCondLst>
                                            <p:cond delay="2999"/>
                                          </p:stCondLst>
                                        </p:cTn>
                                        <p:tgtEl>
                                          <p:spTgt spid="8"/>
                                        </p:tgtEl>
                                        <p:attrNameLst>
                                          <p:attrName>style.visibility</p:attrName>
                                        </p:attrNameLst>
                                      </p:cBhvr>
                                      <p:to>
                                        <p:strVal val="hidden"/>
                                      </p:to>
                                    </p:set>
                                  </p:childTnLst>
                                </p:cTn>
                              </p:par>
                              <p:par>
                                <p:cTn id="49" presetID="18" presetClass="exit" presetSubtype="9" fill="hold" grpId="1" nodeType="withEffect">
                                  <p:stCondLst>
                                    <p:cond delay="0"/>
                                  </p:stCondLst>
                                  <p:childTnLst>
                                    <p:animEffect transition="out" filter="strips(upLeft)">
                                      <p:cBhvr>
                                        <p:cTn id="50" dur="3000"/>
                                        <p:tgtEl>
                                          <p:spTgt spid="8"/>
                                        </p:tgtEl>
                                      </p:cBhvr>
                                    </p:animEffect>
                                    <p:set>
                                      <p:cBhvr>
                                        <p:cTn id="51" dur="1" fill="hold">
                                          <p:stCondLst>
                                            <p:cond delay="2999"/>
                                          </p:stCondLst>
                                        </p:cTn>
                                        <p:tgtEl>
                                          <p:spTgt spid="8"/>
                                        </p:tgtEl>
                                        <p:attrNameLst>
                                          <p:attrName>style.visibility</p:attrName>
                                        </p:attrNameLst>
                                      </p:cBhvr>
                                      <p:to>
                                        <p:strVal val="hidden"/>
                                      </p:to>
                                    </p:set>
                                  </p:childTnLst>
                                </p:cTn>
                              </p:par>
                              <p:par>
                                <p:cTn id="52" presetID="17" presetClass="exit" presetSubtype="2" fill="hold" grpId="0" nodeType="withEffect">
                                  <p:stCondLst>
                                    <p:cond delay="0"/>
                                  </p:stCondLst>
                                  <p:childTnLst>
                                    <p:anim calcmode="lin" valueType="num">
                                      <p:cBhvr>
                                        <p:cTn id="53" dur="3000"/>
                                        <p:tgtEl>
                                          <p:spTgt spid="9"/>
                                        </p:tgtEl>
                                        <p:attrNameLst>
                                          <p:attrName>ppt_x</p:attrName>
                                        </p:attrNameLst>
                                      </p:cBhvr>
                                      <p:tavLst>
                                        <p:tav tm="0">
                                          <p:val>
                                            <p:strVal val="ppt_x"/>
                                          </p:val>
                                        </p:tav>
                                        <p:tav tm="100000">
                                          <p:val>
                                            <p:strVal val="ppt_x+ppt_w/2"/>
                                          </p:val>
                                        </p:tav>
                                      </p:tavLst>
                                    </p:anim>
                                    <p:anim calcmode="lin" valueType="num">
                                      <p:cBhvr>
                                        <p:cTn id="54" dur="3000"/>
                                        <p:tgtEl>
                                          <p:spTgt spid="9"/>
                                        </p:tgtEl>
                                        <p:attrNameLst>
                                          <p:attrName>ppt_y</p:attrName>
                                        </p:attrNameLst>
                                      </p:cBhvr>
                                      <p:tavLst>
                                        <p:tav tm="0">
                                          <p:val>
                                            <p:strVal val="ppt_y"/>
                                          </p:val>
                                        </p:tav>
                                        <p:tav tm="100000">
                                          <p:val>
                                            <p:strVal val="ppt_y"/>
                                          </p:val>
                                        </p:tav>
                                      </p:tavLst>
                                    </p:anim>
                                    <p:anim calcmode="lin" valueType="num">
                                      <p:cBhvr>
                                        <p:cTn id="55" dur="3000"/>
                                        <p:tgtEl>
                                          <p:spTgt spid="9"/>
                                        </p:tgtEl>
                                        <p:attrNameLst>
                                          <p:attrName>ppt_w</p:attrName>
                                        </p:attrNameLst>
                                      </p:cBhvr>
                                      <p:tavLst>
                                        <p:tav tm="0">
                                          <p:val>
                                            <p:strVal val="ppt_w"/>
                                          </p:val>
                                        </p:tav>
                                        <p:tav tm="100000">
                                          <p:val>
                                            <p:fltVal val="0"/>
                                          </p:val>
                                        </p:tav>
                                      </p:tavLst>
                                    </p:anim>
                                    <p:anim calcmode="lin" valueType="num">
                                      <p:cBhvr>
                                        <p:cTn id="56" dur="3000"/>
                                        <p:tgtEl>
                                          <p:spTgt spid="9"/>
                                        </p:tgtEl>
                                        <p:attrNameLst>
                                          <p:attrName>ppt_h</p:attrName>
                                        </p:attrNameLst>
                                      </p:cBhvr>
                                      <p:tavLst>
                                        <p:tav tm="0">
                                          <p:val>
                                            <p:strVal val="ppt_h"/>
                                          </p:val>
                                        </p:tav>
                                        <p:tav tm="100000">
                                          <p:val>
                                            <p:strVal val="ppt_h"/>
                                          </p:val>
                                        </p:tav>
                                      </p:tavLst>
                                    </p:anim>
                                    <p:set>
                                      <p:cBhvr>
                                        <p:cTn id="57" dur="1" fill="hold">
                                          <p:stCondLst>
                                            <p:cond delay="2999"/>
                                          </p:stCondLst>
                                        </p:cTn>
                                        <p:tgtEl>
                                          <p:spTgt spid="9"/>
                                        </p:tgtEl>
                                        <p:attrNameLst>
                                          <p:attrName>style.visibility</p:attrName>
                                        </p:attrNameLst>
                                      </p:cBhvr>
                                      <p:to>
                                        <p:strVal val="hidden"/>
                                      </p:to>
                                    </p:set>
                                  </p:childTnLst>
                                </p:cTn>
                              </p:par>
                              <p:par>
                                <p:cTn id="58" presetID="18" presetClass="exit" presetSubtype="9" fill="hold" grpId="1" nodeType="withEffect">
                                  <p:stCondLst>
                                    <p:cond delay="0"/>
                                  </p:stCondLst>
                                  <p:childTnLst>
                                    <p:animEffect transition="out" filter="strips(upLeft)">
                                      <p:cBhvr>
                                        <p:cTn id="59" dur="3000"/>
                                        <p:tgtEl>
                                          <p:spTgt spid="9"/>
                                        </p:tgtEl>
                                      </p:cBhvr>
                                    </p:animEffect>
                                    <p:set>
                                      <p:cBhvr>
                                        <p:cTn id="60" dur="1" fill="hold">
                                          <p:stCondLst>
                                            <p:cond delay="2999"/>
                                          </p:stCondLst>
                                        </p:cTn>
                                        <p:tgtEl>
                                          <p:spTgt spid="9"/>
                                        </p:tgtEl>
                                        <p:attrNameLst>
                                          <p:attrName>style.visibility</p:attrName>
                                        </p:attrNameLst>
                                      </p:cBhvr>
                                      <p:to>
                                        <p:strVal val="hidden"/>
                                      </p:to>
                                    </p:set>
                                  </p:childTnLst>
                                </p:cTn>
                              </p:par>
                              <p:par>
                                <p:cTn id="61" presetID="17" presetClass="entr" presetSubtype="10" fill="hold" nodeType="withEffect">
                                  <p:stCondLst>
                                    <p:cond delay="0"/>
                                  </p:stCondLst>
                                  <p:childTnLst>
                                    <p:set>
                                      <p:cBhvr>
                                        <p:cTn id="62" dur="1" fill="hold">
                                          <p:stCondLst>
                                            <p:cond delay="0"/>
                                          </p:stCondLst>
                                        </p:cTn>
                                        <p:tgtEl>
                                          <p:spTgt spid="2"/>
                                        </p:tgtEl>
                                        <p:attrNameLst>
                                          <p:attrName>style.visibility</p:attrName>
                                        </p:attrNameLst>
                                      </p:cBhvr>
                                      <p:to>
                                        <p:strVal val="visible"/>
                                      </p:to>
                                    </p:set>
                                    <p:anim calcmode="lin" valueType="num">
                                      <p:cBhvr>
                                        <p:cTn id="63" dur="3000" fill="hold"/>
                                        <p:tgtEl>
                                          <p:spTgt spid="2"/>
                                        </p:tgtEl>
                                        <p:attrNameLst>
                                          <p:attrName>ppt_w</p:attrName>
                                        </p:attrNameLst>
                                      </p:cBhvr>
                                      <p:tavLst>
                                        <p:tav tm="0">
                                          <p:val>
                                            <p:fltVal val="0"/>
                                          </p:val>
                                        </p:tav>
                                        <p:tav tm="100000">
                                          <p:val>
                                            <p:strVal val="#ppt_w"/>
                                          </p:val>
                                        </p:tav>
                                      </p:tavLst>
                                    </p:anim>
                                    <p:anim calcmode="lin" valueType="num">
                                      <p:cBhvr>
                                        <p:cTn id="6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64999">
              <a:srgbClr val="F0EBD5"/>
            </a:gs>
            <a:gs pos="100000">
              <a:srgbClr val="D1C39F"/>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2" name="1 Imagen" descr="Painnt_Creation_2024-02-26_11012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1285852" cy="928676"/>
          </a:xfrm>
          <a:prstGeom prst="rect">
            <a:avLst/>
          </a:prstGeom>
          <a:gradFill flip="none" rotWithShape="1">
            <a:gsLst>
              <a:gs pos="40000">
                <a:schemeClr val="bg1"/>
              </a:gs>
              <a:gs pos="30000">
                <a:srgbClr val="D49E6C"/>
              </a:gs>
              <a:gs pos="70000">
                <a:srgbClr val="A65528"/>
              </a:gs>
              <a:gs pos="100000">
                <a:srgbClr val="663012"/>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1000114"/>
            <a:ext cx="1285852" cy="928676"/>
          </a:xfrm>
          <a:prstGeom prst="rect">
            <a:avLst/>
          </a:prstGeom>
          <a:gradFill flip="none" rotWithShape="1">
            <a:gsLst>
              <a:gs pos="40000">
                <a:schemeClr val="bg1"/>
              </a:gs>
              <a:gs pos="30000">
                <a:srgbClr val="D49E6C"/>
              </a:gs>
              <a:gs pos="70000">
                <a:srgbClr val="A65528"/>
              </a:gs>
              <a:gs pos="100000">
                <a:srgbClr val="663012"/>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2071684"/>
            <a:ext cx="1285852" cy="928676"/>
          </a:xfrm>
          <a:prstGeom prst="rect">
            <a:avLst/>
          </a:prstGeom>
          <a:gradFill flip="none" rotWithShape="1">
            <a:gsLst>
              <a:gs pos="40000">
                <a:schemeClr val="bg1"/>
              </a:gs>
              <a:gs pos="30000">
                <a:srgbClr val="D49E6C"/>
              </a:gs>
              <a:gs pos="70000">
                <a:srgbClr val="A65528"/>
              </a:gs>
              <a:gs pos="100000">
                <a:srgbClr val="663012"/>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3143254"/>
            <a:ext cx="1285852" cy="928676"/>
          </a:xfrm>
          <a:prstGeom prst="rect">
            <a:avLst/>
          </a:prstGeom>
          <a:gradFill flip="none" rotWithShape="1">
            <a:gsLst>
              <a:gs pos="40000">
                <a:schemeClr val="bg1"/>
              </a:gs>
              <a:gs pos="30000">
                <a:srgbClr val="D49E6C"/>
              </a:gs>
              <a:gs pos="70000">
                <a:srgbClr val="A65528"/>
              </a:gs>
              <a:gs pos="100000">
                <a:srgbClr val="663012"/>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4214824"/>
            <a:ext cx="1285852" cy="928676"/>
          </a:xfrm>
          <a:prstGeom prst="rect">
            <a:avLst/>
          </a:prstGeom>
          <a:gradFill flip="none" rotWithShape="1">
            <a:gsLst>
              <a:gs pos="40000">
                <a:schemeClr val="bg1"/>
              </a:gs>
              <a:gs pos="30000">
                <a:srgbClr val="D49E6C"/>
              </a:gs>
              <a:gs pos="70000">
                <a:srgbClr val="A65528"/>
              </a:gs>
              <a:gs pos="100000">
                <a:srgbClr val="663012"/>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1571604" y="0"/>
            <a:ext cx="1285852" cy="928676"/>
          </a:xfrm>
          <a:prstGeom prst="rect">
            <a:avLst/>
          </a:prstGeom>
          <a:gradFill flip="none" rotWithShape="1">
            <a:gsLst>
              <a:gs pos="40000">
                <a:schemeClr val="bg1"/>
              </a:gs>
              <a:gs pos="30000">
                <a:srgbClr val="D49E6C"/>
              </a:gs>
              <a:gs pos="70000">
                <a:srgbClr val="A65528"/>
              </a:gs>
              <a:gs pos="100000">
                <a:srgbClr val="663012"/>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1571604" y="1000114"/>
            <a:ext cx="1285852" cy="928676"/>
          </a:xfrm>
          <a:prstGeom prst="rect">
            <a:avLst/>
          </a:prstGeom>
          <a:gradFill flip="none" rotWithShape="1">
            <a:gsLst>
              <a:gs pos="40000">
                <a:schemeClr val="bg1"/>
              </a:gs>
              <a:gs pos="30000">
                <a:srgbClr val="D49E6C"/>
              </a:gs>
              <a:gs pos="70000">
                <a:srgbClr val="A65528"/>
              </a:gs>
              <a:gs pos="100000">
                <a:srgbClr val="663012"/>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1571604" y="2071684"/>
            <a:ext cx="1285852" cy="928676"/>
          </a:xfrm>
          <a:prstGeom prst="rect">
            <a:avLst/>
          </a:prstGeom>
          <a:gradFill flip="none" rotWithShape="1">
            <a:gsLst>
              <a:gs pos="40000">
                <a:schemeClr val="bg1"/>
              </a:gs>
              <a:gs pos="30000">
                <a:srgbClr val="D49E6C"/>
              </a:gs>
              <a:gs pos="70000">
                <a:srgbClr val="A65528"/>
              </a:gs>
              <a:gs pos="100000">
                <a:srgbClr val="663012"/>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1571604" y="3143254"/>
            <a:ext cx="1285852" cy="928676"/>
          </a:xfrm>
          <a:prstGeom prst="rect">
            <a:avLst/>
          </a:prstGeom>
          <a:gradFill flip="none" rotWithShape="1">
            <a:gsLst>
              <a:gs pos="40000">
                <a:schemeClr val="bg1"/>
              </a:gs>
              <a:gs pos="30000">
                <a:srgbClr val="D49E6C"/>
              </a:gs>
              <a:gs pos="70000">
                <a:srgbClr val="A65528"/>
              </a:gs>
              <a:gs pos="100000">
                <a:srgbClr val="663012"/>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1571604" y="4214824"/>
            <a:ext cx="1285852" cy="928676"/>
          </a:xfrm>
          <a:prstGeom prst="rect">
            <a:avLst/>
          </a:prstGeom>
          <a:gradFill flip="none" rotWithShape="1">
            <a:gsLst>
              <a:gs pos="40000">
                <a:schemeClr val="bg1"/>
              </a:gs>
              <a:gs pos="30000">
                <a:srgbClr val="D49E6C"/>
              </a:gs>
              <a:gs pos="70000">
                <a:srgbClr val="A65528"/>
              </a:gs>
              <a:gs pos="100000">
                <a:srgbClr val="663012"/>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3214678" y="0"/>
            <a:ext cx="1285852" cy="928676"/>
          </a:xfrm>
          <a:prstGeom prst="rect">
            <a:avLst/>
          </a:prstGeom>
          <a:gradFill flip="none" rotWithShape="1">
            <a:gsLst>
              <a:gs pos="40000">
                <a:schemeClr val="bg1"/>
              </a:gs>
              <a:gs pos="30000">
                <a:srgbClr val="D49E6C"/>
              </a:gs>
              <a:gs pos="70000">
                <a:srgbClr val="A65528"/>
              </a:gs>
              <a:gs pos="100000">
                <a:srgbClr val="663012"/>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3214678" y="1000114"/>
            <a:ext cx="1285852" cy="928676"/>
          </a:xfrm>
          <a:prstGeom prst="rect">
            <a:avLst/>
          </a:prstGeom>
          <a:gradFill flip="none" rotWithShape="1">
            <a:gsLst>
              <a:gs pos="40000">
                <a:schemeClr val="bg1"/>
              </a:gs>
              <a:gs pos="30000">
                <a:srgbClr val="D49E6C"/>
              </a:gs>
              <a:gs pos="70000">
                <a:srgbClr val="A65528"/>
              </a:gs>
              <a:gs pos="100000">
                <a:srgbClr val="663012"/>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3214678" y="2071684"/>
            <a:ext cx="1285852" cy="928676"/>
          </a:xfrm>
          <a:prstGeom prst="rect">
            <a:avLst/>
          </a:prstGeom>
          <a:gradFill flip="none" rotWithShape="1">
            <a:gsLst>
              <a:gs pos="40000">
                <a:schemeClr val="bg1"/>
              </a:gs>
              <a:gs pos="30000">
                <a:srgbClr val="D49E6C"/>
              </a:gs>
              <a:gs pos="70000">
                <a:srgbClr val="A65528"/>
              </a:gs>
              <a:gs pos="100000">
                <a:srgbClr val="663012"/>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3214678" y="3143254"/>
            <a:ext cx="1285852" cy="928676"/>
          </a:xfrm>
          <a:prstGeom prst="rect">
            <a:avLst/>
          </a:prstGeom>
          <a:gradFill flip="none" rotWithShape="1">
            <a:gsLst>
              <a:gs pos="40000">
                <a:schemeClr val="bg1"/>
              </a:gs>
              <a:gs pos="30000">
                <a:srgbClr val="D49E6C"/>
              </a:gs>
              <a:gs pos="70000">
                <a:srgbClr val="A65528"/>
              </a:gs>
              <a:gs pos="100000">
                <a:srgbClr val="663012"/>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Rectángulo"/>
          <p:cNvSpPr/>
          <p:nvPr/>
        </p:nvSpPr>
        <p:spPr>
          <a:xfrm>
            <a:off x="3214678" y="4214824"/>
            <a:ext cx="1285852" cy="928676"/>
          </a:xfrm>
          <a:prstGeom prst="rect">
            <a:avLst/>
          </a:prstGeom>
          <a:gradFill flip="none" rotWithShape="1">
            <a:gsLst>
              <a:gs pos="40000">
                <a:schemeClr val="bg1"/>
              </a:gs>
              <a:gs pos="30000">
                <a:srgbClr val="D49E6C"/>
              </a:gs>
              <a:gs pos="70000">
                <a:srgbClr val="A65528"/>
              </a:gs>
              <a:gs pos="100000">
                <a:srgbClr val="663012"/>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Rectángulo"/>
          <p:cNvSpPr/>
          <p:nvPr/>
        </p:nvSpPr>
        <p:spPr>
          <a:xfrm>
            <a:off x="4786314" y="0"/>
            <a:ext cx="1285852" cy="928676"/>
          </a:xfrm>
          <a:prstGeom prst="rect">
            <a:avLst/>
          </a:prstGeom>
          <a:gradFill flip="none" rotWithShape="1">
            <a:gsLst>
              <a:gs pos="40000">
                <a:schemeClr val="bg1"/>
              </a:gs>
              <a:gs pos="30000">
                <a:srgbClr val="D49E6C"/>
              </a:gs>
              <a:gs pos="70000">
                <a:srgbClr val="A65528"/>
              </a:gs>
              <a:gs pos="100000">
                <a:srgbClr val="663012"/>
              </a:gs>
            </a:gsLst>
            <a:lin ang="135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Rectángulo"/>
          <p:cNvSpPr/>
          <p:nvPr/>
        </p:nvSpPr>
        <p:spPr>
          <a:xfrm>
            <a:off x="4786314" y="1000114"/>
            <a:ext cx="1285852" cy="928676"/>
          </a:xfrm>
          <a:prstGeom prst="rect">
            <a:avLst/>
          </a:prstGeom>
          <a:gradFill flip="none" rotWithShape="1">
            <a:gsLst>
              <a:gs pos="40000">
                <a:schemeClr val="bg1"/>
              </a:gs>
              <a:gs pos="30000">
                <a:srgbClr val="D49E6C"/>
              </a:gs>
              <a:gs pos="70000">
                <a:srgbClr val="A65528"/>
              </a:gs>
              <a:gs pos="100000">
                <a:srgbClr val="663012"/>
              </a:gs>
            </a:gsLst>
            <a:lin ang="135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Rectángulo"/>
          <p:cNvSpPr/>
          <p:nvPr/>
        </p:nvSpPr>
        <p:spPr>
          <a:xfrm>
            <a:off x="4786314" y="2071684"/>
            <a:ext cx="1285852" cy="928676"/>
          </a:xfrm>
          <a:prstGeom prst="rect">
            <a:avLst/>
          </a:prstGeom>
          <a:gradFill flip="none" rotWithShape="1">
            <a:gsLst>
              <a:gs pos="40000">
                <a:schemeClr val="bg1"/>
              </a:gs>
              <a:gs pos="30000">
                <a:srgbClr val="D49E6C"/>
              </a:gs>
              <a:gs pos="70000">
                <a:srgbClr val="A65528"/>
              </a:gs>
              <a:gs pos="100000">
                <a:srgbClr val="663012"/>
              </a:gs>
            </a:gsLst>
            <a:lin ang="135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Rectángulo"/>
          <p:cNvSpPr/>
          <p:nvPr/>
        </p:nvSpPr>
        <p:spPr>
          <a:xfrm>
            <a:off x="4786314" y="3143254"/>
            <a:ext cx="1285852" cy="928676"/>
          </a:xfrm>
          <a:prstGeom prst="rect">
            <a:avLst/>
          </a:prstGeom>
          <a:gradFill flip="none" rotWithShape="1">
            <a:gsLst>
              <a:gs pos="40000">
                <a:schemeClr val="bg1"/>
              </a:gs>
              <a:gs pos="30000">
                <a:srgbClr val="D49E6C"/>
              </a:gs>
              <a:gs pos="70000">
                <a:srgbClr val="A65528"/>
              </a:gs>
              <a:gs pos="100000">
                <a:srgbClr val="663012"/>
              </a:gs>
            </a:gsLst>
            <a:lin ang="135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2" name="21 Rectángulo"/>
          <p:cNvSpPr/>
          <p:nvPr/>
        </p:nvSpPr>
        <p:spPr>
          <a:xfrm>
            <a:off x="4786314" y="4214824"/>
            <a:ext cx="1285852" cy="928676"/>
          </a:xfrm>
          <a:prstGeom prst="rect">
            <a:avLst/>
          </a:prstGeom>
          <a:gradFill flip="none" rotWithShape="1">
            <a:gsLst>
              <a:gs pos="40000">
                <a:schemeClr val="bg1"/>
              </a:gs>
              <a:gs pos="30000">
                <a:srgbClr val="D49E6C"/>
              </a:gs>
              <a:gs pos="70000">
                <a:srgbClr val="A65528"/>
              </a:gs>
              <a:gs pos="100000">
                <a:srgbClr val="663012"/>
              </a:gs>
            </a:gsLst>
            <a:lin ang="135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3" name="22 Rectángulo"/>
          <p:cNvSpPr/>
          <p:nvPr/>
        </p:nvSpPr>
        <p:spPr>
          <a:xfrm>
            <a:off x="6286512" y="0"/>
            <a:ext cx="1285852" cy="928676"/>
          </a:xfrm>
          <a:prstGeom prst="rect">
            <a:avLst/>
          </a:prstGeom>
          <a:gradFill flip="none" rotWithShape="1">
            <a:gsLst>
              <a:gs pos="40000">
                <a:schemeClr val="bg1"/>
              </a:gs>
              <a:gs pos="30000">
                <a:srgbClr val="D49E6C"/>
              </a:gs>
              <a:gs pos="70000">
                <a:srgbClr val="A65528"/>
              </a:gs>
              <a:gs pos="100000">
                <a:srgbClr val="663012"/>
              </a:gs>
            </a:gsLst>
            <a:lin ang="135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4" name="23 Rectángulo"/>
          <p:cNvSpPr/>
          <p:nvPr/>
        </p:nvSpPr>
        <p:spPr>
          <a:xfrm>
            <a:off x="6286512" y="1000114"/>
            <a:ext cx="1285852" cy="928676"/>
          </a:xfrm>
          <a:prstGeom prst="rect">
            <a:avLst/>
          </a:prstGeom>
          <a:gradFill flip="none" rotWithShape="1">
            <a:gsLst>
              <a:gs pos="40000">
                <a:schemeClr val="bg1"/>
              </a:gs>
              <a:gs pos="30000">
                <a:srgbClr val="D49E6C"/>
              </a:gs>
              <a:gs pos="70000">
                <a:srgbClr val="A65528"/>
              </a:gs>
              <a:gs pos="100000">
                <a:srgbClr val="663012"/>
              </a:gs>
            </a:gsLst>
            <a:lin ang="135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5" name="24 Rectángulo"/>
          <p:cNvSpPr/>
          <p:nvPr/>
        </p:nvSpPr>
        <p:spPr>
          <a:xfrm>
            <a:off x="6286512" y="2071684"/>
            <a:ext cx="1285852" cy="928676"/>
          </a:xfrm>
          <a:prstGeom prst="rect">
            <a:avLst/>
          </a:prstGeom>
          <a:gradFill flip="none" rotWithShape="1">
            <a:gsLst>
              <a:gs pos="40000">
                <a:schemeClr val="bg1"/>
              </a:gs>
              <a:gs pos="30000">
                <a:srgbClr val="D49E6C"/>
              </a:gs>
              <a:gs pos="70000">
                <a:srgbClr val="A65528"/>
              </a:gs>
              <a:gs pos="100000">
                <a:srgbClr val="663012"/>
              </a:gs>
            </a:gsLst>
            <a:lin ang="135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6" name="25 Rectángulo"/>
          <p:cNvSpPr/>
          <p:nvPr/>
        </p:nvSpPr>
        <p:spPr>
          <a:xfrm>
            <a:off x="6286512" y="3143254"/>
            <a:ext cx="1285852" cy="928676"/>
          </a:xfrm>
          <a:prstGeom prst="rect">
            <a:avLst/>
          </a:prstGeom>
          <a:gradFill flip="none" rotWithShape="1">
            <a:gsLst>
              <a:gs pos="40000">
                <a:schemeClr val="bg1"/>
              </a:gs>
              <a:gs pos="30000">
                <a:srgbClr val="D49E6C"/>
              </a:gs>
              <a:gs pos="70000">
                <a:srgbClr val="A65528"/>
              </a:gs>
              <a:gs pos="100000">
                <a:srgbClr val="663012"/>
              </a:gs>
            </a:gsLst>
            <a:lin ang="135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7" name="26 Rectángulo"/>
          <p:cNvSpPr/>
          <p:nvPr/>
        </p:nvSpPr>
        <p:spPr>
          <a:xfrm>
            <a:off x="6286512" y="4214824"/>
            <a:ext cx="1285852" cy="928676"/>
          </a:xfrm>
          <a:prstGeom prst="rect">
            <a:avLst/>
          </a:prstGeom>
          <a:gradFill flip="none" rotWithShape="1">
            <a:gsLst>
              <a:gs pos="40000">
                <a:schemeClr val="bg1"/>
              </a:gs>
              <a:gs pos="30000">
                <a:srgbClr val="D49E6C"/>
              </a:gs>
              <a:gs pos="70000">
                <a:srgbClr val="A65528"/>
              </a:gs>
              <a:gs pos="100000">
                <a:srgbClr val="663012"/>
              </a:gs>
            </a:gsLst>
            <a:lin ang="135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8" name="27 Rectángulo"/>
          <p:cNvSpPr/>
          <p:nvPr/>
        </p:nvSpPr>
        <p:spPr>
          <a:xfrm>
            <a:off x="7858148" y="0"/>
            <a:ext cx="1285852" cy="928676"/>
          </a:xfrm>
          <a:prstGeom prst="rect">
            <a:avLst/>
          </a:prstGeom>
          <a:gradFill flip="none" rotWithShape="1">
            <a:gsLst>
              <a:gs pos="40000">
                <a:schemeClr val="bg1"/>
              </a:gs>
              <a:gs pos="30000">
                <a:srgbClr val="D49E6C"/>
              </a:gs>
              <a:gs pos="70000">
                <a:srgbClr val="A65528"/>
              </a:gs>
              <a:gs pos="100000">
                <a:srgbClr val="663012"/>
              </a:gs>
            </a:gsLst>
            <a:lin ang="135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9" name="28 Rectángulo"/>
          <p:cNvSpPr/>
          <p:nvPr/>
        </p:nvSpPr>
        <p:spPr>
          <a:xfrm>
            <a:off x="7858148" y="1000114"/>
            <a:ext cx="1285852" cy="928676"/>
          </a:xfrm>
          <a:prstGeom prst="rect">
            <a:avLst/>
          </a:prstGeom>
          <a:gradFill flip="none" rotWithShape="1">
            <a:gsLst>
              <a:gs pos="40000">
                <a:schemeClr val="bg1"/>
              </a:gs>
              <a:gs pos="30000">
                <a:srgbClr val="D49E6C"/>
              </a:gs>
              <a:gs pos="70000">
                <a:srgbClr val="A65528"/>
              </a:gs>
              <a:gs pos="100000">
                <a:srgbClr val="663012"/>
              </a:gs>
            </a:gsLst>
            <a:lin ang="135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0" name="29 Rectángulo"/>
          <p:cNvSpPr/>
          <p:nvPr/>
        </p:nvSpPr>
        <p:spPr>
          <a:xfrm>
            <a:off x="7858148" y="2071684"/>
            <a:ext cx="1285852" cy="928676"/>
          </a:xfrm>
          <a:prstGeom prst="rect">
            <a:avLst/>
          </a:prstGeom>
          <a:gradFill flip="none" rotWithShape="1">
            <a:gsLst>
              <a:gs pos="40000">
                <a:schemeClr val="bg1"/>
              </a:gs>
              <a:gs pos="30000">
                <a:srgbClr val="D49E6C"/>
              </a:gs>
              <a:gs pos="70000">
                <a:srgbClr val="A65528"/>
              </a:gs>
              <a:gs pos="100000">
                <a:srgbClr val="663012"/>
              </a:gs>
            </a:gsLst>
            <a:lin ang="135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1" name="30 Rectángulo"/>
          <p:cNvSpPr/>
          <p:nvPr/>
        </p:nvSpPr>
        <p:spPr>
          <a:xfrm>
            <a:off x="7858148" y="3143254"/>
            <a:ext cx="1285852" cy="928676"/>
          </a:xfrm>
          <a:prstGeom prst="rect">
            <a:avLst/>
          </a:prstGeom>
          <a:gradFill flip="none" rotWithShape="1">
            <a:gsLst>
              <a:gs pos="40000">
                <a:schemeClr val="bg1"/>
              </a:gs>
              <a:gs pos="30000">
                <a:srgbClr val="D49E6C"/>
              </a:gs>
              <a:gs pos="70000">
                <a:srgbClr val="A65528"/>
              </a:gs>
              <a:gs pos="100000">
                <a:srgbClr val="663012"/>
              </a:gs>
            </a:gsLst>
            <a:lin ang="135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2" name="31 Rectángulo"/>
          <p:cNvSpPr/>
          <p:nvPr/>
        </p:nvSpPr>
        <p:spPr>
          <a:xfrm>
            <a:off x="7858148" y="4214824"/>
            <a:ext cx="1285852" cy="928676"/>
          </a:xfrm>
          <a:prstGeom prst="rect">
            <a:avLst/>
          </a:prstGeom>
          <a:gradFill flip="none" rotWithShape="1">
            <a:gsLst>
              <a:gs pos="40000">
                <a:schemeClr val="bg1"/>
              </a:gs>
              <a:gs pos="30000">
                <a:srgbClr val="D49E6C"/>
              </a:gs>
              <a:gs pos="70000">
                <a:srgbClr val="A65528"/>
              </a:gs>
              <a:gs pos="100000">
                <a:srgbClr val="663012"/>
              </a:gs>
            </a:gsLst>
            <a:lin ang="135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33" name="32 Imagen" descr="Painnt_Creation_2024-02-26_11012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3"/>
                                        </p:tgtEl>
                                        <p:attrNameLst>
                                          <p:attrName>style.visibility</p:attrName>
                                        </p:attrNameLst>
                                      </p:cBhvr>
                                      <p:to>
                                        <p:strVal val="hidden"/>
                                      </p:to>
                                    </p:set>
                                  </p:childTnLst>
                                </p:cTn>
                              </p:par>
                              <p:par>
                                <p:cTn id="7" presetID="23" presetClass="exit" presetSubtype="544" fill="hold" grpId="0" nodeType="withEffect">
                                  <p:stCondLst>
                                    <p:cond delay="0"/>
                                  </p:stCondLst>
                                  <p:childTnLst>
                                    <p:anim calcmode="lin" valueType="num">
                                      <p:cBhvr>
                                        <p:cTn id="8" dur="3000"/>
                                        <p:tgtEl>
                                          <p:spTgt spid="3"/>
                                        </p:tgtEl>
                                        <p:attrNameLst>
                                          <p:attrName>ppt_w</p:attrName>
                                        </p:attrNameLst>
                                      </p:cBhvr>
                                      <p:tavLst>
                                        <p:tav tm="0">
                                          <p:val>
                                            <p:strVal val="ppt_w"/>
                                          </p:val>
                                        </p:tav>
                                        <p:tav tm="100000">
                                          <p:val>
                                            <p:fltVal val="0"/>
                                          </p:val>
                                        </p:tav>
                                      </p:tavLst>
                                    </p:anim>
                                    <p:anim calcmode="lin" valueType="num">
                                      <p:cBhvr>
                                        <p:cTn id="9" dur="3000"/>
                                        <p:tgtEl>
                                          <p:spTgt spid="3"/>
                                        </p:tgtEl>
                                        <p:attrNameLst>
                                          <p:attrName>ppt_h</p:attrName>
                                        </p:attrNameLst>
                                      </p:cBhvr>
                                      <p:tavLst>
                                        <p:tav tm="0">
                                          <p:val>
                                            <p:strVal val="ppt_h"/>
                                          </p:val>
                                        </p:tav>
                                        <p:tav tm="100000">
                                          <p:val>
                                            <p:fltVal val="0"/>
                                          </p:val>
                                        </p:tav>
                                      </p:tavLst>
                                    </p:anim>
                                    <p:anim calcmode="lin" valueType="num">
                                      <p:cBhvr>
                                        <p:cTn id="10" dur="3000"/>
                                        <p:tgtEl>
                                          <p:spTgt spid="3"/>
                                        </p:tgtEl>
                                        <p:attrNameLst>
                                          <p:attrName>ppt_x</p:attrName>
                                        </p:attrNameLst>
                                      </p:cBhvr>
                                      <p:tavLst>
                                        <p:tav tm="0">
                                          <p:val>
                                            <p:strVal val="ppt_x"/>
                                          </p:val>
                                        </p:tav>
                                        <p:tav tm="100000">
                                          <p:val>
                                            <p:fltVal val="0.5"/>
                                          </p:val>
                                        </p:tav>
                                      </p:tavLst>
                                    </p:anim>
                                    <p:anim calcmode="lin" valueType="num">
                                      <p:cBhvr>
                                        <p:cTn id="11" dur="3000"/>
                                        <p:tgtEl>
                                          <p:spTgt spid="3"/>
                                        </p:tgtEl>
                                        <p:attrNameLst>
                                          <p:attrName>ppt_y</p:attrName>
                                        </p:attrNameLst>
                                      </p:cBhvr>
                                      <p:tavLst>
                                        <p:tav tm="0">
                                          <p:val>
                                            <p:strVal val="ppt_y"/>
                                          </p:val>
                                        </p:tav>
                                        <p:tav tm="100000">
                                          <p:val>
                                            <p:fltVal val="0.5"/>
                                          </p:val>
                                        </p:tav>
                                      </p:tavLst>
                                    </p:anim>
                                    <p:set>
                                      <p:cBhvr>
                                        <p:cTn id="12" dur="1" fill="hold">
                                          <p:stCondLst>
                                            <p:cond delay="2999"/>
                                          </p:stCondLst>
                                        </p:cTn>
                                        <p:tgtEl>
                                          <p:spTgt spid="3"/>
                                        </p:tgtEl>
                                        <p:attrNameLst>
                                          <p:attrName>style.visibility</p:attrName>
                                        </p:attrNameLst>
                                      </p:cBhvr>
                                      <p:to>
                                        <p:strVal val="hidden"/>
                                      </p:to>
                                    </p:set>
                                  </p:childTnLst>
                                </p:cTn>
                              </p:par>
                              <p:par>
                                <p:cTn id="13" presetID="23" presetClass="exit" presetSubtype="544" fill="hold" grpId="0" nodeType="withEffect">
                                  <p:stCondLst>
                                    <p:cond delay="0"/>
                                  </p:stCondLst>
                                  <p:childTnLst>
                                    <p:anim calcmode="lin" valueType="num">
                                      <p:cBhvr>
                                        <p:cTn id="14" dur="3000"/>
                                        <p:tgtEl>
                                          <p:spTgt spid="4"/>
                                        </p:tgtEl>
                                        <p:attrNameLst>
                                          <p:attrName>ppt_w</p:attrName>
                                        </p:attrNameLst>
                                      </p:cBhvr>
                                      <p:tavLst>
                                        <p:tav tm="0">
                                          <p:val>
                                            <p:strVal val="ppt_w"/>
                                          </p:val>
                                        </p:tav>
                                        <p:tav tm="100000">
                                          <p:val>
                                            <p:fltVal val="0"/>
                                          </p:val>
                                        </p:tav>
                                      </p:tavLst>
                                    </p:anim>
                                    <p:anim calcmode="lin" valueType="num">
                                      <p:cBhvr>
                                        <p:cTn id="15" dur="3000"/>
                                        <p:tgtEl>
                                          <p:spTgt spid="4"/>
                                        </p:tgtEl>
                                        <p:attrNameLst>
                                          <p:attrName>ppt_h</p:attrName>
                                        </p:attrNameLst>
                                      </p:cBhvr>
                                      <p:tavLst>
                                        <p:tav tm="0">
                                          <p:val>
                                            <p:strVal val="ppt_h"/>
                                          </p:val>
                                        </p:tav>
                                        <p:tav tm="100000">
                                          <p:val>
                                            <p:fltVal val="0"/>
                                          </p:val>
                                        </p:tav>
                                      </p:tavLst>
                                    </p:anim>
                                    <p:anim calcmode="lin" valueType="num">
                                      <p:cBhvr>
                                        <p:cTn id="16" dur="3000"/>
                                        <p:tgtEl>
                                          <p:spTgt spid="4"/>
                                        </p:tgtEl>
                                        <p:attrNameLst>
                                          <p:attrName>ppt_x</p:attrName>
                                        </p:attrNameLst>
                                      </p:cBhvr>
                                      <p:tavLst>
                                        <p:tav tm="0">
                                          <p:val>
                                            <p:strVal val="ppt_x"/>
                                          </p:val>
                                        </p:tav>
                                        <p:tav tm="100000">
                                          <p:val>
                                            <p:fltVal val="0.5"/>
                                          </p:val>
                                        </p:tav>
                                      </p:tavLst>
                                    </p:anim>
                                    <p:anim calcmode="lin" valueType="num">
                                      <p:cBhvr>
                                        <p:cTn id="17" dur="3000"/>
                                        <p:tgtEl>
                                          <p:spTgt spid="4"/>
                                        </p:tgtEl>
                                        <p:attrNameLst>
                                          <p:attrName>ppt_y</p:attrName>
                                        </p:attrNameLst>
                                      </p:cBhvr>
                                      <p:tavLst>
                                        <p:tav tm="0">
                                          <p:val>
                                            <p:strVal val="ppt_y"/>
                                          </p:val>
                                        </p:tav>
                                        <p:tav tm="100000">
                                          <p:val>
                                            <p:fltVal val="0.5"/>
                                          </p:val>
                                        </p:tav>
                                      </p:tavLst>
                                    </p:anim>
                                    <p:set>
                                      <p:cBhvr>
                                        <p:cTn id="18" dur="1" fill="hold">
                                          <p:stCondLst>
                                            <p:cond delay="2999"/>
                                          </p:stCondLst>
                                        </p:cTn>
                                        <p:tgtEl>
                                          <p:spTgt spid="4"/>
                                        </p:tgtEl>
                                        <p:attrNameLst>
                                          <p:attrName>style.visibility</p:attrName>
                                        </p:attrNameLst>
                                      </p:cBhvr>
                                      <p:to>
                                        <p:strVal val="hidden"/>
                                      </p:to>
                                    </p:set>
                                  </p:childTnLst>
                                </p:cTn>
                              </p:par>
                              <p:par>
                                <p:cTn id="19" presetID="23" presetClass="exit" presetSubtype="544" fill="hold" grpId="0" nodeType="withEffect">
                                  <p:stCondLst>
                                    <p:cond delay="0"/>
                                  </p:stCondLst>
                                  <p:childTnLst>
                                    <p:anim calcmode="lin" valueType="num">
                                      <p:cBhvr>
                                        <p:cTn id="20" dur="3000"/>
                                        <p:tgtEl>
                                          <p:spTgt spid="5"/>
                                        </p:tgtEl>
                                        <p:attrNameLst>
                                          <p:attrName>ppt_w</p:attrName>
                                        </p:attrNameLst>
                                      </p:cBhvr>
                                      <p:tavLst>
                                        <p:tav tm="0">
                                          <p:val>
                                            <p:strVal val="ppt_w"/>
                                          </p:val>
                                        </p:tav>
                                        <p:tav tm="100000">
                                          <p:val>
                                            <p:fltVal val="0"/>
                                          </p:val>
                                        </p:tav>
                                      </p:tavLst>
                                    </p:anim>
                                    <p:anim calcmode="lin" valueType="num">
                                      <p:cBhvr>
                                        <p:cTn id="21" dur="3000"/>
                                        <p:tgtEl>
                                          <p:spTgt spid="5"/>
                                        </p:tgtEl>
                                        <p:attrNameLst>
                                          <p:attrName>ppt_h</p:attrName>
                                        </p:attrNameLst>
                                      </p:cBhvr>
                                      <p:tavLst>
                                        <p:tav tm="0">
                                          <p:val>
                                            <p:strVal val="ppt_h"/>
                                          </p:val>
                                        </p:tav>
                                        <p:tav tm="100000">
                                          <p:val>
                                            <p:fltVal val="0"/>
                                          </p:val>
                                        </p:tav>
                                      </p:tavLst>
                                    </p:anim>
                                    <p:anim calcmode="lin" valueType="num">
                                      <p:cBhvr>
                                        <p:cTn id="22" dur="3000"/>
                                        <p:tgtEl>
                                          <p:spTgt spid="5"/>
                                        </p:tgtEl>
                                        <p:attrNameLst>
                                          <p:attrName>ppt_x</p:attrName>
                                        </p:attrNameLst>
                                      </p:cBhvr>
                                      <p:tavLst>
                                        <p:tav tm="0">
                                          <p:val>
                                            <p:strVal val="ppt_x"/>
                                          </p:val>
                                        </p:tav>
                                        <p:tav tm="100000">
                                          <p:val>
                                            <p:fltVal val="0.5"/>
                                          </p:val>
                                        </p:tav>
                                      </p:tavLst>
                                    </p:anim>
                                    <p:anim calcmode="lin" valueType="num">
                                      <p:cBhvr>
                                        <p:cTn id="23" dur="3000"/>
                                        <p:tgtEl>
                                          <p:spTgt spid="5"/>
                                        </p:tgtEl>
                                        <p:attrNameLst>
                                          <p:attrName>ppt_y</p:attrName>
                                        </p:attrNameLst>
                                      </p:cBhvr>
                                      <p:tavLst>
                                        <p:tav tm="0">
                                          <p:val>
                                            <p:strVal val="ppt_y"/>
                                          </p:val>
                                        </p:tav>
                                        <p:tav tm="100000">
                                          <p:val>
                                            <p:fltVal val="0.5"/>
                                          </p:val>
                                        </p:tav>
                                      </p:tavLst>
                                    </p:anim>
                                    <p:set>
                                      <p:cBhvr>
                                        <p:cTn id="24" dur="1" fill="hold">
                                          <p:stCondLst>
                                            <p:cond delay="2999"/>
                                          </p:stCondLst>
                                        </p:cTn>
                                        <p:tgtEl>
                                          <p:spTgt spid="5"/>
                                        </p:tgtEl>
                                        <p:attrNameLst>
                                          <p:attrName>style.visibility</p:attrName>
                                        </p:attrNameLst>
                                      </p:cBhvr>
                                      <p:to>
                                        <p:strVal val="hidden"/>
                                      </p:to>
                                    </p:set>
                                  </p:childTnLst>
                                </p:cTn>
                              </p:par>
                              <p:par>
                                <p:cTn id="25" presetID="23" presetClass="exit" presetSubtype="544" fill="hold" grpId="0" nodeType="withEffect">
                                  <p:stCondLst>
                                    <p:cond delay="0"/>
                                  </p:stCondLst>
                                  <p:childTnLst>
                                    <p:anim calcmode="lin" valueType="num">
                                      <p:cBhvr>
                                        <p:cTn id="26" dur="3000"/>
                                        <p:tgtEl>
                                          <p:spTgt spid="6"/>
                                        </p:tgtEl>
                                        <p:attrNameLst>
                                          <p:attrName>ppt_w</p:attrName>
                                        </p:attrNameLst>
                                      </p:cBhvr>
                                      <p:tavLst>
                                        <p:tav tm="0">
                                          <p:val>
                                            <p:strVal val="ppt_w"/>
                                          </p:val>
                                        </p:tav>
                                        <p:tav tm="100000">
                                          <p:val>
                                            <p:fltVal val="0"/>
                                          </p:val>
                                        </p:tav>
                                      </p:tavLst>
                                    </p:anim>
                                    <p:anim calcmode="lin" valueType="num">
                                      <p:cBhvr>
                                        <p:cTn id="27" dur="3000"/>
                                        <p:tgtEl>
                                          <p:spTgt spid="6"/>
                                        </p:tgtEl>
                                        <p:attrNameLst>
                                          <p:attrName>ppt_h</p:attrName>
                                        </p:attrNameLst>
                                      </p:cBhvr>
                                      <p:tavLst>
                                        <p:tav tm="0">
                                          <p:val>
                                            <p:strVal val="ppt_h"/>
                                          </p:val>
                                        </p:tav>
                                        <p:tav tm="100000">
                                          <p:val>
                                            <p:fltVal val="0"/>
                                          </p:val>
                                        </p:tav>
                                      </p:tavLst>
                                    </p:anim>
                                    <p:anim calcmode="lin" valueType="num">
                                      <p:cBhvr>
                                        <p:cTn id="28" dur="3000"/>
                                        <p:tgtEl>
                                          <p:spTgt spid="6"/>
                                        </p:tgtEl>
                                        <p:attrNameLst>
                                          <p:attrName>ppt_x</p:attrName>
                                        </p:attrNameLst>
                                      </p:cBhvr>
                                      <p:tavLst>
                                        <p:tav tm="0">
                                          <p:val>
                                            <p:strVal val="ppt_x"/>
                                          </p:val>
                                        </p:tav>
                                        <p:tav tm="100000">
                                          <p:val>
                                            <p:fltVal val="0.5"/>
                                          </p:val>
                                        </p:tav>
                                      </p:tavLst>
                                    </p:anim>
                                    <p:anim calcmode="lin" valueType="num">
                                      <p:cBhvr>
                                        <p:cTn id="29" dur="3000"/>
                                        <p:tgtEl>
                                          <p:spTgt spid="6"/>
                                        </p:tgtEl>
                                        <p:attrNameLst>
                                          <p:attrName>ppt_y</p:attrName>
                                        </p:attrNameLst>
                                      </p:cBhvr>
                                      <p:tavLst>
                                        <p:tav tm="0">
                                          <p:val>
                                            <p:strVal val="ppt_y"/>
                                          </p:val>
                                        </p:tav>
                                        <p:tav tm="100000">
                                          <p:val>
                                            <p:fltVal val="0.5"/>
                                          </p:val>
                                        </p:tav>
                                      </p:tavLst>
                                    </p:anim>
                                    <p:set>
                                      <p:cBhvr>
                                        <p:cTn id="30" dur="1" fill="hold">
                                          <p:stCondLst>
                                            <p:cond delay="2999"/>
                                          </p:stCondLst>
                                        </p:cTn>
                                        <p:tgtEl>
                                          <p:spTgt spid="6"/>
                                        </p:tgtEl>
                                        <p:attrNameLst>
                                          <p:attrName>style.visibility</p:attrName>
                                        </p:attrNameLst>
                                      </p:cBhvr>
                                      <p:to>
                                        <p:strVal val="hidden"/>
                                      </p:to>
                                    </p:set>
                                  </p:childTnLst>
                                </p:cTn>
                              </p:par>
                              <p:par>
                                <p:cTn id="31" presetID="23" presetClass="exit" presetSubtype="544" fill="hold" grpId="0" nodeType="withEffect">
                                  <p:stCondLst>
                                    <p:cond delay="0"/>
                                  </p:stCondLst>
                                  <p:childTnLst>
                                    <p:anim calcmode="lin" valueType="num">
                                      <p:cBhvr>
                                        <p:cTn id="32" dur="3000"/>
                                        <p:tgtEl>
                                          <p:spTgt spid="7"/>
                                        </p:tgtEl>
                                        <p:attrNameLst>
                                          <p:attrName>ppt_w</p:attrName>
                                        </p:attrNameLst>
                                      </p:cBhvr>
                                      <p:tavLst>
                                        <p:tav tm="0">
                                          <p:val>
                                            <p:strVal val="ppt_w"/>
                                          </p:val>
                                        </p:tav>
                                        <p:tav tm="100000">
                                          <p:val>
                                            <p:fltVal val="0"/>
                                          </p:val>
                                        </p:tav>
                                      </p:tavLst>
                                    </p:anim>
                                    <p:anim calcmode="lin" valueType="num">
                                      <p:cBhvr>
                                        <p:cTn id="33" dur="3000"/>
                                        <p:tgtEl>
                                          <p:spTgt spid="7"/>
                                        </p:tgtEl>
                                        <p:attrNameLst>
                                          <p:attrName>ppt_h</p:attrName>
                                        </p:attrNameLst>
                                      </p:cBhvr>
                                      <p:tavLst>
                                        <p:tav tm="0">
                                          <p:val>
                                            <p:strVal val="ppt_h"/>
                                          </p:val>
                                        </p:tav>
                                        <p:tav tm="100000">
                                          <p:val>
                                            <p:fltVal val="0"/>
                                          </p:val>
                                        </p:tav>
                                      </p:tavLst>
                                    </p:anim>
                                    <p:anim calcmode="lin" valueType="num">
                                      <p:cBhvr>
                                        <p:cTn id="34" dur="3000"/>
                                        <p:tgtEl>
                                          <p:spTgt spid="7"/>
                                        </p:tgtEl>
                                        <p:attrNameLst>
                                          <p:attrName>ppt_x</p:attrName>
                                        </p:attrNameLst>
                                      </p:cBhvr>
                                      <p:tavLst>
                                        <p:tav tm="0">
                                          <p:val>
                                            <p:strVal val="ppt_x"/>
                                          </p:val>
                                        </p:tav>
                                        <p:tav tm="100000">
                                          <p:val>
                                            <p:fltVal val="0.5"/>
                                          </p:val>
                                        </p:tav>
                                      </p:tavLst>
                                    </p:anim>
                                    <p:anim calcmode="lin" valueType="num">
                                      <p:cBhvr>
                                        <p:cTn id="35" dur="3000"/>
                                        <p:tgtEl>
                                          <p:spTgt spid="7"/>
                                        </p:tgtEl>
                                        <p:attrNameLst>
                                          <p:attrName>ppt_y</p:attrName>
                                        </p:attrNameLst>
                                      </p:cBhvr>
                                      <p:tavLst>
                                        <p:tav tm="0">
                                          <p:val>
                                            <p:strVal val="ppt_y"/>
                                          </p:val>
                                        </p:tav>
                                        <p:tav tm="100000">
                                          <p:val>
                                            <p:fltVal val="0.5"/>
                                          </p:val>
                                        </p:tav>
                                      </p:tavLst>
                                    </p:anim>
                                    <p:set>
                                      <p:cBhvr>
                                        <p:cTn id="36" dur="1" fill="hold">
                                          <p:stCondLst>
                                            <p:cond delay="2999"/>
                                          </p:stCondLst>
                                        </p:cTn>
                                        <p:tgtEl>
                                          <p:spTgt spid="7"/>
                                        </p:tgtEl>
                                        <p:attrNameLst>
                                          <p:attrName>style.visibility</p:attrName>
                                        </p:attrNameLst>
                                      </p:cBhvr>
                                      <p:to>
                                        <p:strVal val="hidden"/>
                                      </p:to>
                                    </p:set>
                                  </p:childTnLst>
                                </p:cTn>
                              </p:par>
                              <p:par>
                                <p:cTn id="37" presetID="23" presetClass="exit" presetSubtype="544" fill="hold" grpId="0" nodeType="withEffect">
                                  <p:stCondLst>
                                    <p:cond delay="0"/>
                                  </p:stCondLst>
                                  <p:childTnLst>
                                    <p:anim calcmode="lin" valueType="num">
                                      <p:cBhvr>
                                        <p:cTn id="38" dur="3000"/>
                                        <p:tgtEl>
                                          <p:spTgt spid="8"/>
                                        </p:tgtEl>
                                        <p:attrNameLst>
                                          <p:attrName>ppt_w</p:attrName>
                                        </p:attrNameLst>
                                      </p:cBhvr>
                                      <p:tavLst>
                                        <p:tav tm="0">
                                          <p:val>
                                            <p:strVal val="ppt_w"/>
                                          </p:val>
                                        </p:tav>
                                        <p:tav tm="100000">
                                          <p:val>
                                            <p:fltVal val="0"/>
                                          </p:val>
                                        </p:tav>
                                      </p:tavLst>
                                    </p:anim>
                                    <p:anim calcmode="lin" valueType="num">
                                      <p:cBhvr>
                                        <p:cTn id="39" dur="3000"/>
                                        <p:tgtEl>
                                          <p:spTgt spid="8"/>
                                        </p:tgtEl>
                                        <p:attrNameLst>
                                          <p:attrName>ppt_h</p:attrName>
                                        </p:attrNameLst>
                                      </p:cBhvr>
                                      <p:tavLst>
                                        <p:tav tm="0">
                                          <p:val>
                                            <p:strVal val="ppt_h"/>
                                          </p:val>
                                        </p:tav>
                                        <p:tav tm="100000">
                                          <p:val>
                                            <p:fltVal val="0"/>
                                          </p:val>
                                        </p:tav>
                                      </p:tavLst>
                                    </p:anim>
                                    <p:anim calcmode="lin" valueType="num">
                                      <p:cBhvr>
                                        <p:cTn id="40" dur="3000"/>
                                        <p:tgtEl>
                                          <p:spTgt spid="8"/>
                                        </p:tgtEl>
                                        <p:attrNameLst>
                                          <p:attrName>ppt_x</p:attrName>
                                        </p:attrNameLst>
                                      </p:cBhvr>
                                      <p:tavLst>
                                        <p:tav tm="0">
                                          <p:val>
                                            <p:strVal val="ppt_x"/>
                                          </p:val>
                                        </p:tav>
                                        <p:tav tm="100000">
                                          <p:val>
                                            <p:fltVal val="0.5"/>
                                          </p:val>
                                        </p:tav>
                                      </p:tavLst>
                                    </p:anim>
                                    <p:anim calcmode="lin" valueType="num">
                                      <p:cBhvr>
                                        <p:cTn id="41" dur="3000"/>
                                        <p:tgtEl>
                                          <p:spTgt spid="8"/>
                                        </p:tgtEl>
                                        <p:attrNameLst>
                                          <p:attrName>ppt_y</p:attrName>
                                        </p:attrNameLst>
                                      </p:cBhvr>
                                      <p:tavLst>
                                        <p:tav tm="0">
                                          <p:val>
                                            <p:strVal val="ppt_y"/>
                                          </p:val>
                                        </p:tav>
                                        <p:tav tm="100000">
                                          <p:val>
                                            <p:fltVal val="0.5"/>
                                          </p:val>
                                        </p:tav>
                                      </p:tavLst>
                                    </p:anim>
                                    <p:set>
                                      <p:cBhvr>
                                        <p:cTn id="42" dur="1" fill="hold">
                                          <p:stCondLst>
                                            <p:cond delay="2999"/>
                                          </p:stCondLst>
                                        </p:cTn>
                                        <p:tgtEl>
                                          <p:spTgt spid="8"/>
                                        </p:tgtEl>
                                        <p:attrNameLst>
                                          <p:attrName>style.visibility</p:attrName>
                                        </p:attrNameLst>
                                      </p:cBhvr>
                                      <p:to>
                                        <p:strVal val="hidden"/>
                                      </p:to>
                                    </p:set>
                                  </p:childTnLst>
                                </p:cTn>
                              </p:par>
                              <p:par>
                                <p:cTn id="43" presetID="23" presetClass="exit" presetSubtype="544" fill="hold" grpId="0" nodeType="withEffect">
                                  <p:stCondLst>
                                    <p:cond delay="0"/>
                                  </p:stCondLst>
                                  <p:childTnLst>
                                    <p:anim calcmode="lin" valueType="num">
                                      <p:cBhvr>
                                        <p:cTn id="44" dur="3000"/>
                                        <p:tgtEl>
                                          <p:spTgt spid="9"/>
                                        </p:tgtEl>
                                        <p:attrNameLst>
                                          <p:attrName>ppt_w</p:attrName>
                                        </p:attrNameLst>
                                      </p:cBhvr>
                                      <p:tavLst>
                                        <p:tav tm="0">
                                          <p:val>
                                            <p:strVal val="ppt_w"/>
                                          </p:val>
                                        </p:tav>
                                        <p:tav tm="100000">
                                          <p:val>
                                            <p:fltVal val="0"/>
                                          </p:val>
                                        </p:tav>
                                      </p:tavLst>
                                    </p:anim>
                                    <p:anim calcmode="lin" valueType="num">
                                      <p:cBhvr>
                                        <p:cTn id="45" dur="3000"/>
                                        <p:tgtEl>
                                          <p:spTgt spid="9"/>
                                        </p:tgtEl>
                                        <p:attrNameLst>
                                          <p:attrName>ppt_h</p:attrName>
                                        </p:attrNameLst>
                                      </p:cBhvr>
                                      <p:tavLst>
                                        <p:tav tm="0">
                                          <p:val>
                                            <p:strVal val="ppt_h"/>
                                          </p:val>
                                        </p:tav>
                                        <p:tav tm="100000">
                                          <p:val>
                                            <p:fltVal val="0"/>
                                          </p:val>
                                        </p:tav>
                                      </p:tavLst>
                                    </p:anim>
                                    <p:anim calcmode="lin" valueType="num">
                                      <p:cBhvr>
                                        <p:cTn id="46" dur="3000"/>
                                        <p:tgtEl>
                                          <p:spTgt spid="9"/>
                                        </p:tgtEl>
                                        <p:attrNameLst>
                                          <p:attrName>ppt_x</p:attrName>
                                        </p:attrNameLst>
                                      </p:cBhvr>
                                      <p:tavLst>
                                        <p:tav tm="0">
                                          <p:val>
                                            <p:strVal val="ppt_x"/>
                                          </p:val>
                                        </p:tav>
                                        <p:tav tm="100000">
                                          <p:val>
                                            <p:fltVal val="0.5"/>
                                          </p:val>
                                        </p:tav>
                                      </p:tavLst>
                                    </p:anim>
                                    <p:anim calcmode="lin" valueType="num">
                                      <p:cBhvr>
                                        <p:cTn id="47" dur="3000"/>
                                        <p:tgtEl>
                                          <p:spTgt spid="9"/>
                                        </p:tgtEl>
                                        <p:attrNameLst>
                                          <p:attrName>ppt_y</p:attrName>
                                        </p:attrNameLst>
                                      </p:cBhvr>
                                      <p:tavLst>
                                        <p:tav tm="0">
                                          <p:val>
                                            <p:strVal val="ppt_y"/>
                                          </p:val>
                                        </p:tav>
                                        <p:tav tm="100000">
                                          <p:val>
                                            <p:fltVal val="0.5"/>
                                          </p:val>
                                        </p:tav>
                                      </p:tavLst>
                                    </p:anim>
                                    <p:set>
                                      <p:cBhvr>
                                        <p:cTn id="48" dur="1" fill="hold">
                                          <p:stCondLst>
                                            <p:cond delay="2999"/>
                                          </p:stCondLst>
                                        </p:cTn>
                                        <p:tgtEl>
                                          <p:spTgt spid="9"/>
                                        </p:tgtEl>
                                        <p:attrNameLst>
                                          <p:attrName>style.visibility</p:attrName>
                                        </p:attrNameLst>
                                      </p:cBhvr>
                                      <p:to>
                                        <p:strVal val="hidden"/>
                                      </p:to>
                                    </p:set>
                                  </p:childTnLst>
                                </p:cTn>
                              </p:par>
                              <p:par>
                                <p:cTn id="49" presetID="23" presetClass="exit" presetSubtype="544" fill="hold" grpId="0" nodeType="withEffect">
                                  <p:stCondLst>
                                    <p:cond delay="0"/>
                                  </p:stCondLst>
                                  <p:childTnLst>
                                    <p:anim calcmode="lin" valueType="num">
                                      <p:cBhvr>
                                        <p:cTn id="50" dur="3000"/>
                                        <p:tgtEl>
                                          <p:spTgt spid="10"/>
                                        </p:tgtEl>
                                        <p:attrNameLst>
                                          <p:attrName>ppt_w</p:attrName>
                                        </p:attrNameLst>
                                      </p:cBhvr>
                                      <p:tavLst>
                                        <p:tav tm="0">
                                          <p:val>
                                            <p:strVal val="ppt_w"/>
                                          </p:val>
                                        </p:tav>
                                        <p:tav tm="100000">
                                          <p:val>
                                            <p:fltVal val="0"/>
                                          </p:val>
                                        </p:tav>
                                      </p:tavLst>
                                    </p:anim>
                                    <p:anim calcmode="lin" valueType="num">
                                      <p:cBhvr>
                                        <p:cTn id="51" dur="3000"/>
                                        <p:tgtEl>
                                          <p:spTgt spid="10"/>
                                        </p:tgtEl>
                                        <p:attrNameLst>
                                          <p:attrName>ppt_h</p:attrName>
                                        </p:attrNameLst>
                                      </p:cBhvr>
                                      <p:tavLst>
                                        <p:tav tm="0">
                                          <p:val>
                                            <p:strVal val="ppt_h"/>
                                          </p:val>
                                        </p:tav>
                                        <p:tav tm="100000">
                                          <p:val>
                                            <p:fltVal val="0"/>
                                          </p:val>
                                        </p:tav>
                                      </p:tavLst>
                                    </p:anim>
                                    <p:anim calcmode="lin" valueType="num">
                                      <p:cBhvr>
                                        <p:cTn id="52" dur="3000"/>
                                        <p:tgtEl>
                                          <p:spTgt spid="10"/>
                                        </p:tgtEl>
                                        <p:attrNameLst>
                                          <p:attrName>ppt_x</p:attrName>
                                        </p:attrNameLst>
                                      </p:cBhvr>
                                      <p:tavLst>
                                        <p:tav tm="0">
                                          <p:val>
                                            <p:strVal val="ppt_x"/>
                                          </p:val>
                                        </p:tav>
                                        <p:tav tm="100000">
                                          <p:val>
                                            <p:fltVal val="0.5"/>
                                          </p:val>
                                        </p:tav>
                                      </p:tavLst>
                                    </p:anim>
                                    <p:anim calcmode="lin" valueType="num">
                                      <p:cBhvr>
                                        <p:cTn id="53" dur="3000"/>
                                        <p:tgtEl>
                                          <p:spTgt spid="10"/>
                                        </p:tgtEl>
                                        <p:attrNameLst>
                                          <p:attrName>ppt_y</p:attrName>
                                        </p:attrNameLst>
                                      </p:cBhvr>
                                      <p:tavLst>
                                        <p:tav tm="0">
                                          <p:val>
                                            <p:strVal val="ppt_y"/>
                                          </p:val>
                                        </p:tav>
                                        <p:tav tm="100000">
                                          <p:val>
                                            <p:fltVal val="0.5"/>
                                          </p:val>
                                        </p:tav>
                                      </p:tavLst>
                                    </p:anim>
                                    <p:set>
                                      <p:cBhvr>
                                        <p:cTn id="54" dur="1" fill="hold">
                                          <p:stCondLst>
                                            <p:cond delay="2999"/>
                                          </p:stCondLst>
                                        </p:cTn>
                                        <p:tgtEl>
                                          <p:spTgt spid="10"/>
                                        </p:tgtEl>
                                        <p:attrNameLst>
                                          <p:attrName>style.visibility</p:attrName>
                                        </p:attrNameLst>
                                      </p:cBhvr>
                                      <p:to>
                                        <p:strVal val="hidden"/>
                                      </p:to>
                                    </p:set>
                                  </p:childTnLst>
                                </p:cTn>
                              </p:par>
                              <p:par>
                                <p:cTn id="55" presetID="23" presetClass="exit" presetSubtype="544" fill="hold" grpId="0" nodeType="withEffect">
                                  <p:stCondLst>
                                    <p:cond delay="0"/>
                                  </p:stCondLst>
                                  <p:childTnLst>
                                    <p:anim calcmode="lin" valueType="num">
                                      <p:cBhvr>
                                        <p:cTn id="56" dur="3000"/>
                                        <p:tgtEl>
                                          <p:spTgt spid="11"/>
                                        </p:tgtEl>
                                        <p:attrNameLst>
                                          <p:attrName>ppt_w</p:attrName>
                                        </p:attrNameLst>
                                      </p:cBhvr>
                                      <p:tavLst>
                                        <p:tav tm="0">
                                          <p:val>
                                            <p:strVal val="ppt_w"/>
                                          </p:val>
                                        </p:tav>
                                        <p:tav tm="100000">
                                          <p:val>
                                            <p:fltVal val="0"/>
                                          </p:val>
                                        </p:tav>
                                      </p:tavLst>
                                    </p:anim>
                                    <p:anim calcmode="lin" valueType="num">
                                      <p:cBhvr>
                                        <p:cTn id="57" dur="3000"/>
                                        <p:tgtEl>
                                          <p:spTgt spid="11"/>
                                        </p:tgtEl>
                                        <p:attrNameLst>
                                          <p:attrName>ppt_h</p:attrName>
                                        </p:attrNameLst>
                                      </p:cBhvr>
                                      <p:tavLst>
                                        <p:tav tm="0">
                                          <p:val>
                                            <p:strVal val="ppt_h"/>
                                          </p:val>
                                        </p:tav>
                                        <p:tav tm="100000">
                                          <p:val>
                                            <p:fltVal val="0"/>
                                          </p:val>
                                        </p:tav>
                                      </p:tavLst>
                                    </p:anim>
                                    <p:anim calcmode="lin" valueType="num">
                                      <p:cBhvr>
                                        <p:cTn id="58" dur="3000"/>
                                        <p:tgtEl>
                                          <p:spTgt spid="11"/>
                                        </p:tgtEl>
                                        <p:attrNameLst>
                                          <p:attrName>ppt_x</p:attrName>
                                        </p:attrNameLst>
                                      </p:cBhvr>
                                      <p:tavLst>
                                        <p:tav tm="0">
                                          <p:val>
                                            <p:strVal val="ppt_x"/>
                                          </p:val>
                                        </p:tav>
                                        <p:tav tm="100000">
                                          <p:val>
                                            <p:fltVal val="0.5"/>
                                          </p:val>
                                        </p:tav>
                                      </p:tavLst>
                                    </p:anim>
                                    <p:anim calcmode="lin" valueType="num">
                                      <p:cBhvr>
                                        <p:cTn id="59" dur="3000"/>
                                        <p:tgtEl>
                                          <p:spTgt spid="11"/>
                                        </p:tgtEl>
                                        <p:attrNameLst>
                                          <p:attrName>ppt_y</p:attrName>
                                        </p:attrNameLst>
                                      </p:cBhvr>
                                      <p:tavLst>
                                        <p:tav tm="0">
                                          <p:val>
                                            <p:strVal val="ppt_y"/>
                                          </p:val>
                                        </p:tav>
                                        <p:tav tm="100000">
                                          <p:val>
                                            <p:fltVal val="0.5"/>
                                          </p:val>
                                        </p:tav>
                                      </p:tavLst>
                                    </p:anim>
                                    <p:set>
                                      <p:cBhvr>
                                        <p:cTn id="60" dur="1" fill="hold">
                                          <p:stCondLst>
                                            <p:cond delay="2999"/>
                                          </p:stCondLst>
                                        </p:cTn>
                                        <p:tgtEl>
                                          <p:spTgt spid="11"/>
                                        </p:tgtEl>
                                        <p:attrNameLst>
                                          <p:attrName>style.visibility</p:attrName>
                                        </p:attrNameLst>
                                      </p:cBhvr>
                                      <p:to>
                                        <p:strVal val="hidden"/>
                                      </p:to>
                                    </p:set>
                                  </p:childTnLst>
                                </p:cTn>
                              </p:par>
                              <p:par>
                                <p:cTn id="61" presetID="23" presetClass="exit" presetSubtype="544" fill="hold" grpId="0" nodeType="withEffect">
                                  <p:stCondLst>
                                    <p:cond delay="0"/>
                                  </p:stCondLst>
                                  <p:childTnLst>
                                    <p:anim calcmode="lin" valueType="num">
                                      <p:cBhvr>
                                        <p:cTn id="62" dur="3000"/>
                                        <p:tgtEl>
                                          <p:spTgt spid="12"/>
                                        </p:tgtEl>
                                        <p:attrNameLst>
                                          <p:attrName>ppt_w</p:attrName>
                                        </p:attrNameLst>
                                      </p:cBhvr>
                                      <p:tavLst>
                                        <p:tav tm="0">
                                          <p:val>
                                            <p:strVal val="ppt_w"/>
                                          </p:val>
                                        </p:tav>
                                        <p:tav tm="100000">
                                          <p:val>
                                            <p:fltVal val="0"/>
                                          </p:val>
                                        </p:tav>
                                      </p:tavLst>
                                    </p:anim>
                                    <p:anim calcmode="lin" valueType="num">
                                      <p:cBhvr>
                                        <p:cTn id="63" dur="3000"/>
                                        <p:tgtEl>
                                          <p:spTgt spid="12"/>
                                        </p:tgtEl>
                                        <p:attrNameLst>
                                          <p:attrName>ppt_h</p:attrName>
                                        </p:attrNameLst>
                                      </p:cBhvr>
                                      <p:tavLst>
                                        <p:tav tm="0">
                                          <p:val>
                                            <p:strVal val="ppt_h"/>
                                          </p:val>
                                        </p:tav>
                                        <p:tav tm="100000">
                                          <p:val>
                                            <p:fltVal val="0"/>
                                          </p:val>
                                        </p:tav>
                                      </p:tavLst>
                                    </p:anim>
                                    <p:anim calcmode="lin" valueType="num">
                                      <p:cBhvr>
                                        <p:cTn id="64" dur="3000"/>
                                        <p:tgtEl>
                                          <p:spTgt spid="12"/>
                                        </p:tgtEl>
                                        <p:attrNameLst>
                                          <p:attrName>ppt_x</p:attrName>
                                        </p:attrNameLst>
                                      </p:cBhvr>
                                      <p:tavLst>
                                        <p:tav tm="0">
                                          <p:val>
                                            <p:strVal val="ppt_x"/>
                                          </p:val>
                                        </p:tav>
                                        <p:tav tm="100000">
                                          <p:val>
                                            <p:fltVal val="0.5"/>
                                          </p:val>
                                        </p:tav>
                                      </p:tavLst>
                                    </p:anim>
                                    <p:anim calcmode="lin" valueType="num">
                                      <p:cBhvr>
                                        <p:cTn id="65" dur="3000"/>
                                        <p:tgtEl>
                                          <p:spTgt spid="12"/>
                                        </p:tgtEl>
                                        <p:attrNameLst>
                                          <p:attrName>ppt_y</p:attrName>
                                        </p:attrNameLst>
                                      </p:cBhvr>
                                      <p:tavLst>
                                        <p:tav tm="0">
                                          <p:val>
                                            <p:strVal val="ppt_y"/>
                                          </p:val>
                                        </p:tav>
                                        <p:tav tm="100000">
                                          <p:val>
                                            <p:fltVal val="0.5"/>
                                          </p:val>
                                        </p:tav>
                                      </p:tavLst>
                                    </p:anim>
                                    <p:set>
                                      <p:cBhvr>
                                        <p:cTn id="66" dur="1" fill="hold">
                                          <p:stCondLst>
                                            <p:cond delay="2999"/>
                                          </p:stCondLst>
                                        </p:cTn>
                                        <p:tgtEl>
                                          <p:spTgt spid="12"/>
                                        </p:tgtEl>
                                        <p:attrNameLst>
                                          <p:attrName>style.visibility</p:attrName>
                                        </p:attrNameLst>
                                      </p:cBhvr>
                                      <p:to>
                                        <p:strVal val="hidden"/>
                                      </p:to>
                                    </p:set>
                                  </p:childTnLst>
                                </p:cTn>
                              </p:par>
                              <p:par>
                                <p:cTn id="67" presetID="23" presetClass="exit" presetSubtype="544" fill="hold" grpId="0" nodeType="withEffect">
                                  <p:stCondLst>
                                    <p:cond delay="0"/>
                                  </p:stCondLst>
                                  <p:childTnLst>
                                    <p:anim calcmode="lin" valueType="num">
                                      <p:cBhvr>
                                        <p:cTn id="68" dur="3000"/>
                                        <p:tgtEl>
                                          <p:spTgt spid="13"/>
                                        </p:tgtEl>
                                        <p:attrNameLst>
                                          <p:attrName>ppt_w</p:attrName>
                                        </p:attrNameLst>
                                      </p:cBhvr>
                                      <p:tavLst>
                                        <p:tav tm="0">
                                          <p:val>
                                            <p:strVal val="ppt_w"/>
                                          </p:val>
                                        </p:tav>
                                        <p:tav tm="100000">
                                          <p:val>
                                            <p:fltVal val="0"/>
                                          </p:val>
                                        </p:tav>
                                      </p:tavLst>
                                    </p:anim>
                                    <p:anim calcmode="lin" valueType="num">
                                      <p:cBhvr>
                                        <p:cTn id="69" dur="3000"/>
                                        <p:tgtEl>
                                          <p:spTgt spid="13"/>
                                        </p:tgtEl>
                                        <p:attrNameLst>
                                          <p:attrName>ppt_h</p:attrName>
                                        </p:attrNameLst>
                                      </p:cBhvr>
                                      <p:tavLst>
                                        <p:tav tm="0">
                                          <p:val>
                                            <p:strVal val="ppt_h"/>
                                          </p:val>
                                        </p:tav>
                                        <p:tav tm="100000">
                                          <p:val>
                                            <p:fltVal val="0"/>
                                          </p:val>
                                        </p:tav>
                                      </p:tavLst>
                                    </p:anim>
                                    <p:anim calcmode="lin" valueType="num">
                                      <p:cBhvr>
                                        <p:cTn id="70" dur="3000"/>
                                        <p:tgtEl>
                                          <p:spTgt spid="13"/>
                                        </p:tgtEl>
                                        <p:attrNameLst>
                                          <p:attrName>ppt_x</p:attrName>
                                        </p:attrNameLst>
                                      </p:cBhvr>
                                      <p:tavLst>
                                        <p:tav tm="0">
                                          <p:val>
                                            <p:strVal val="ppt_x"/>
                                          </p:val>
                                        </p:tav>
                                        <p:tav tm="100000">
                                          <p:val>
                                            <p:fltVal val="0.5"/>
                                          </p:val>
                                        </p:tav>
                                      </p:tavLst>
                                    </p:anim>
                                    <p:anim calcmode="lin" valueType="num">
                                      <p:cBhvr>
                                        <p:cTn id="71" dur="3000"/>
                                        <p:tgtEl>
                                          <p:spTgt spid="13"/>
                                        </p:tgtEl>
                                        <p:attrNameLst>
                                          <p:attrName>ppt_y</p:attrName>
                                        </p:attrNameLst>
                                      </p:cBhvr>
                                      <p:tavLst>
                                        <p:tav tm="0">
                                          <p:val>
                                            <p:strVal val="ppt_y"/>
                                          </p:val>
                                        </p:tav>
                                        <p:tav tm="100000">
                                          <p:val>
                                            <p:fltVal val="0.5"/>
                                          </p:val>
                                        </p:tav>
                                      </p:tavLst>
                                    </p:anim>
                                    <p:set>
                                      <p:cBhvr>
                                        <p:cTn id="72" dur="1" fill="hold">
                                          <p:stCondLst>
                                            <p:cond delay="2999"/>
                                          </p:stCondLst>
                                        </p:cTn>
                                        <p:tgtEl>
                                          <p:spTgt spid="13"/>
                                        </p:tgtEl>
                                        <p:attrNameLst>
                                          <p:attrName>style.visibility</p:attrName>
                                        </p:attrNameLst>
                                      </p:cBhvr>
                                      <p:to>
                                        <p:strVal val="hidden"/>
                                      </p:to>
                                    </p:set>
                                  </p:childTnLst>
                                </p:cTn>
                              </p:par>
                              <p:par>
                                <p:cTn id="73" presetID="23" presetClass="exit" presetSubtype="544" fill="hold" grpId="0" nodeType="withEffect">
                                  <p:stCondLst>
                                    <p:cond delay="0"/>
                                  </p:stCondLst>
                                  <p:childTnLst>
                                    <p:anim calcmode="lin" valueType="num">
                                      <p:cBhvr>
                                        <p:cTn id="74" dur="3000"/>
                                        <p:tgtEl>
                                          <p:spTgt spid="14"/>
                                        </p:tgtEl>
                                        <p:attrNameLst>
                                          <p:attrName>ppt_w</p:attrName>
                                        </p:attrNameLst>
                                      </p:cBhvr>
                                      <p:tavLst>
                                        <p:tav tm="0">
                                          <p:val>
                                            <p:strVal val="ppt_w"/>
                                          </p:val>
                                        </p:tav>
                                        <p:tav tm="100000">
                                          <p:val>
                                            <p:fltVal val="0"/>
                                          </p:val>
                                        </p:tav>
                                      </p:tavLst>
                                    </p:anim>
                                    <p:anim calcmode="lin" valueType="num">
                                      <p:cBhvr>
                                        <p:cTn id="75" dur="3000"/>
                                        <p:tgtEl>
                                          <p:spTgt spid="14"/>
                                        </p:tgtEl>
                                        <p:attrNameLst>
                                          <p:attrName>ppt_h</p:attrName>
                                        </p:attrNameLst>
                                      </p:cBhvr>
                                      <p:tavLst>
                                        <p:tav tm="0">
                                          <p:val>
                                            <p:strVal val="ppt_h"/>
                                          </p:val>
                                        </p:tav>
                                        <p:tav tm="100000">
                                          <p:val>
                                            <p:fltVal val="0"/>
                                          </p:val>
                                        </p:tav>
                                      </p:tavLst>
                                    </p:anim>
                                    <p:anim calcmode="lin" valueType="num">
                                      <p:cBhvr>
                                        <p:cTn id="76" dur="3000"/>
                                        <p:tgtEl>
                                          <p:spTgt spid="14"/>
                                        </p:tgtEl>
                                        <p:attrNameLst>
                                          <p:attrName>ppt_x</p:attrName>
                                        </p:attrNameLst>
                                      </p:cBhvr>
                                      <p:tavLst>
                                        <p:tav tm="0">
                                          <p:val>
                                            <p:strVal val="ppt_x"/>
                                          </p:val>
                                        </p:tav>
                                        <p:tav tm="100000">
                                          <p:val>
                                            <p:fltVal val="0.5"/>
                                          </p:val>
                                        </p:tav>
                                      </p:tavLst>
                                    </p:anim>
                                    <p:anim calcmode="lin" valueType="num">
                                      <p:cBhvr>
                                        <p:cTn id="77" dur="3000"/>
                                        <p:tgtEl>
                                          <p:spTgt spid="14"/>
                                        </p:tgtEl>
                                        <p:attrNameLst>
                                          <p:attrName>ppt_y</p:attrName>
                                        </p:attrNameLst>
                                      </p:cBhvr>
                                      <p:tavLst>
                                        <p:tav tm="0">
                                          <p:val>
                                            <p:strVal val="ppt_y"/>
                                          </p:val>
                                        </p:tav>
                                        <p:tav tm="100000">
                                          <p:val>
                                            <p:fltVal val="0.5"/>
                                          </p:val>
                                        </p:tav>
                                      </p:tavLst>
                                    </p:anim>
                                    <p:set>
                                      <p:cBhvr>
                                        <p:cTn id="78" dur="1" fill="hold">
                                          <p:stCondLst>
                                            <p:cond delay="2999"/>
                                          </p:stCondLst>
                                        </p:cTn>
                                        <p:tgtEl>
                                          <p:spTgt spid="14"/>
                                        </p:tgtEl>
                                        <p:attrNameLst>
                                          <p:attrName>style.visibility</p:attrName>
                                        </p:attrNameLst>
                                      </p:cBhvr>
                                      <p:to>
                                        <p:strVal val="hidden"/>
                                      </p:to>
                                    </p:set>
                                  </p:childTnLst>
                                </p:cTn>
                              </p:par>
                              <p:par>
                                <p:cTn id="79" presetID="23" presetClass="exit" presetSubtype="544" fill="hold" grpId="0" nodeType="withEffect">
                                  <p:stCondLst>
                                    <p:cond delay="0"/>
                                  </p:stCondLst>
                                  <p:childTnLst>
                                    <p:anim calcmode="lin" valueType="num">
                                      <p:cBhvr>
                                        <p:cTn id="80" dur="3000"/>
                                        <p:tgtEl>
                                          <p:spTgt spid="15"/>
                                        </p:tgtEl>
                                        <p:attrNameLst>
                                          <p:attrName>ppt_w</p:attrName>
                                        </p:attrNameLst>
                                      </p:cBhvr>
                                      <p:tavLst>
                                        <p:tav tm="0">
                                          <p:val>
                                            <p:strVal val="ppt_w"/>
                                          </p:val>
                                        </p:tav>
                                        <p:tav tm="100000">
                                          <p:val>
                                            <p:fltVal val="0"/>
                                          </p:val>
                                        </p:tav>
                                      </p:tavLst>
                                    </p:anim>
                                    <p:anim calcmode="lin" valueType="num">
                                      <p:cBhvr>
                                        <p:cTn id="81" dur="3000"/>
                                        <p:tgtEl>
                                          <p:spTgt spid="15"/>
                                        </p:tgtEl>
                                        <p:attrNameLst>
                                          <p:attrName>ppt_h</p:attrName>
                                        </p:attrNameLst>
                                      </p:cBhvr>
                                      <p:tavLst>
                                        <p:tav tm="0">
                                          <p:val>
                                            <p:strVal val="ppt_h"/>
                                          </p:val>
                                        </p:tav>
                                        <p:tav tm="100000">
                                          <p:val>
                                            <p:fltVal val="0"/>
                                          </p:val>
                                        </p:tav>
                                      </p:tavLst>
                                    </p:anim>
                                    <p:anim calcmode="lin" valueType="num">
                                      <p:cBhvr>
                                        <p:cTn id="82" dur="3000"/>
                                        <p:tgtEl>
                                          <p:spTgt spid="15"/>
                                        </p:tgtEl>
                                        <p:attrNameLst>
                                          <p:attrName>ppt_x</p:attrName>
                                        </p:attrNameLst>
                                      </p:cBhvr>
                                      <p:tavLst>
                                        <p:tav tm="0">
                                          <p:val>
                                            <p:strVal val="ppt_x"/>
                                          </p:val>
                                        </p:tav>
                                        <p:tav tm="100000">
                                          <p:val>
                                            <p:fltVal val="0.5"/>
                                          </p:val>
                                        </p:tav>
                                      </p:tavLst>
                                    </p:anim>
                                    <p:anim calcmode="lin" valueType="num">
                                      <p:cBhvr>
                                        <p:cTn id="83" dur="3000"/>
                                        <p:tgtEl>
                                          <p:spTgt spid="15"/>
                                        </p:tgtEl>
                                        <p:attrNameLst>
                                          <p:attrName>ppt_y</p:attrName>
                                        </p:attrNameLst>
                                      </p:cBhvr>
                                      <p:tavLst>
                                        <p:tav tm="0">
                                          <p:val>
                                            <p:strVal val="ppt_y"/>
                                          </p:val>
                                        </p:tav>
                                        <p:tav tm="100000">
                                          <p:val>
                                            <p:fltVal val="0.5"/>
                                          </p:val>
                                        </p:tav>
                                      </p:tavLst>
                                    </p:anim>
                                    <p:set>
                                      <p:cBhvr>
                                        <p:cTn id="84" dur="1" fill="hold">
                                          <p:stCondLst>
                                            <p:cond delay="2999"/>
                                          </p:stCondLst>
                                        </p:cTn>
                                        <p:tgtEl>
                                          <p:spTgt spid="15"/>
                                        </p:tgtEl>
                                        <p:attrNameLst>
                                          <p:attrName>style.visibility</p:attrName>
                                        </p:attrNameLst>
                                      </p:cBhvr>
                                      <p:to>
                                        <p:strVal val="hidden"/>
                                      </p:to>
                                    </p:set>
                                  </p:childTnLst>
                                </p:cTn>
                              </p:par>
                              <p:par>
                                <p:cTn id="85" presetID="23" presetClass="exit" presetSubtype="544" fill="hold" grpId="0" nodeType="withEffect">
                                  <p:stCondLst>
                                    <p:cond delay="0"/>
                                  </p:stCondLst>
                                  <p:childTnLst>
                                    <p:anim calcmode="lin" valueType="num">
                                      <p:cBhvr>
                                        <p:cTn id="86" dur="3000"/>
                                        <p:tgtEl>
                                          <p:spTgt spid="16"/>
                                        </p:tgtEl>
                                        <p:attrNameLst>
                                          <p:attrName>ppt_w</p:attrName>
                                        </p:attrNameLst>
                                      </p:cBhvr>
                                      <p:tavLst>
                                        <p:tav tm="0">
                                          <p:val>
                                            <p:strVal val="ppt_w"/>
                                          </p:val>
                                        </p:tav>
                                        <p:tav tm="100000">
                                          <p:val>
                                            <p:fltVal val="0"/>
                                          </p:val>
                                        </p:tav>
                                      </p:tavLst>
                                    </p:anim>
                                    <p:anim calcmode="lin" valueType="num">
                                      <p:cBhvr>
                                        <p:cTn id="87" dur="3000"/>
                                        <p:tgtEl>
                                          <p:spTgt spid="16"/>
                                        </p:tgtEl>
                                        <p:attrNameLst>
                                          <p:attrName>ppt_h</p:attrName>
                                        </p:attrNameLst>
                                      </p:cBhvr>
                                      <p:tavLst>
                                        <p:tav tm="0">
                                          <p:val>
                                            <p:strVal val="ppt_h"/>
                                          </p:val>
                                        </p:tav>
                                        <p:tav tm="100000">
                                          <p:val>
                                            <p:fltVal val="0"/>
                                          </p:val>
                                        </p:tav>
                                      </p:tavLst>
                                    </p:anim>
                                    <p:anim calcmode="lin" valueType="num">
                                      <p:cBhvr>
                                        <p:cTn id="88" dur="3000"/>
                                        <p:tgtEl>
                                          <p:spTgt spid="16"/>
                                        </p:tgtEl>
                                        <p:attrNameLst>
                                          <p:attrName>ppt_x</p:attrName>
                                        </p:attrNameLst>
                                      </p:cBhvr>
                                      <p:tavLst>
                                        <p:tav tm="0">
                                          <p:val>
                                            <p:strVal val="ppt_x"/>
                                          </p:val>
                                        </p:tav>
                                        <p:tav tm="100000">
                                          <p:val>
                                            <p:fltVal val="0.5"/>
                                          </p:val>
                                        </p:tav>
                                      </p:tavLst>
                                    </p:anim>
                                    <p:anim calcmode="lin" valueType="num">
                                      <p:cBhvr>
                                        <p:cTn id="89" dur="3000"/>
                                        <p:tgtEl>
                                          <p:spTgt spid="16"/>
                                        </p:tgtEl>
                                        <p:attrNameLst>
                                          <p:attrName>ppt_y</p:attrName>
                                        </p:attrNameLst>
                                      </p:cBhvr>
                                      <p:tavLst>
                                        <p:tav tm="0">
                                          <p:val>
                                            <p:strVal val="ppt_y"/>
                                          </p:val>
                                        </p:tav>
                                        <p:tav tm="100000">
                                          <p:val>
                                            <p:fltVal val="0.5"/>
                                          </p:val>
                                        </p:tav>
                                      </p:tavLst>
                                    </p:anim>
                                    <p:set>
                                      <p:cBhvr>
                                        <p:cTn id="90" dur="1" fill="hold">
                                          <p:stCondLst>
                                            <p:cond delay="2999"/>
                                          </p:stCondLst>
                                        </p:cTn>
                                        <p:tgtEl>
                                          <p:spTgt spid="16"/>
                                        </p:tgtEl>
                                        <p:attrNameLst>
                                          <p:attrName>style.visibility</p:attrName>
                                        </p:attrNameLst>
                                      </p:cBhvr>
                                      <p:to>
                                        <p:strVal val="hidden"/>
                                      </p:to>
                                    </p:set>
                                  </p:childTnLst>
                                </p:cTn>
                              </p:par>
                              <p:par>
                                <p:cTn id="91" presetID="23" presetClass="exit" presetSubtype="544" fill="hold" grpId="0" nodeType="withEffect">
                                  <p:stCondLst>
                                    <p:cond delay="0"/>
                                  </p:stCondLst>
                                  <p:childTnLst>
                                    <p:anim calcmode="lin" valueType="num">
                                      <p:cBhvr>
                                        <p:cTn id="92" dur="3000"/>
                                        <p:tgtEl>
                                          <p:spTgt spid="17"/>
                                        </p:tgtEl>
                                        <p:attrNameLst>
                                          <p:attrName>ppt_w</p:attrName>
                                        </p:attrNameLst>
                                      </p:cBhvr>
                                      <p:tavLst>
                                        <p:tav tm="0">
                                          <p:val>
                                            <p:strVal val="ppt_w"/>
                                          </p:val>
                                        </p:tav>
                                        <p:tav tm="100000">
                                          <p:val>
                                            <p:fltVal val="0"/>
                                          </p:val>
                                        </p:tav>
                                      </p:tavLst>
                                    </p:anim>
                                    <p:anim calcmode="lin" valueType="num">
                                      <p:cBhvr>
                                        <p:cTn id="93" dur="3000"/>
                                        <p:tgtEl>
                                          <p:spTgt spid="17"/>
                                        </p:tgtEl>
                                        <p:attrNameLst>
                                          <p:attrName>ppt_h</p:attrName>
                                        </p:attrNameLst>
                                      </p:cBhvr>
                                      <p:tavLst>
                                        <p:tav tm="0">
                                          <p:val>
                                            <p:strVal val="ppt_h"/>
                                          </p:val>
                                        </p:tav>
                                        <p:tav tm="100000">
                                          <p:val>
                                            <p:fltVal val="0"/>
                                          </p:val>
                                        </p:tav>
                                      </p:tavLst>
                                    </p:anim>
                                    <p:anim calcmode="lin" valueType="num">
                                      <p:cBhvr>
                                        <p:cTn id="94" dur="3000"/>
                                        <p:tgtEl>
                                          <p:spTgt spid="17"/>
                                        </p:tgtEl>
                                        <p:attrNameLst>
                                          <p:attrName>ppt_x</p:attrName>
                                        </p:attrNameLst>
                                      </p:cBhvr>
                                      <p:tavLst>
                                        <p:tav tm="0">
                                          <p:val>
                                            <p:strVal val="ppt_x"/>
                                          </p:val>
                                        </p:tav>
                                        <p:tav tm="100000">
                                          <p:val>
                                            <p:fltVal val="0.5"/>
                                          </p:val>
                                        </p:tav>
                                      </p:tavLst>
                                    </p:anim>
                                    <p:anim calcmode="lin" valueType="num">
                                      <p:cBhvr>
                                        <p:cTn id="95" dur="3000"/>
                                        <p:tgtEl>
                                          <p:spTgt spid="17"/>
                                        </p:tgtEl>
                                        <p:attrNameLst>
                                          <p:attrName>ppt_y</p:attrName>
                                        </p:attrNameLst>
                                      </p:cBhvr>
                                      <p:tavLst>
                                        <p:tav tm="0">
                                          <p:val>
                                            <p:strVal val="ppt_y"/>
                                          </p:val>
                                        </p:tav>
                                        <p:tav tm="100000">
                                          <p:val>
                                            <p:fltVal val="0.5"/>
                                          </p:val>
                                        </p:tav>
                                      </p:tavLst>
                                    </p:anim>
                                    <p:set>
                                      <p:cBhvr>
                                        <p:cTn id="96" dur="1" fill="hold">
                                          <p:stCondLst>
                                            <p:cond delay="2999"/>
                                          </p:stCondLst>
                                        </p:cTn>
                                        <p:tgtEl>
                                          <p:spTgt spid="17"/>
                                        </p:tgtEl>
                                        <p:attrNameLst>
                                          <p:attrName>style.visibility</p:attrName>
                                        </p:attrNameLst>
                                      </p:cBhvr>
                                      <p:to>
                                        <p:strVal val="hidden"/>
                                      </p:to>
                                    </p:set>
                                  </p:childTnLst>
                                </p:cTn>
                              </p:par>
                              <p:par>
                                <p:cTn id="97" presetID="23" presetClass="exit" presetSubtype="544" fill="hold" grpId="0" nodeType="withEffect">
                                  <p:stCondLst>
                                    <p:cond delay="0"/>
                                  </p:stCondLst>
                                  <p:childTnLst>
                                    <p:anim calcmode="lin" valueType="num">
                                      <p:cBhvr>
                                        <p:cTn id="98" dur="3000"/>
                                        <p:tgtEl>
                                          <p:spTgt spid="18"/>
                                        </p:tgtEl>
                                        <p:attrNameLst>
                                          <p:attrName>ppt_w</p:attrName>
                                        </p:attrNameLst>
                                      </p:cBhvr>
                                      <p:tavLst>
                                        <p:tav tm="0">
                                          <p:val>
                                            <p:strVal val="ppt_w"/>
                                          </p:val>
                                        </p:tav>
                                        <p:tav tm="100000">
                                          <p:val>
                                            <p:fltVal val="0"/>
                                          </p:val>
                                        </p:tav>
                                      </p:tavLst>
                                    </p:anim>
                                    <p:anim calcmode="lin" valueType="num">
                                      <p:cBhvr>
                                        <p:cTn id="99" dur="3000"/>
                                        <p:tgtEl>
                                          <p:spTgt spid="18"/>
                                        </p:tgtEl>
                                        <p:attrNameLst>
                                          <p:attrName>ppt_h</p:attrName>
                                        </p:attrNameLst>
                                      </p:cBhvr>
                                      <p:tavLst>
                                        <p:tav tm="0">
                                          <p:val>
                                            <p:strVal val="ppt_h"/>
                                          </p:val>
                                        </p:tav>
                                        <p:tav tm="100000">
                                          <p:val>
                                            <p:fltVal val="0"/>
                                          </p:val>
                                        </p:tav>
                                      </p:tavLst>
                                    </p:anim>
                                    <p:anim calcmode="lin" valueType="num">
                                      <p:cBhvr>
                                        <p:cTn id="100" dur="3000"/>
                                        <p:tgtEl>
                                          <p:spTgt spid="18"/>
                                        </p:tgtEl>
                                        <p:attrNameLst>
                                          <p:attrName>ppt_x</p:attrName>
                                        </p:attrNameLst>
                                      </p:cBhvr>
                                      <p:tavLst>
                                        <p:tav tm="0">
                                          <p:val>
                                            <p:strVal val="ppt_x"/>
                                          </p:val>
                                        </p:tav>
                                        <p:tav tm="100000">
                                          <p:val>
                                            <p:fltVal val="0.5"/>
                                          </p:val>
                                        </p:tav>
                                      </p:tavLst>
                                    </p:anim>
                                    <p:anim calcmode="lin" valueType="num">
                                      <p:cBhvr>
                                        <p:cTn id="101" dur="3000"/>
                                        <p:tgtEl>
                                          <p:spTgt spid="18"/>
                                        </p:tgtEl>
                                        <p:attrNameLst>
                                          <p:attrName>ppt_y</p:attrName>
                                        </p:attrNameLst>
                                      </p:cBhvr>
                                      <p:tavLst>
                                        <p:tav tm="0">
                                          <p:val>
                                            <p:strVal val="ppt_y"/>
                                          </p:val>
                                        </p:tav>
                                        <p:tav tm="100000">
                                          <p:val>
                                            <p:fltVal val="0.5"/>
                                          </p:val>
                                        </p:tav>
                                      </p:tavLst>
                                    </p:anim>
                                    <p:set>
                                      <p:cBhvr>
                                        <p:cTn id="102" dur="1" fill="hold">
                                          <p:stCondLst>
                                            <p:cond delay="2999"/>
                                          </p:stCondLst>
                                        </p:cTn>
                                        <p:tgtEl>
                                          <p:spTgt spid="18"/>
                                        </p:tgtEl>
                                        <p:attrNameLst>
                                          <p:attrName>style.visibility</p:attrName>
                                        </p:attrNameLst>
                                      </p:cBhvr>
                                      <p:to>
                                        <p:strVal val="hidden"/>
                                      </p:to>
                                    </p:set>
                                  </p:childTnLst>
                                </p:cTn>
                              </p:par>
                              <p:par>
                                <p:cTn id="103" presetID="23" presetClass="exit" presetSubtype="544" fill="hold" grpId="0" nodeType="withEffect">
                                  <p:stCondLst>
                                    <p:cond delay="0"/>
                                  </p:stCondLst>
                                  <p:childTnLst>
                                    <p:anim calcmode="lin" valueType="num">
                                      <p:cBhvr>
                                        <p:cTn id="104" dur="3000"/>
                                        <p:tgtEl>
                                          <p:spTgt spid="19"/>
                                        </p:tgtEl>
                                        <p:attrNameLst>
                                          <p:attrName>ppt_w</p:attrName>
                                        </p:attrNameLst>
                                      </p:cBhvr>
                                      <p:tavLst>
                                        <p:tav tm="0">
                                          <p:val>
                                            <p:strVal val="ppt_w"/>
                                          </p:val>
                                        </p:tav>
                                        <p:tav tm="100000">
                                          <p:val>
                                            <p:fltVal val="0"/>
                                          </p:val>
                                        </p:tav>
                                      </p:tavLst>
                                    </p:anim>
                                    <p:anim calcmode="lin" valueType="num">
                                      <p:cBhvr>
                                        <p:cTn id="105" dur="3000"/>
                                        <p:tgtEl>
                                          <p:spTgt spid="19"/>
                                        </p:tgtEl>
                                        <p:attrNameLst>
                                          <p:attrName>ppt_h</p:attrName>
                                        </p:attrNameLst>
                                      </p:cBhvr>
                                      <p:tavLst>
                                        <p:tav tm="0">
                                          <p:val>
                                            <p:strVal val="ppt_h"/>
                                          </p:val>
                                        </p:tav>
                                        <p:tav tm="100000">
                                          <p:val>
                                            <p:fltVal val="0"/>
                                          </p:val>
                                        </p:tav>
                                      </p:tavLst>
                                    </p:anim>
                                    <p:anim calcmode="lin" valueType="num">
                                      <p:cBhvr>
                                        <p:cTn id="106" dur="3000"/>
                                        <p:tgtEl>
                                          <p:spTgt spid="19"/>
                                        </p:tgtEl>
                                        <p:attrNameLst>
                                          <p:attrName>ppt_x</p:attrName>
                                        </p:attrNameLst>
                                      </p:cBhvr>
                                      <p:tavLst>
                                        <p:tav tm="0">
                                          <p:val>
                                            <p:strVal val="ppt_x"/>
                                          </p:val>
                                        </p:tav>
                                        <p:tav tm="100000">
                                          <p:val>
                                            <p:fltVal val="0.5"/>
                                          </p:val>
                                        </p:tav>
                                      </p:tavLst>
                                    </p:anim>
                                    <p:anim calcmode="lin" valueType="num">
                                      <p:cBhvr>
                                        <p:cTn id="107" dur="3000"/>
                                        <p:tgtEl>
                                          <p:spTgt spid="19"/>
                                        </p:tgtEl>
                                        <p:attrNameLst>
                                          <p:attrName>ppt_y</p:attrName>
                                        </p:attrNameLst>
                                      </p:cBhvr>
                                      <p:tavLst>
                                        <p:tav tm="0">
                                          <p:val>
                                            <p:strVal val="ppt_y"/>
                                          </p:val>
                                        </p:tav>
                                        <p:tav tm="100000">
                                          <p:val>
                                            <p:fltVal val="0.5"/>
                                          </p:val>
                                        </p:tav>
                                      </p:tavLst>
                                    </p:anim>
                                    <p:set>
                                      <p:cBhvr>
                                        <p:cTn id="108" dur="1" fill="hold">
                                          <p:stCondLst>
                                            <p:cond delay="2999"/>
                                          </p:stCondLst>
                                        </p:cTn>
                                        <p:tgtEl>
                                          <p:spTgt spid="19"/>
                                        </p:tgtEl>
                                        <p:attrNameLst>
                                          <p:attrName>style.visibility</p:attrName>
                                        </p:attrNameLst>
                                      </p:cBhvr>
                                      <p:to>
                                        <p:strVal val="hidden"/>
                                      </p:to>
                                    </p:set>
                                  </p:childTnLst>
                                </p:cTn>
                              </p:par>
                              <p:par>
                                <p:cTn id="109" presetID="23" presetClass="exit" presetSubtype="544" fill="hold" grpId="0" nodeType="withEffect">
                                  <p:stCondLst>
                                    <p:cond delay="0"/>
                                  </p:stCondLst>
                                  <p:childTnLst>
                                    <p:anim calcmode="lin" valueType="num">
                                      <p:cBhvr>
                                        <p:cTn id="110" dur="3000"/>
                                        <p:tgtEl>
                                          <p:spTgt spid="20"/>
                                        </p:tgtEl>
                                        <p:attrNameLst>
                                          <p:attrName>ppt_w</p:attrName>
                                        </p:attrNameLst>
                                      </p:cBhvr>
                                      <p:tavLst>
                                        <p:tav tm="0">
                                          <p:val>
                                            <p:strVal val="ppt_w"/>
                                          </p:val>
                                        </p:tav>
                                        <p:tav tm="100000">
                                          <p:val>
                                            <p:fltVal val="0"/>
                                          </p:val>
                                        </p:tav>
                                      </p:tavLst>
                                    </p:anim>
                                    <p:anim calcmode="lin" valueType="num">
                                      <p:cBhvr>
                                        <p:cTn id="111" dur="3000"/>
                                        <p:tgtEl>
                                          <p:spTgt spid="20"/>
                                        </p:tgtEl>
                                        <p:attrNameLst>
                                          <p:attrName>ppt_h</p:attrName>
                                        </p:attrNameLst>
                                      </p:cBhvr>
                                      <p:tavLst>
                                        <p:tav tm="0">
                                          <p:val>
                                            <p:strVal val="ppt_h"/>
                                          </p:val>
                                        </p:tav>
                                        <p:tav tm="100000">
                                          <p:val>
                                            <p:fltVal val="0"/>
                                          </p:val>
                                        </p:tav>
                                      </p:tavLst>
                                    </p:anim>
                                    <p:anim calcmode="lin" valueType="num">
                                      <p:cBhvr>
                                        <p:cTn id="112" dur="3000"/>
                                        <p:tgtEl>
                                          <p:spTgt spid="20"/>
                                        </p:tgtEl>
                                        <p:attrNameLst>
                                          <p:attrName>ppt_x</p:attrName>
                                        </p:attrNameLst>
                                      </p:cBhvr>
                                      <p:tavLst>
                                        <p:tav tm="0">
                                          <p:val>
                                            <p:strVal val="ppt_x"/>
                                          </p:val>
                                        </p:tav>
                                        <p:tav tm="100000">
                                          <p:val>
                                            <p:fltVal val="0.5"/>
                                          </p:val>
                                        </p:tav>
                                      </p:tavLst>
                                    </p:anim>
                                    <p:anim calcmode="lin" valueType="num">
                                      <p:cBhvr>
                                        <p:cTn id="113" dur="3000"/>
                                        <p:tgtEl>
                                          <p:spTgt spid="20"/>
                                        </p:tgtEl>
                                        <p:attrNameLst>
                                          <p:attrName>ppt_y</p:attrName>
                                        </p:attrNameLst>
                                      </p:cBhvr>
                                      <p:tavLst>
                                        <p:tav tm="0">
                                          <p:val>
                                            <p:strVal val="ppt_y"/>
                                          </p:val>
                                        </p:tav>
                                        <p:tav tm="100000">
                                          <p:val>
                                            <p:fltVal val="0.5"/>
                                          </p:val>
                                        </p:tav>
                                      </p:tavLst>
                                    </p:anim>
                                    <p:set>
                                      <p:cBhvr>
                                        <p:cTn id="114" dur="1" fill="hold">
                                          <p:stCondLst>
                                            <p:cond delay="2999"/>
                                          </p:stCondLst>
                                        </p:cTn>
                                        <p:tgtEl>
                                          <p:spTgt spid="20"/>
                                        </p:tgtEl>
                                        <p:attrNameLst>
                                          <p:attrName>style.visibility</p:attrName>
                                        </p:attrNameLst>
                                      </p:cBhvr>
                                      <p:to>
                                        <p:strVal val="hidden"/>
                                      </p:to>
                                    </p:set>
                                  </p:childTnLst>
                                </p:cTn>
                              </p:par>
                              <p:par>
                                <p:cTn id="115" presetID="23" presetClass="exit" presetSubtype="544" fill="hold" grpId="0" nodeType="withEffect">
                                  <p:stCondLst>
                                    <p:cond delay="0"/>
                                  </p:stCondLst>
                                  <p:childTnLst>
                                    <p:anim calcmode="lin" valueType="num">
                                      <p:cBhvr>
                                        <p:cTn id="116" dur="3000"/>
                                        <p:tgtEl>
                                          <p:spTgt spid="21"/>
                                        </p:tgtEl>
                                        <p:attrNameLst>
                                          <p:attrName>ppt_w</p:attrName>
                                        </p:attrNameLst>
                                      </p:cBhvr>
                                      <p:tavLst>
                                        <p:tav tm="0">
                                          <p:val>
                                            <p:strVal val="ppt_w"/>
                                          </p:val>
                                        </p:tav>
                                        <p:tav tm="100000">
                                          <p:val>
                                            <p:fltVal val="0"/>
                                          </p:val>
                                        </p:tav>
                                      </p:tavLst>
                                    </p:anim>
                                    <p:anim calcmode="lin" valueType="num">
                                      <p:cBhvr>
                                        <p:cTn id="117" dur="3000"/>
                                        <p:tgtEl>
                                          <p:spTgt spid="21"/>
                                        </p:tgtEl>
                                        <p:attrNameLst>
                                          <p:attrName>ppt_h</p:attrName>
                                        </p:attrNameLst>
                                      </p:cBhvr>
                                      <p:tavLst>
                                        <p:tav tm="0">
                                          <p:val>
                                            <p:strVal val="ppt_h"/>
                                          </p:val>
                                        </p:tav>
                                        <p:tav tm="100000">
                                          <p:val>
                                            <p:fltVal val="0"/>
                                          </p:val>
                                        </p:tav>
                                      </p:tavLst>
                                    </p:anim>
                                    <p:anim calcmode="lin" valueType="num">
                                      <p:cBhvr>
                                        <p:cTn id="118" dur="3000"/>
                                        <p:tgtEl>
                                          <p:spTgt spid="21"/>
                                        </p:tgtEl>
                                        <p:attrNameLst>
                                          <p:attrName>ppt_x</p:attrName>
                                        </p:attrNameLst>
                                      </p:cBhvr>
                                      <p:tavLst>
                                        <p:tav tm="0">
                                          <p:val>
                                            <p:strVal val="ppt_x"/>
                                          </p:val>
                                        </p:tav>
                                        <p:tav tm="100000">
                                          <p:val>
                                            <p:fltVal val="0.5"/>
                                          </p:val>
                                        </p:tav>
                                      </p:tavLst>
                                    </p:anim>
                                    <p:anim calcmode="lin" valueType="num">
                                      <p:cBhvr>
                                        <p:cTn id="119" dur="3000"/>
                                        <p:tgtEl>
                                          <p:spTgt spid="21"/>
                                        </p:tgtEl>
                                        <p:attrNameLst>
                                          <p:attrName>ppt_y</p:attrName>
                                        </p:attrNameLst>
                                      </p:cBhvr>
                                      <p:tavLst>
                                        <p:tav tm="0">
                                          <p:val>
                                            <p:strVal val="ppt_y"/>
                                          </p:val>
                                        </p:tav>
                                        <p:tav tm="100000">
                                          <p:val>
                                            <p:fltVal val="0.5"/>
                                          </p:val>
                                        </p:tav>
                                      </p:tavLst>
                                    </p:anim>
                                    <p:set>
                                      <p:cBhvr>
                                        <p:cTn id="120" dur="1" fill="hold">
                                          <p:stCondLst>
                                            <p:cond delay="2999"/>
                                          </p:stCondLst>
                                        </p:cTn>
                                        <p:tgtEl>
                                          <p:spTgt spid="21"/>
                                        </p:tgtEl>
                                        <p:attrNameLst>
                                          <p:attrName>style.visibility</p:attrName>
                                        </p:attrNameLst>
                                      </p:cBhvr>
                                      <p:to>
                                        <p:strVal val="hidden"/>
                                      </p:to>
                                    </p:set>
                                  </p:childTnLst>
                                </p:cTn>
                              </p:par>
                              <p:par>
                                <p:cTn id="121" presetID="23" presetClass="exit" presetSubtype="544" fill="hold" grpId="0" nodeType="withEffect">
                                  <p:stCondLst>
                                    <p:cond delay="0"/>
                                  </p:stCondLst>
                                  <p:childTnLst>
                                    <p:anim calcmode="lin" valueType="num">
                                      <p:cBhvr>
                                        <p:cTn id="122" dur="3000"/>
                                        <p:tgtEl>
                                          <p:spTgt spid="22"/>
                                        </p:tgtEl>
                                        <p:attrNameLst>
                                          <p:attrName>ppt_w</p:attrName>
                                        </p:attrNameLst>
                                      </p:cBhvr>
                                      <p:tavLst>
                                        <p:tav tm="0">
                                          <p:val>
                                            <p:strVal val="ppt_w"/>
                                          </p:val>
                                        </p:tav>
                                        <p:tav tm="100000">
                                          <p:val>
                                            <p:fltVal val="0"/>
                                          </p:val>
                                        </p:tav>
                                      </p:tavLst>
                                    </p:anim>
                                    <p:anim calcmode="lin" valueType="num">
                                      <p:cBhvr>
                                        <p:cTn id="123" dur="3000"/>
                                        <p:tgtEl>
                                          <p:spTgt spid="22"/>
                                        </p:tgtEl>
                                        <p:attrNameLst>
                                          <p:attrName>ppt_h</p:attrName>
                                        </p:attrNameLst>
                                      </p:cBhvr>
                                      <p:tavLst>
                                        <p:tav tm="0">
                                          <p:val>
                                            <p:strVal val="ppt_h"/>
                                          </p:val>
                                        </p:tav>
                                        <p:tav tm="100000">
                                          <p:val>
                                            <p:fltVal val="0"/>
                                          </p:val>
                                        </p:tav>
                                      </p:tavLst>
                                    </p:anim>
                                    <p:anim calcmode="lin" valueType="num">
                                      <p:cBhvr>
                                        <p:cTn id="124" dur="3000"/>
                                        <p:tgtEl>
                                          <p:spTgt spid="22"/>
                                        </p:tgtEl>
                                        <p:attrNameLst>
                                          <p:attrName>ppt_x</p:attrName>
                                        </p:attrNameLst>
                                      </p:cBhvr>
                                      <p:tavLst>
                                        <p:tav tm="0">
                                          <p:val>
                                            <p:strVal val="ppt_x"/>
                                          </p:val>
                                        </p:tav>
                                        <p:tav tm="100000">
                                          <p:val>
                                            <p:fltVal val="0.5"/>
                                          </p:val>
                                        </p:tav>
                                      </p:tavLst>
                                    </p:anim>
                                    <p:anim calcmode="lin" valueType="num">
                                      <p:cBhvr>
                                        <p:cTn id="125" dur="3000"/>
                                        <p:tgtEl>
                                          <p:spTgt spid="22"/>
                                        </p:tgtEl>
                                        <p:attrNameLst>
                                          <p:attrName>ppt_y</p:attrName>
                                        </p:attrNameLst>
                                      </p:cBhvr>
                                      <p:tavLst>
                                        <p:tav tm="0">
                                          <p:val>
                                            <p:strVal val="ppt_y"/>
                                          </p:val>
                                        </p:tav>
                                        <p:tav tm="100000">
                                          <p:val>
                                            <p:fltVal val="0.5"/>
                                          </p:val>
                                        </p:tav>
                                      </p:tavLst>
                                    </p:anim>
                                    <p:set>
                                      <p:cBhvr>
                                        <p:cTn id="126" dur="1" fill="hold">
                                          <p:stCondLst>
                                            <p:cond delay="2999"/>
                                          </p:stCondLst>
                                        </p:cTn>
                                        <p:tgtEl>
                                          <p:spTgt spid="22"/>
                                        </p:tgtEl>
                                        <p:attrNameLst>
                                          <p:attrName>style.visibility</p:attrName>
                                        </p:attrNameLst>
                                      </p:cBhvr>
                                      <p:to>
                                        <p:strVal val="hidden"/>
                                      </p:to>
                                    </p:set>
                                  </p:childTnLst>
                                </p:cTn>
                              </p:par>
                              <p:par>
                                <p:cTn id="127" presetID="23" presetClass="exit" presetSubtype="544" fill="hold" grpId="0" nodeType="withEffect">
                                  <p:stCondLst>
                                    <p:cond delay="0"/>
                                  </p:stCondLst>
                                  <p:childTnLst>
                                    <p:anim calcmode="lin" valueType="num">
                                      <p:cBhvr>
                                        <p:cTn id="128" dur="3000"/>
                                        <p:tgtEl>
                                          <p:spTgt spid="23"/>
                                        </p:tgtEl>
                                        <p:attrNameLst>
                                          <p:attrName>ppt_w</p:attrName>
                                        </p:attrNameLst>
                                      </p:cBhvr>
                                      <p:tavLst>
                                        <p:tav tm="0">
                                          <p:val>
                                            <p:strVal val="ppt_w"/>
                                          </p:val>
                                        </p:tav>
                                        <p:tav tm="100000">
                                          <p:val>
                                            <p:fltVal val="0"/>
                                          </p:val>
                                        </p:tav>
                                      </p:tavLst>
                                    </p:anim>
                                    <p:anim calcmode="lin" valueType="num">
                                      <p:cBhvr>
                                        <p:cTn id="129" dur="3000"/>
                                        <p:tgtEl>
                                          <p:spTgt spid="23"/>
                                        </p:tgtEl>
                                        <p:attrNameLst>
                                          <p:attrName>ppt_h</p:attrName>
                                        </p:attrNameLst>
                                      </p:cBhvr>
                                      <p:tavLst>
                                        <p:tav tm="0">
                                          <p:val>
                                            <p:strVal val="ppt_h"/>
                                          </p:val>
                                        </p:tav>
                                        <p:tav tm="100000">
                                          <p:val>
                                            <p:fltVal val="0"/>
                                          </p:val>
                                        </p:tav>
                                      </p:tavLst>
                                    </p:anim>
                                    <p:anim calcmode="lin" valueType="num">
                                      <p:cBhvr>
                                        <p:cTn id="130" dur="3000"/>
                                        <p:tgtEl>
                                          <p:spTgt spid="23"/>
                                        </p:tgtEl>
                                        <p:attrNameLst>
                                          <p:attrName>ppt_x</p:attrName>
                                        </p:attrNameLst>
                                      </p:cBhvr>
                                      <p:tavLst>
                                        <p:tav tm="0">
                                          <p:val>
                                            <p:strVal val="ppt_x"/>
                                          </p:val>
                                        </p:tav>
                                        <p:tav tm="100000">
                                          <p:val>
                                            <p:fltVal val="0.5"/>
                                          </p:val>
                                        </p:tav>
                                      </p:tavLst>
                                    </p:anim>
                                    <p:anim calcmode="lin" valueType="num">
                                      <p:cBhvr>
                                        <p:cTn id="131" dur="3000"/>
                                        <p:tgtEl>
                                          <p:spTgt spid="23"/>
                                        </p:tgtEl>
                                        <p:attrNameLst>
                                          <p:attrName>ppt_y</p:attrName>
                                        </p:attrNameLst>
                                      </p:cBhvr>
                                      <p:tavLst>
                                        <p:tav tm="0">
                                          <p:val>
                                            <p:strVal val="ppt_y"/>
                                          </p:val>
                                        </p:tav>
                                        <p:tav tm="100000">
                                          <p:val>
                                            <p:fltVal val="0.5"/>
                                          </p:val>
                                        </p:tav>
                                      </p:tavLst>
                                    </p:anim>
                                    <p:set>
                                      <p:cBhvr>
                                        <p:cTn id="132" dur="1" fill="hold">
                                          <p:stCondLst>
                                            <p:cond delay="2999"/>
                                          </p:stCondLst>
                                        </p:cTn>
                                        <p:tgtEl>
                                          <p:spTgt spid="23"/>
                                        </p:tgtEl>
                                        <p:attrNameLst>
                                          <p:attrName>style.visibility</p:attrName>
                                        </p:attrNameLst>
                                      </p:cBhvr>
                                      <p:to>
                                        <p:strVal val="hidden"/>
                                      </p:to>
                                    </p:set>
                                  </p:childTnLst>
                                </p:cTn>
                              </p:par>
                              <p:par>
                                <p:cTn id="133" presetID="23" presetClass="exit" presetSubtype="544" fill="hold" grpId="0" nodeType="withEffect">
                                  <p:stCondLst>
                                    <p:cond delay="0"/>
                                  </p:stCondLst>
                                  <p:childTnLst>
                                    <p:anim calcmode="lin" valueType="num">
                                      <p:cBhvr>
                                        <p:cTn id="134" dur="3000"/>
                                        <p:tgtEl>
                                          <p:spTgt spid="24"/>
                                        </p:tgtEl>
                                        <p:attrNameLst>
                                          <p:attrName>ppt_w</p:attrName>
                                        </p:attrNameLst>
                                      </p:cBhvr>
                                      <p:tavLst>
                                        <p:tav tm="0">
                                          <p:val>
                                            <p:strVal val="ppt_w"/>
                                          </p:val>
                                        </p:tav>
                                        <p:tav tm="100000">
                                          <p:val>
                                            <p:fltVal val="0"/>
                                          </p:val>
                                        </p:tav>
                                      </p:tavLst>
                                    </p:anim>
                                    <p:anim calcmode="lin" valueType="num">
                                      <p:cBhvr>
                                        <p:cTn id="135" dur="3000"/>
                                        <p:tgtEl>
                                          <p:spTgt spid="24"/>
                                        </p:tgtEl>
                                        <p:attrNameLst>
                                          <p:attrName>ppt_h</p:attrName>
                                        </p:attrNameLst>
                                      </p:cBhvr>
                                      <p:tavLst>
                                        <p:tav tm="0">
                                          <p:val>
                                            <p:strVal val="ppt_h"/>
                                          </p:val>
                                        </p:tav>
                                        <p:tav tm="100000">
                                          <p:val>
                                            <p:fltVal val="0"/>
                                          </p:val>
                                        </p:tav>
                                      </p:tavLst>
                                    </p:anim>
                                    <p:anim calcmode="lin" valueType="num">
                                      <p:cBhvr>
                                        <p:cTn id="136" dur="3000"/>
                                        <p:tgtEl>
                                          <p:spTgt spid="24"/>
                                        </p:tgtEl>
                                        <p:attrNameLst>
                                          <p:attrName>ppt_x</p:attrName>
                                        </p:attrNameLst>
                                      </p:cBhvr>
                                      <p:tavLst>
                                        <p:tav tm="0">
                                          <p:val>
                                            <p:strVal val="ppt_x"/>
                                          </p:val>
                                        </p:tav>
                                        <p:tav tm="100000">
                                          <p:val>
                                            <p:fltVal val="0.5"/>
                                          </p:val>
                                        </p:tav>
                                      </p:tavLst>
                                    </p:anim>
                                    <p:anim calcmode="lin" valueType="num">
                                      <p:cBhvr>
                                        <p:cTn id="137" dur="3000"/>
                                        <p:tgtEl>
                                          <p:spTgt spid="24"/>
                                        </p:tgtEl>
                                        <p:attrNameLst>
                                          <p:attrName>ppt_y</p:attrName>
                                        </p:attrNameLst>
                                      </p:cBhvr>
                                      <p:tavLst>
                                        <p:tav tm="0">
                                          <p:val>
                                            <p:strVal val="ppt_y"/>
                                          </p:val>
                                        </p:tav>
                                        <p:tav tm="100000">
                                          <p:val>
                                            <p:fltVal val="0.5"/>
                                          </p:val>
                                        </p:tav>
                                      </p:tavLst>
                                    </p:anim>
                                    <p:set>
                                      <p:cBhvr>
                                        <p:cTn id="138" dur="1" fill="hold">
                                          <p:stCondLst>
                                            <p:cond delay="2999"/>
                                          </p:stCondLst>
                                        </p:cTn>
                                        <p:tgtEl>
                                          <p:spTgt spid="24"/>
                                        </p:tgtEl>
                                        <p:attrNameLst>
                                          <p:attrName>style.visibility</p:attrName>
                                        </p:attrNameLst>
                                      </p:cBhvr>
                                      <p:to>
                                        <p:strVal val="hidden"/>
                                      </p:to>
                                    </p:set>
                                  </p:childTnLst>
                                </p:cTn>
                              </p:par>
                              <p:par>
                                <p:cTn id="139" presetID="23" presetClass="exit" presetSubtype="544" fill="hold" grpId="0" nodeType="withEffect">
                                  <p:stCondLst>
                                    <p:cond delay="0"/>
                                  </p:stCondLst>
                                  <p:childTnLst>
                                    <p:anim calcmode="lin" valueType="num">
                                      <p:cBhvr>
                                        <p:cTn id="140" dur="3000"/>
                                        <p:tgtEl>
                                          <p:spTgt spid="25"/>
                                        </p:tgtEl>
                                        <p:attrNameLst>
                                          <p:attrName>ppt_w</p:attrName>
                                        </p:attrNameLst>
                                      </p:cBhvr>
                                      <p:tavLst>
                                        <p:tav tm="0">
                                          <p:val>
                                            <p:strVal val="ppt_w"/>
                                          </p:val>
                                        </p:tav>
                                        <p:tav tm="100000">
                                          <p:val>
                                            <p:fltVal val="0"/>
                                          </p:val>
                                        </p:tav>
                                      </p:tavLst>
                                    </p:anim>
                                    <p:anim calcmode="lin" valueType="num">
                                      <p:cBhvr>
                                        <p:cTn id="141" dur="3000"/>
                                        <p:tgtEl>
                                          <p:spTgt spid="25"/>
                                        </p:tgtEl>
                                        <p:attrNameLst>
                                          <p:attrName>ppt_h</p:attrName>
                                        </p:attrNameLst>
                                      </p:cBhvr>
                                      <p:tavLst>
                                        <p:tav tm="0">
                                          <p:val>
                                            <p:strVal val="ppt_h"/>
                                          </p:val>
                                        </p:tav>
                                        <p:tav tm="100000">
                                          <p:val>
                                            <p:fltVal val="0"/>
                                          </p:val>
                                        </p:tav>
                                      </p:tavLst>
                                    </p:anim>
                                    <p:anim calcmode="lin" valueType="num">
                                      <p:cBhvr>
                                        <p:cTn id="142" dur="3000"/>
                                        <p:tgtEl>
                                          <p:spTgt spid="25"/>
                                        </p:tgtEl>
                                        <p:attrNameLst>
                                          <p:attrName>ppt_x</p:attrName>
                                        </p:attrNameLst>
                                      </p:cBhvr>
                                      <p:tavLst>
                                        <p:tav tm="0">
                                          <p:val>
                                            <p:strVal val="ppt_x"/>
                                          </p:val>
                                        </p:tav>
                                        <p:tav tm="100000">
                                          <p:val>
                                            <p:fltVal val="0.5"/>
                                          </p:val>
                                        </p:tav>
                                      </p:tavLst>
                                    </p:anim>
                                    <p:anim calcmode="lin" valueType="num">
                                      <p:cBhvr>
                                        <p:cTn id="143" dur="3000"/>
                                        <p:tgtEl>
                                          <p:spTgt spid="25"/>
                                        </p:tgtEl>
                                        <p:attrNameLst>
                                          <p:attrName>ppt_y</p:attrName>
                                        </p:attrNameLst>
                                      </p:cBhvr>
                                      <p:tavLst>
                                        <p:tav tm="0">
                                          <p:val>
                                            <p:strVal val="ppt_y"/>
                                          </p:val>
                                        </p:tav>
                                        <p:tav tm="100000">
                                          <p:val>
                                            <p:fltVal val="0.5"/>
                                          </p:val>
                                        </p:tav>
                                      </p:tavLst>
                                    </p:anim>
                                    <p:set>
                                      <p:cBhvr>
                                        <p:cTn id="144" dur="1" fill="hold">
                                          <p:stCondLst>
                                            <p:cond delay="2999"/>
                                          </p:stCondLst>
                                        </p:cTn>
                                        <p:tgtEl>
                                          <p:spTgt spid="25"/>
                                        </p:tgtEl>
                                        <p:attrNameLst>
                                          <p:attrName>style.visibility</p:attrName>
                                        </p:attrNameLst>
                                      </p:cBhvr>
                                      <p:to>
                                        <p:strVal val="hidden"/>
                                      </p:to>
                                    </p:set>
                                  </p:childTnLst>
                                </p:cTn>
                              </p:par>
                              <p:par>
                                <p:cTn id="145" presetID="23" presetClass="exit" presetSubtype="544" fill="hold" grpId="0" nodeType="withEffect">
                                  <p:stCondLst>
                                    <p:cond delay="0"/>
                                  </p:stCondLst>
                                  <p:childTnLst>
                                    <p:anim calcmode="lin" valueType="num">
                                      <p:cBhvr>
                                        <p:cTn id="146" dur="3000"/>
                                        <p:tgtEl>
                                          <p:spTgt spid="26"/>
                                        </p:tgtEl>
                                        <p:attrNameLst>
                                          <p:attrName>ppt_w</p:attrName>
                                        </p:attrNameLst>
                                      </p:cBhvr>
                                      <p:tavLst>
                                        <p:tav tm="0">
                                          <p:val>
                                            <p:strVal val="ppt_w"/>
                                          </p:val>
                                        </p:tav>
                                        <p:tav tm="100000">
                                          <p:val>
                                            <p:fltVal val="0"/>
                                          </p:val>
                                        </p:tav>
                                      </p:tavLst>
                                    </p:anim>
                                    <p:anim calcmode="lin" valueType="num">
                                      <p:cBhvr>
                                        <p:cTn id="147" dur="3000"/>
                                        <p:tgtEl>
                                          <p:spTgt spid="26"/>
                                        </p:tgtEl>
                                        <p:attrNameLst>
                                          <p:attrName>ppt_h</p:attrName>
                                        </p:attrNameLst>
                                      </p:cBhvr>
                                      <p:tavLst>
                                        <p:tav tm="0">
                                          <p:val>
                                            <p:strVal val="ppt_h"/>
                                          </p:val>
                                        </p:tav>
                                        <p:tav tm="100000">
                                          <p:val>
                                            <p:fltVal val="0"/>
                                          </p:val>
                                        </p:tav>
                                      </p:tavLst>
                                    </p:anim>
                                    <p:anim calcmode="lin" valueType="num">
                                      <p:cBhvr>
                                        <p:cTn id="148" dur="3000"/>
                                        <p:tgtEl>
                                          <p:spTgt spid="26"/>
                                        </p:tgtEl>
                                        <p:attrNameLst>
                                          <p:attrName>ppt_x</p:attrName>
                                        </p:attrNameLst>
                                      </p:cBhvr>
                                      <p:tavLst>
                                        <p:tav tm="0">
                                          <p:val>
                                            <p:strVal val="ppt_x"/>
                                          </p:val>
                                        </p:tav>
                                        <p:tav tm="100000">
                                          <p:val>
                                            <p:fltVal val="0.5"/>
                                          </p:val>
                                        </p:tav>
                                      </p:tavLst>
                                    </p:anim>
                                    <p:anim calcmode="lin" valueType="num">
                                      <p:cBhvr>
                                        <p:cTn id="149" dur="3000"/>
                                        <p:tgtEl>
                                          <p:spTgt spid="26"/>
                                        </p:tgtEl>
                                        <p:attrNameLst>
                                          <p:attrName>ppt_y</p:attrName>
                                        </p:attrNameLst>
                                      </p:cBhvr>
                                      <p:tavLst>
                                        <p:tav tm="0">
                                          <p:val>
                                            <p:strVal val="ppt_y"/>
                                          </p:val>
                                        </p:tav>
                                        <p:tav tm="100000">
                                          <p:val>
                                            <p:fltVal val="0.5"/>
                                          </p:val>
                                        </p:tav>
                                      </p:tavLst>
                                    </p:anim>
                                    <p:set>
                                      <p:cBhvr>
                                        <p:cTn id="150" dur="1" fill="hold">
                                          <p:stCondLst>
                                            <p:cond delay="2999"/>
                                          </p:stCondLst>
                                        </p:cTn>
                                        <p:tgtEl>
                                          <p:spTgt spid="26"/>
                                        </p:tgtEl>
                                        <p:attrNameLst>
                                          <p:attrName>style.visibility</p:attrName>
                                        </p:attrNameLst>
                                      </p:cBhvr>
                                      <p:to>
                                        <p:strVal val="hidden"/>
                                      </p:to>
                                    </p:set>
                                  </p:childTnLst>
                                </p:cTn>
                              </p:par>
                              <p:par>
                                <p:cTn id="151" presetID="23" presetClass="exit" presetSubtype="544" fill="hold" grpId="0" nodeType="withEffect">
                                  <p:stCondLst>
                                    <p:cond delay="0"/>
                                  </p:stCondLst>
                                  <p:childTnLst>
                                    <p:anim calcmode="lin" valueType="num">
                                      <p:cBhvr>
                                        <p:cTn id="152" dur="3000"/>
                                        <p:tgtEl>
                                          <p:spTgt spid="27"/>
                                        </p:tgtEl>
                                        <p:attrNameLst>
                                          <p:attrName>ppt_w</p:attrName>
                                        </p:attrNameLst>
                                      </p:cBhvr>
                                      <p:tavLst>
                                        <p:tav tm="0">
                                          <p:val>
                                            <p:strVal val="ppt_w"/>
                                          </p:val>
                                        </p:tav>
                                        <p:tav tm="100000">
                                          <p:val>
                                            <p:fltVal val="0"/>
                                          </p:val>
                                        </p:tav>
                                      </p:tavLst>
                                    </p:anim>
                                    <p:anim calcmode="lin" valueType="num">
                                      <p:cBhvr>
                                        <p:cTn id="153" dur="3000"/>
                                        <p:tgtEl>
                                          <p:spTgt spid="27"/>
                                        </p:tgtEl>
                                        <p:attrNameLst>
                                          <p:attrName>ppt_h</p:attrName>
                                        </p:attrNameLst>
                                      </p:cBhvr>
                                      <p:tavLst>
                                        <p:tav tm="0">
                                          <p:val>
                                            <p:strVal val="ppt_h"/>
                                          </p:val>
                                        </p:tav>
                                        <p:tav tm="100000">
                                          <p:val>
                                            <p:fltVal val="0"/>
                                          </p:val>
                                        </p:tav>
                                      </p:tavLst>
                                    </p:anim>
                                    <p:anim calcmode="lin" valueType="num">
                                      <p:cBhvr>
                                        <p:cTn id="154" dur="3000"/>
                                        <p:tgtEl>
                                          <p:spTgt spid="27"/>
                                        </p:tgtEl>
                                        <p:attrNameLst>
                                          <p:attrName>ppt_x</p:attrName>
                                        </p:attrNameLst>
                                      </p:cBhvr>
                                      <p:tavLst>
                                        <p:tav tm="0">
                                          <p:val>
                                            <p:strVal val="ppt_x"/>
                                          </p:val>
                                        </p:tav>
                                        <p:tav tm="100000">
                                          <p:val>
                                            <p:fltVal val="0.5"/>
                                          </p:val>
                                        </p:tav>
                                      </p:tavLst>
                                    </p:anim>
                                    <p:anim calcmode="lin" valueType="num">
                                      <p:cBhvr>
                                        <p:cTn id="155" dur="3000"/>
                                        <p:tgtEl>
                                          <p:spTgt spid="27"/>
                                        </p:tgtEl>
                                        <p:attrNameLst>
                                          <p:attrName>ppt_y</p:attrName>
                                        </p:attrNameLst>
                                      </p:cBhvr>
                                      <p:tavLst>
                                        <p:tav tm="0">
                                          <p:val>
                                            <p:strVal val="ppt_y"/>
                                          </p:val>
                                        </p:tav>
                                        <p:tav tm="100000">
                                          <p:val>
                                            <p:fltVal val="0.5"/>
                                          </p:val>
                                        </p:tav>
                                      </p:tavLst>
                                    </p:anim>
                                    <p:set>
                                      <p:cBhvr>
                                        <p:cTn id="156" dur="1" fill="hold">
                                          <p:stCondLst>
                                            <p:cond delay="2999"/>
                                          </p:stCondLst>
                                        </p:cTn>
                                        <p:tgtEl>
                                          <p:spTgt spid="27"/>
                                        </p:tgtEl>
                                        <p:attrNameLst>
                                          <p:attrName>style.visibility</p:attrName>
                                        </p:attrNameLst>
                                      </p:cBhvr>
                                      <p:to>
                                        <p:strVal val="hidden"/>
                                      </p:to>
                                    </p:set>
                                  </p:childTnLst>
                                </p:cTn>
                              </p:par>
                              <p:par>
                                <p:cTn id="157" presetID="6" presetClass="exit" presetSubtype="16" fill="hold" grpId="1" nodeType="withEffect">
                                  <p:stCondLst>
                                    <p:cond delay="0"/>
                                  </p:stCondLst>
                                  <p:childTnLst>
                                    <p:animEffect transition="out" filter="circle(in)">
                                      <p:cBhvr>
                                        <p:cTn id="158" dur="3000"/>
                                        <p:tgtEl>
                                          <p:spTgt spid="3"/>
                                        </p:tgtEl>
                                      </p:cBhvr>
                                    </p:animEffect>
                                    <p:set>
                                      <p:cBhvr>
                                        <p:cTn id="159" dur="1" fill="hold">
                                          <p:stCondLst>
                                            <p:cond delay="2999"/>
                                          </p:stCondLst>
                                        </p:cTn>
                                        <p:tgtEl>
                                          <p:spTgt spid="3"/>
                                        </p:tgtEl>
                                        <p:attrNameLst>
                                          <p:attrName>style.visibility</p:attrName>
                                        </p:attrNameLst>
                                      </p:cBhvr>
                                      <p:to>
                                        <p:strVal val="hidden"/>
                                      </p:to>
                                    </p:set>
                                  </p:childTnLst>
                                </p:cTn>
                              </p:par>
                              <p:par>
                                <p:cTn id="160" presetID="6" presetClass="exit" presetSubtype="16" fill="hold" grpId="1" nodeType="withEffect">
                                  <p:stCondLst>
                                    <p:cond delay="0"/>
                                  </p:stCondLst>
                                  <p:childTnLst>
                                    <p:animEffect transition="out" filter="circle(in)">
                                      <p:cBhvr>
                                        <p:cTn id="161" dur="3000"/>
                                        <p:tgtEl>
                                          <p:spTgt spid="4"/>
                                        </p:tgtEl>
                                      </p:cBhvr>
                                    </p:animEffect>
                                    <p:set>
                                      <p:cBhvr>
                                        <p:cTn id="162" dur="1" fill="hold">
                                          <p:stCondLst>
                                            <p:cond delay="2999"/>
                                          </p:stCondLst>
                                        </p:cTn>
                                        <p:tgtEl>
                                          <p:spTgt spid="4"/>
                                        </p:tgtEl>
                                        <p:attrNameLst>
                                          <p:attrName>style.visibility</p:attrName>
                                        </p:attrNameLst>
                                      </p:cBhvr>
                                      <p:to>
                                        <p:strVal val="hidden"/>
                                      </p:to>
                                    </p:set>
                                  </p:childTnLst>
                                </p:cTn>
                              </p:par>
                              <p:par>
                                <p:cTn id="163" presetID="6" presetClass="exit" presetSubtype="16" fill="hold" grpId="1" nodeType="withEffect">
                                  <p:stCondLst>
                                    <p:cond delay="0"/>
                                  </p:stCondLst>
                                  <p:childTnLst>
                                    <p:animEffect transition="out" filter="circle(in)">
                                      <p:cBhvr>
                                        <p:cTn id="164" dur="3000"/>
                                        <p:tgtEl>
                                          <p:spTgt spid="5"/>
                                        </p:tgtEl>
                                      </p:cBhvr>
                                    </p:animEffect>
                                    <p:set>
                                      <p:cBhvr>
                                        <p:cTn id="165" dur="1" fill="hold">
                                          <p:stCondLst>
                                            <p:cond delay="2999"/>
                                          </p:stCondLst>
                                        </p:cTn>
                                        <p:tgtEl>
                                          <p:spTgt spid="5"/>
                                        </p:tgtEl>
                                        <p:attrNameLst>
                                          <p:attrName>style.visibility</p:attrName>
                                        </p:attrNameLst>
                                      </p:cBhvr>
                                      <p:to>
                                        <p:strVal val="hidden"/>
                                      </p:to>
                                    </p:set>
                                  </p:childTnLst>
                                </p:cTn>
                              </p:par>
                              <p:par>
                                <p:cTn id="166" presetID="6" presetClass="exit" presetSubtype="16" fill="hold" grpId="1" nodeType="withEffect">
                                  <p:stCondLst>
                                    <p:cond delay="0"/>
                                  </p:stCondLst>
                                  <p:childTnLst>
                                    <p:animEffect transition="out" filter="circle(in)">
                                      <p:cBhvr>
                                        <p:cTn id="167" dur="3000"/>
                                        <p:tgtEl>
                                          <p:spTgt spid="6"/>
                                        </p:tgtEl>
                                      </p:cBhvr>
                                    </p:animEffect>
                                    <p:set>
                                      <p:cBhvr>
                                        <p:cTn id="168" dur="1" fill="hold">
                                          <p:stCondLst>
                                            <p:cond delay="2999"/>
                                          </p:stCondLst>
                                        </p:cTn>
                                        <p:tgtEl>
                                          <p:spTgt spid="6"/>
                                        </p:tgtEl>
                                        <p:attrNameLst>
                                          <p:attrName>style.visibility</p:attrName>
                                        </p:attrNameLst>
                                      </p:cBhvr>
                                      <p:to>
                                        <p:strVal val="hidden"/>
                                      </p:to>
                                    </p:set>
                                  </p:childTnLst>
                                </p:cTn>
                              </p:par>
                              <p:par>
                                <p:cTn id="169" presetID="6" presetClass="exit" presetSubtype="16" fill="hold" grpId="1" nodeType="withEffect">
                                  <p:stCondLst>
                                    <p:cond delay="0"/>
                                  </p:stCondLst>
                                  <p:childTnLst>
                                    <p:animEffect transition="out" filter="circle(in)">
                                      <p:cBhvr>
                                        <p:cTn id="170" dur="3000"/>
                                        <p:tgtEl>
                                          <p:spTgt spid="7"/>
                                        </p:tgtEl>
                                      </p:cBhvr>
                                    </p:animEffect>
                                    <p:set>
                                      <p:cBhvr>
                                        <p:cTn id="171" dur="1" fill="hold">
                                          <p:stCondLst>
                                            <p:cond delay="2999"/>
                                          </p:stCondLst>
                                        </p:cTn>
                                        <p:tgtEl>
                                          <p:spTgt spid="7"/>
                                        </p:tgtEl>
                                        <p:attrNameLst>
                                          <p:attrName>style.visibility</p:attrName>
                                        </p:attrNameLst>
                                      </p:cBhvr>
                                      <p:to>
                                        <p:strVal val="hidden"/>
                                      </p:to>
                                    </p:set>
                                  </p:childTnLst>
                                </p:cTn>
                              </p:par>
                              <p:par>
                                <p:cTn id="172" presetID="6" presetClass="exit" presetSubtype="16" fill="hold" grpId="1" nodeType="withEffect">
                                  <p:stCondLst>
                                    <p:cond delay="0"/>
                                  </p:stCondLst>
                                  <p:childTnLst>
                                    <p:animEffect transition="out" filter="circle(in)">
                                      <p:cBhvr>
                                        <p:cTn id="173" dur="3000"/>
                                        <p:tgtEl>
                                          <p:spTgt spid="8"/>
                                        </p:tgtEl>
                                      </p:cBhvr>
                                    </p:animEffect>
                                    <p:set>
                                      <p:cBhvr>
                                        <p:cTn id="174" dur="1" fill="hold">
                                          <p:stCondLst>
                                            <p:cond delay="2999"/>
                                          </p:stCondLst>
                                        </p:cTn>
                                        <p:tgtEl>
                                          <p:spTgt spid="8"/>
                                        </p:tgtEl>
                                        <p:attrNameLst>
                                          <p:attrName>style.visibility</p:attrName>
                                        </p:attrNameLst>
                                      </p:cBhvr>
                                      <p:to>
                                        <p:strVal val="hidden"/>
                                      </p:to>
                                    </p:set>
                                  </p:childTnLst>
                                </p:cTn>
                              </p:par>
                              <p:par>
                                <p:cTn id="175" presetID="6" presetClass="exit" presetSubtype="16" fill="hold" grpId="1" nodeType="withEffect">
                                  <p:stCondLst>
                                    <p:cond delay="0"/>
                                  </p:stCondLst>
                                  <p:childTnLst>
                                    <p:animEffect transition="out" filter="circle(in)">
                                      <p:cBhvr>
                                        <p:cTn id="176" dur="3000"/>
                                        <p:tgtEl>
                                          <p:spTgt spid="9"/>
                                        </p:tgtEl>
                                      </p:cBhvr>
                                    </p:animEffect>
                                    <p:set>
                                      <p:cBhvr>
                                        <p:cTn id="177" dur="1" fill="hold">
                                          <p:stCondLst>
                                            <p:cond delay="2999"/>
                                          </p:stCondLst>
                                        </p:cTn>
                                        <p:tgtEl>
                                          <p:spTgt spid="9"/>
                                        </p:tgtEl>
                                        <p:attrNameLst>
                                          <p:attrName>style.visibility</p:attrName>
                                        </p:attrNameLst>
                                      </p:cBhvr>
                                      <p:to>
                                        <p:strVal val="hidden"/>
                                      </p:to>
                                    </p:set>
                                  </p:childTnLst>
                                </p:cTn>
                              </p:par>
                              <p:par>
                                <p:cTn id="178" presetID="6" presetClass="exit" presetSubtype="16" fill="hold" grpId="1" nodeType="withEffect">
                                  <p:stCondLst>
                                    <p:cond delay="0"/>
                                  </p:stCondLst>
                                  <p:childTnLst>
                                    <p:animEffect transition="out" filter="circle(in)">
                                      <p:cBhvr>
                                        <p:cTn id="179" dur="3000"/>
                                        <p:tgtEl>
                                          <p:spTgt spid="10"/>
                                        </p:tgtEl>
                                      </p:cBhvr>
                                    </p:animEffect>
                                    <p:set>
                                      <p:cBhvr>
                                        <p:cTn id="180" dur="1" fill="hold">
                                          <p:stCondLst>
                                            <p:cond delay="2999"/>
                                          </p:stCondLst>
                                        </p:cTn>
                                        <p:tgtEl>
                                          <p:spTgt spid="10"/>
                                        </p:tgtEl>
                                        <p:attrNameLst>
                                          <p:attrName>style.visibility</p:attrName>
                                        </p:attrNameLst>
                                      </p:cBhvr>
                                      <p:to>
                                        <p:strVal val="hidden"/>
                                      </p:to>
                                    </p:set>
                                  </p:childTnLst>
                                </p:cTn>
                              </p:par>
                              <p:par>
                                <p:cTn id="181" presetID="6" presetClass="exit" presetSubtype="16" fill="hold" grpId="1" nodeType="withEffect">
                                  <p:stCondLst>
                                    <p:cond delay="0"/>
                                  </p:stCondLst>
                                  <p:childTnLst>
                                    <p:animEffect transition="out" filter="circle(in)">
                                      <p:cBhvr>
                                        <p:cTn id="182" dur="3000"/>
                                        <p:tgtEl>
                                          <p:spTgt spid="11"/>
                                        </p:tgtEl>
                                      </p:cBhvr>
                                    </p:animEffect>
                                    <p:set>
                                      <p:cBhvr>
                                        <p:cTn id="183" dur="1" fill="hold">
                                          <p:stCondLst>
                                            <p:cond delay="2999"/>
                                          </p:stCondLst>
                                        </p:cTn>
                                        <p:tgtEl>
                                          <p:spTgt spid="11"/>
                                        </p:tgtEl>
                                        <p:attrNameLst>
                                          <p:attrName>style.visibility</p:attrName>
                                        </p:attrNameLst>
                                      </p:cBhvr>
                                      <p:to>
                                        <p:strVal val="hidden"/>
                                      </p:to>
                                    </p:set>
                                  </p:childTnLst>
                                </p:cTn>
                              </p:par>
                              <p:par>
                                <p:cTn id="184" presetID="6" presetClass="exit" presetSubtype="16" fill="hold" grpId="1" nodeType="withEffect">
                                  <p:stCondLst>
                                    <p:cond delay="0"/>
                                  </p:stCondLst>
                                  <p:childTnLst>
                                    <p:animEffect transition="out" filter="circle(in)">
                                      <p:cBhvr>
                                        <p:cTn id="185" dur="3000"/>
                                        <p:tgtEl>
                                          <p:spTgt spid="12"/>
                                        </p:tgtEl>
                                      </p:cBhvr>
                                    </p:animEffect>
                                    <p:set>
                                      <p:cBhvr>
                                        <p:cTn id="186" dur="1" fill="hold">
                                          <p:stCondLst>
                                            <p:cond delay="2999"/>
                                          </p:stCondLst>
                                        </p:cTn>
                                        <p:tgtEl>
                                          <p:spTgt spid="12"/>
                                        </p:tgtEl>
                                        <p:attrNameLst>
                                          <p:attrName>style.visibility</p:attrName>
                                        </p:attrNameLst>
                                      </p:cBhvr>
                                      <p:to>
                                        <p:strVal val="hidden"/>
                                      </p:to>
                                    </p:set>
                                  </p:childTnLst>
                                </p:cTn>
                              </p:par>
                              <p:par>
                                <p:cTn id="187" presetID="6" presetClass="exit" presetSubtype="16" fill="hold" grpId="1" nodeType="withEffect">
                                  <p:stCondLst>
                                    <p:cond delay="0"/>
                                  </p:stCondLst>
                                  <p:childTnLst>
                                    <p:animEffect transition="out" filter="circle(in)">
                                      <p:cBhvr>
                                        <p:cTn id="188" dur="3000"/>
                                        <p:tgtEl>
                                          <p:spTgt spid="13"/>
                                        </p:tgtEl>
                                      </p:cBhvr>
                                    </p:animEffect>
                                    <p:set>
                                      <p:cBhvr>
                                        <p:cTn id="189" dur="1" fill="hold">
                                          <p:stCondLst>
                                            <p:cond delay="2999"/>
                                          </p:stCondLst>
                                        </p:cTn>
                                        <p:tgtEl>
                                          <p:spTgt spid="13"/>
                                        </p:tgtEl>
                                        <p:attrNameLst>
                                          <p:attrName>style.visibility</p:attrName>
                                        </p:attrNameLst>
                                      </p:cBhvr>
                                      <p:to>
                                        <p:strVal val="hidden"/>
                                      </p:to>
                                    </p:set>
                                  </p:childTnLst>
                                </p:cTn>
                              </p:par>
                              <p:par>
                                <p:cTn id="190" presetID="6" presetClass="exit" presetSubtype="16" fill="hold" grpId="1" nodeType="withEffect">
                                  <p:stCondLst>
                                    <p:cond delay="0"/>
                                  </p:stCondLst>
                                  <p:childTnLst>
                                    <p:animEffect transition="out" filter="circle(in)">
                                      <p:cBhvr>
                                        <p:cTn id="191" dur="3000"/>
                                        <p:tgtEl>
                                          <p:spTgt spid="14"/>
                                        </p:tgtEl>
                                      </p:cBhvr>
                                    </p:animEffect>
                                    <p:set>
                                      <p:cBhvr>
                                        <p:cTn id="192" dur="1" fill="hold">
                                          <p:stCondLst>
                                            <p:cond delay="2999"/>
                                          </p:stCondLst>
                                        </p:cTn>
                                        <p:tgtEl>
                                          <p:spTgt spid="14"/>
                                        </p:tgtEl>
                                        <p:attrNameLst>
                                          <p:attrName>style.visibility</p:attrName>
                                        </p:attrNameLst>
                                      </p:cBhvr>
                                      <p:to>
                                        <p:strVal val="hidden"/>
                                      </p:to>
                                    </p:set>
                                  </p:childTnLst>
                                </p:cTn>
                              </p:par>
                              <p:par>
                                <p:cTn id="193" presetID="6" presetClass="exit" presetSubtype="16" fill="hold" grpId="1" nodeType="withEffect">
                                  <p:stCondLst>
                                    <p:cond delay="0"/>
                                  </p:stCondLst>
                                  <p:childTnLst>
                                    <p:animEffect transition="out" filter="circle(in)">
                                      <p:cBhvr>
                                        <p:cTn id="194" dur="3000"/>
                                        <p:tgtEl>
                                          <p:spTgt spid="15"/>
                                        </p:tgtEl>
                                      </p:cBhvr>
                                    </p:animEffect>
                                    <p:set>
                                      <p:cBhvr>
                                        <p:cTn id="195" dur="1" fill="hold">
                                          <p:stCondLst>
                                            <p:cond delay="2999"/>
                                          </p:stCondLst>
                                        </p:cTn>
                                        <p:tgtEl>
                                          <p:spTgt spid="15"/>
                                        </p:tgtEl>
                                        <p:attrNameLst>
                                          <p:attrName>style.visibility</p:attrName>
                                        </p:attrNameLst>
                                      </p:cBhvr>
                                      <p:to>
                                        <p:strVal val="hidden"/>
                                      </p:to>
                                    </p:set>
                                  </p:childTnLst>
                                </p:cTn>
                              </p:par>
                              <p:par>
                                <p:cTn id="196" presetID="6" presetClass="exit" presetSubtype="16" fill="hold" grpId="1" nodeType="withEffect">
                                  <p:stCondLst>
                                    <p:cond delay="0"/>
                                  </p:stCondLst>
                                  <p:childTnLst>
                                    <p:animEffect transition="out" filter="circle(in)">
                                      <p:cBhvr>
                                        <p:cTn id="197" dur="3000"/>
                                        <p:tgtEl>
                                          <p:spTgt spid="16"/>
                                        </p:tgtEl>
                                      </p:cBhvr>
                                    </p:animEffect>
                                    <p:set>
                                      <p:cBhvr>
                                        <p:cTn id="198" dur="1" fill="hold">
                                          <p:stCondLst>
                                            <p:cond delay="2999"/>
                                          </p:stCondLst>
                                        </p:cTn>
                                        <p:tgtEl>
                                          <p:spTgt spid="16"/>
                                        </p:tgtEl>
                                        <p:attrNameLst>
                                          <p:attrName>style.visibility</p:attrName>
                                        </p:attrNameLst>
                                      </p:cBhvr>
                                      <p:to>
                                        <p:strVal val="hidden"/>
                                      </p:to>
                                    </p:set>
                                  </p:childTnLst>
                                </p:cTn>
                              </p:par>
                              <p:par>
                                <p:cTn id="199" presetID="6" presetClass="exit" presetSubtype="16" fill="hold" grpId="1" nodeType="withEffect">
                                  <p:stCondLst>
                                    <p:cond delay="0"/>
                                  </p:stCondLst>
                                  <p:childTnLst>
                                    <p:animEffect transition="out" filter="circle(in)">
                                      <p:cBhvr>
                                        <p:cTn id="200" dur="3000"/>
                                        <p:tgtEl>
                                          <p:spTgt spid="17"/>
                                        </p:tgtEl>
                                      </p:cBhvr>
                                    </p:animEffect>
                                    <p:set>
                                      <p:cBhvr>
                                        <p:cTn id="201" dur="1" fill="hold">
                                          <p:stCondLst>
                                            <p:cond delay="2999"/>
                                          </p:stCondLst>
                                        </p:cTn>
                                        <p:tgtEl>
                                          <p:spTgt spid="17"/>
                                        </p:tgtEl>
                                        <p:attrNameLst>
                                          <p:attrName>style.visibility</p:attrName>
                                        </p:attrNameLst>
                                      </p:cBhvr>
                                      <p:to>
                                        <p:strVal val="hidden"/>
                                      </p:to>
                                    </p:set>
                                  </p:childTnLst>
                                </p:cTn>
                              </p:par>
                              <p:par>
                                <p:cTn id="202" presetID="6" presetClass="exit" presetSubtype="16" fill="hold" grpId="1" nodeType="withEffect">
                                  <p:stCondLst>
                                    <p:cond delay="0"/>
                                  </p:stCondLst>
                                  <p:childTnLst>
                                    <p:animEffect transition="out" filter="circle(in)">
                                      <p:cBhvr>
                                        <p:cTn id="203" dur="3000"/>
                                        <p:tgtEl>
                                          <p:spTgt spid="18"/>
                                        </p:tgtEl>
                                      </p:cBhvr>
                                    </p:animEffect>
                                    <p:set>
                                      <p:cBhvr>
                                        <p:cTn id="204" dur="1" fill="hold">
                                          <p:stCondLst>
                                            <p:cond delay="2999"/>
                                          </p:stCondLst>
                                        </p:cTn>
                                        <p:tgtEl>
                                          <p:spTgt spid="18"/>
                                        </p:tgtEl>
                                        <p:attrNameLst>
                                          <p:attrName>style.visibility</p:attrName>
                                        </p:attrNameLst>
                                      </p:cBhvr>
                                      <p:to>
                                        <p:strVal val="hidden"/>
                                      </p:to>
                                    </p:set>
                                  </p:childTnLst>
                                </p:cTn>
                              </p:par>
                              <p:par>
                                <p:cTn id="205" presetID="6" presetClass="exit" presetSubtype="16" fill="hold" grpId="1" nodeType="withEffect">
                                  <p:stCondLst>
                                    <p:cond delay="0"/>
                                  </p:stCondLst>
                                  <p:childTnLst>
                                    <p:animEffect transition="out" filter="circle(in)">
                                      <p:cBhvr>
                                        <p:cTn id="206" dur="3000"/>
                                        <p:tgtEl>
                                          <p:spTgt spid="19"/>
                                        </p:tgtEl>
                                      </p:cBhvr>
                                    </p:animEffect>
                                    <p:set>
                                      <p:cBhvr>
                                        <p:cTn id="207" dur="1" fill="hold">
                                          <p:stCondLst>
                                            <p:cond delay="2999"/>
                                          </p:stCondLst>
                                        </p:cTn>
                                        <p:tgtEl>
                                          <p:spTgt spid="19"/>
                                        </p:tgtEl>
                                        <p:attrNameLst>
                                          <p:attrName>style.visibility</p:attrName>
                                        </p:attrNameLst>
                                      </p:cBhvr>
                                      <p:to>
                                        <p:strVal val="hidden"/>
                                      </p:to>
                                    </p:set>
                                  </p:childTnLst>
                                </p:cTn>
                              </p:par>
                              <p:par>
                                <p:cTn id="208" presetID="6" presetClass="exit" presetSubtype="16" fill="hold" grpId="1" nodeType="withEffect">
                                  <p:stCondLst>
                                    <p:cond delay="0"/>
                                  </p:stCondLst>
                                  <p:childTnLst>
                                    <p:animEffect transition="out" filter="circle(in)">
                                      <p:cBhvr>
                                        <p:cTn id="209" dur="3000"/>
                                        <p:tgtEl>
                                          <p:spTgt spid="20"/>
                                        </p:tgtEl>
                                      </p:cBhvr>
                                    </p:animEffect>
                                    <p:set>
                                      <p:cBhvr>
                                        <p:cTn id="210" dur="1" fill="hold">
                                          <p:stCondLst>
                                            <p:cond delay="2999"/>
                                          </p:stCondLst>
                                        </p:cTn>
                                        <p:tgtEl>
                                          <p:spTgt spid="20"/>
                                        </p:tgtEl>
                                        <p:attrNameLst>
                                          <p:attrName>style.visibility</p:attrName>
                                        </p:attrNameLst>
                                      </p:cBhvr>
                                      <p:to>
                                        <p:strVal val="hidden"/>
                                      </p:to>
                                    </p:set>
                                  </p:childTnLst>
                                </p:cTn>
                              </p:par>
                              <p:par>
                                <p:cTn id="211" presetID="6" presetClass="exit" presetSubtype="16" fill="hold" grpId="1" nodeType="withEffect">
                                  <p:stCondLst>
                                    <p:cond delay="0"/>
                                  </p:stCondLst>
                                  <p:childTnLst>
                                    <p:animEffect transition="out" filter="circle(in)">
                                      <p:cBhvr>
                                        <p:cTn id="212" dur="3000"/>
                                        <p:tgtEl>
                                          <p:spTgt spid="21"/>
                                        </p:tgtEl>
                                      </p:cBhvr>
                                    </p:animEffect>
                                    <p:set>
                                      <p:cBhvr>
                                        <p:cTn id="213" dur="1" fill="hold">
                                          <p:stCondLst>
                                            <p:cond delay="2999"/>
                                          </p:stCondLst>
                                        </p:cTn>
                                        <p:tgtEl>
                                          <p:spTgt spid="21"/>
                                        </p:tgtEl>
                                        <p:attrNameLst>
                                          <p:attrName>style.visibility</p:attrName>
                                        </p:attrNameLst>
                                      </p:cBhvr>
                                      <p:to>
                                        <p:strVal val="hidden"/>
                                      </p:to>
                                    </p:set>
                                  </p:childTnLst>
                                </p:cTn>
                              </p:par>
                              <p:par>
                                <p:cTn id="214" presetID="6" presetClass="exit" presetSubtype="16" fill="hold" grpId="1" nodeType="withEffect">
                                  <p:stCondLst>
                                    <p:cond delay="0"/>
                                  </p:stCondLst>
                                  <p:childTnLst>
                                    <p:animEffect transition="out" filter="circle(in)">
                                      <p:cBhvr>
                                        <p:cTn id="215" dur="3000"/>
                                        <p:tgtEl>
                                          <p:spTgt spid="22"/>
                                        </p:tgtEl>
                                      </p:cBhvr>
                                    </p:animEffect>
                                    <p:set>
                                      <p:cBhvr>
                                        <p:cTn id="216" dur="1" fill="hold">
                                          <p:stCondLst>
                                            <p:cond delay="2999"/>
                                          </p:stCondLst>
                                        </p:cTn>
                                        <p:tgtEl>
                                          <p:spTgt spid="22"/>
                                        </p:tgtEl>
                                        <p:attrNameLst>
                                          <p:attrName>style.visibility</p:attrName>
                                        </p:attrNameLst>
                                      </p:cBhvr>
                                      <p:to>
                                        <p:strVal val="hidden"/>
                                      </p:to>
                                    </p:set>
                                  </p:childTnLst>
                                </p:cTn>
                              </p:par>
                              <p:par>
                                <p:cTn id="217" presetID="6" presetClass="exit" presetSubtype="16" fill="hold" grpId="1" nodeType="withEffect">
                                  <p:stCondLst>
                                    <p:cond delay="0"/>
                                  </p:stCondLst>
                                  <p:childTnLst>
                                    <p:animEffect transition="out" filter="circle(in)">
                                      <p:cBhvr>
                                        <p:cTn id="218" dur="3000"/>
                                        <p:tgtEl>
                                          <p:spTgt spid="23"/>
                                        </p:tgtEl>
                                      </p:cBhvr>
                                    </p:animEffect>
                                    <p:set>
                                      <p:cBhvr>
                                        <p:cTn id="219" dur="1" fill="hold">
                                          <p:stCondLst>
                                            <p:cond delay="2999"/>
                                          </p:stCondLst>
                                        </p:cTn>
                                        <p:tgtEl>
                                          <p:spTgt spid="23"/>
                                        </p:tgtEl>
                                        <p:attrNameLst>
                                          <p:attrName>style.visibility</p:attrName>
                                        </p:attrNameLst>
                                      </p:cBhvr>
                                      <p:to>
                                        <p:strVal val="hidden"/>
                                      </p:to>
                                    </p:set>
                                  </p:childTnLst>
                                </p:cTn>
                              </p:par>
                              <p:par>
                                <p:cTn id="220" presetID="6" presetClass="exit" presetSubtype="16" fill="hold" grpId="1" nodeType="withEffect">
                                  <p:stCondLst>
                                    <p:cond delay="0"/>
                                  </p:stCondLst>
                                  <p:childTnLst>
                                    <p:animEffect transition="out" filter="circle(in)">
                                      <p:cBhvr>
                                        <p:cTn id="221" dur="3000"/>
                                        <p:tgtEl>
                                          <p:spTgt spid="24"/>
                                        </p:tgtEl>
                                      </p:cBhvr>
                                    </p:animEffect>
                                    <p:set>
                                      <p:cBhvr>
                                        <p:cTn id="222" dur="1" fill="hold">
                                          <p:stCondLst>
                                            <p:cond delay="2999"/>
                                          </p:stCondLst>
                                        </p:cTn>
                                        <p:tgtEl>
                                          <p:spTgt spid="24"/>
                                        </p:tgtEl>
                                        <p:attrNameLst>
                                          <p:attrName>style.visibility</p:attrName>
                                        </p:attrNameLst>
                                      </p:cBhvr>
                                      <p:to>
                                        <p:strVal val="hidden"/>
                                      </p:to>
                                    </p:set>
                                  </p:childTnLst>
                                </p:cTn>
                              </p:par>
                              <p:par>
                                <p:cTn id="223" presetID="6" presetClass="exit" presetSubtype="16" fill="hold" grpId="1" nodeType="withEffect">
                                  <p:stCondLst>
                                    <p:cond delay="0"/>
                                  </p:stCondLst>
                                  <p:childTnLst>
                                    <p:animEffect transition="out" filter="circle(in)">
                                      <p:cBhvr>
                                        <p:cTn id="224" dur="3000"/>
                                        <p:tgtEl>
                                          <p:spTgt spid="25"/>
                                        </p:tgtEl>
                                      </p:cBhvr>
                                    </p:animEffect>
                                    <p:set>
                                      <p:cBhvr>
                                        <p:cTn id="225" dur="1" fill="hold">
                                          <p:stCondLst>
                                            <p:cond delay="2999"/>
                                          </p:stCondLst>
                                        </p:cTn>
                                        <p:tgtEl>
                                          <p:spTgt spid="25"/>
                                        </p:tgtEl>
                                        <p:attrNameLst>
                                          <p:attrName>style.visibility</p:attrName>
                                        </p:attrNameLst>
                                      </p:cBhvr>
                                      <p:to>
                                        <p:strVal val="hidden"/>
                                      </p:to>
                                    </p:set>
                                  </p:childTnLst>
                                </p:cTn>
                              </p:par>
                              <p:par>
                                <p:cTn id="226" presetID="6" presetClass="exit" presetSubtype="16" fill="hold" grpId="1" nodeType="withEffect">
                                  <p:stCondLst>
                                    <p:cond delay="0"/>
                                  </p:stCondLst>
                                  <p:childTnLst>
                                    <p:animEffect transition="out" filter="circle(in)">
                                      <p:cBhvr>
                                        <p:cTn id="227" dur="3000"/>
                                        <p:tgtEl>
                                          <p:spTgt spid="26"/>
                                        </p:tgtEl>
                                      </p:cBhvr>
                                    </p:animEffect>
                                    <p:set>
                                      <p:cBhvr>
                                        <p:cTn id="228" dur="1" fill="hold">
                                          <p:stCondLst>
                                            <p:cond delay="2999"/>
                                          </p:stCondLst>
                                        </p:cTn>
                                        <p:tgtEl>
                                          <p:spTgt spid="26"/>
                                        </p:tgtEl>
                                        <p:attrNameLst>
                                          <p:attrName>style.visibility</p:attrName>
                                        </p:attrNameLst>
                                      </p:cBhvr>
                                      <p:to>
                                        <p:strVal val="hidden"/>
                                      </p:to>
                                    </p:set>
                                  </p:childTnLst>
                                </p:cTn>
                              </p:par>
                              <p:par>
                                <p:cTn id="229" presetID="6" presetClass="exit" presetSubtype="16" fill="hold" grpId="1" nodeType="withEffect">
                                  <p:stCondLst>
                                    <p:cond delay="0"/>
                                  </p:stCondLst>
                                  <p:childTnLst>
                                    <p:animEffect transition="out" filter="circle(in)">
                                      <p:cBhvr>
                                        <p:cTn id="230" dur="3000"/>
                                        <p:tgtEl>
                                          <p:spTgt spid="27"/>
                                        </p:tgtEl>
                                      </p:cBhvr>
                                    </p:animEffect>
                                    <p:set>
                                      <p:cBhvr>
                                        <p:cTn id="231" dur="1" fill="hold">
                                          <p:stCondLst>
                                            <p:cond delay="2999"/>
                                          </p:stCondLst>
                                        </p:cTn>
                                        <p:tgtEl>
                                          <p:spTgt spid="27"/>
                                        </p:tgtEl>
                                        <p:attrNameLst>
                                          <p:attrName>style.visibility</p:attrName>
                                        </p:attrNameLst>
                                      </p:cBhvr>
                                      <p:to>
                                        <p:strVal val="hidden"/>
                                      </p:to>
                                    </p:set>
                                  </p:childTnLst>
                                </p:cTn>
                              </p:par>
                              <p:par>
                                <p:cTn id="232" presetID="35" presetClass="exit" presetSubtype="0" fill="hold" grpId="2" nodeType="withEffect">
                                  <p:stCondLst>
                                    <p:cond delay="0"/>
                                  </p:stCondLst>
                                  <p:childTnLst>
                                    <p:animEffect transition="out" filter="fade">
                                      <p:cBhvr>
                                        <p:cTn id="233" dur="3000"/>
                                        <p:tgtEl>
                                          <p:spTgt spid="3"/>
                                        </p:tgtEl>
                                      </p:cBhvr>
                                    </p:animEffect>
                                    <p:anim calcmode="lin" valueType="num">
                                      <p:cBhvr>
                                        <p:cTn id="234" dur="3000"/>
                                        <p:tgtEl>
                                          <p:spTgt spid="3"/>
                                        </p:tgtEl>
                                        <p:attrNameLst>
                                          <p:attrName>style.rotation</p:attrName>
                                        </p:attrNameLst>
                                      </p:cBhvr>
                                      <p:tavLst>
                                        <p:tav tm="0">
                                          <p:val>
                                            <p:fltVal val="0"/>
                                          </p:val>
                                        </p:tav>
                                        <p:tav tm="100000">
                                          <p:val>
                                            <p:fltVal val="720"/>
                                          </p:val>
                                        </p:tav>
                                      </p:tavLst>
                                    </p:anim>
                                    <p:anim calcmode="lin" valueType="num">
                                      <p:cBhvr>
                                        <p:cTn id="235" dur="3000"/>
                                        <p:tgtEl>
                                          <p:spTgt spid="3"/>
                                        </p:tgtEl>
                                        <p:attrNameLst>
                                          <p:attrName>ppt_h</p:attrName>
                                        </p:attrNameLst>
                                      </p:cBhvr>
                                      <p:tavLst>
                                        <p:tav tm="0">
                                          <p:val>
                                            <p:strVal val="ppt_h"/>
                                          </p:val>
                                        </p:tav>
                                        <p:tav tm="100000">
                                          <p:val>
                                            <p:fltVal val="0"/>
                                          </p:val>
                                        </p:tav>
                                      </p:tavLst>
                                    </p:anim>
                                    <p:anim calcmode="lin" valueType="num">
                                      <p:cBhvr>
                                        <p:cTn id="236" dur="3000"/>
                                        <p:tgtEl>
                                          <p:spTgt spid="3"/>
                                        </p:tgtEl>
                                        <p:attrNameLst>
                                          <p:attrName>ppt_w</p:attrName>
                                        </p:attrNameLst>
                                      </p:cBhvr>
                                      <p:tavLst>
                                        <p:tav tm="0">
                                          <p:val>
                                            <p:strVal val="ppt_w"/>
                                          </p:val>
                                        </p:tav>
                                        <p:tav tm="100000">
                                          <p:val>
                                            <p:fltVal val="0"/>
                                          </p:val>
                                        </p:tav>
                                      </p:tavLst>
                                    </p:anim>
                                    <p:set>
                                      <p:cBhvr>
                                        <p:cTn id="237" dur="1" fill="hold">
                                          <p:stCondLst>
                                            <p:cond delay="2999"/>
                                          </p:stCondLst>
                                        </p:cTn>
                                        <p:tgtEl>
                                          <p:spTgt spid="3"/>
                                        </p:tgtEl>
                                        <p:attrNameLst>
                                          <p:attrName>style.visibility</p:attrName>
                                        </p:attrNameLst>
                                      </p:cBhvr>
                                      <p:to>
                                        <p:strVal val="hidden"/>
                                      </p:to>
                                    </p:set>
                                  </p:childTnLst>
                                </p:cTn>
                              </p:par>
                              <p:par>
                                <p:cTn id="238" presetID="35" presetClass="exit" presetSubtype="0" fill="hold" grpId="2" nodeType="withEffect">
                                  <p:stCondLst>
                                    <p:cond delay="0"/>
                                  </p:stCondLst>
                                  <p:childTnLst>
                                    <p:animEffect transition="out" filter="fade">
                                      <p:cBhvr>
                                        <p:cTn id="239" dur="3000"/>
                                        <p:tgtEl>
                                          <p:spTgt spid="4"/>
                                        </p:tgtEl>
                                      </p:cBhvr>
                                    </p:animEffect>
                                    <p:anim calcmode="lin" valueType="num">
                                      <p:cBhvr>
                                        <p:cTn id="240" dur="3000"/>
                                        <p:tgtEl>
                                          <p:spTgt spid="4"/>
                                        </p:tgtEl>
                                        <p:attrNameLst>
                                          <p:attrName>style.rotation</p:attrName>
                                        </p:attrNameLst>
                                      </p:cBhvr>
                                      <p:tavLst>
                                        <p:tav tm="0">
                                          <p:val>
                                            <p:fltVal val="0"/>
                                          </p:val>
                                        </p:tav>
                                        <p:tav tm="100000">
                                          <p:val>
                                            <p:fltVal val="720"/>
                                          </p:val>
                                        </p:tav>
                                      </p:tavLst>
                                    </p:anim>
                                    <p:anim calcmode="lin" valueType="num">
                                      <p:cBhvr>
                                        <p:cTn id="241" dur="3000"/>
                                        <p:tgtEl>
                                          <p:spTgt spid="4"/>
                                        </p:tgtEl>
                                        <p:attrNameLst>
                                          <p:attrName>ppt_h</p:attrName>
                                        </p:attrNameLst>
                                      </p:cBhvr>
                                      <p:tavLst>
                                        <p:tav tm="0">
                                          <p:val>
                                            <p:strVal val="ppt_h"/>
                                          </p:val>
                                        </p:tav>
                                        <p:tav tm="100000">
                                          <p:val>
                                            <p:fltVal val="0"/>
                                          </p:val>
                                        </p:tav>
                                      </p:tavLst>
                                    </p:anim>
                                    <p:anim calcmode="lin" valueType="num">
                                      <p:cBhvr>
                                        <p:cTn id="242" dur="3000"/>
                                        <p:tgtEl>
                                          <p:spTgt spid="4"/>
                                        </p:tgtEl>
                                        <p:attrNameLst>
                                          <p:attrName>ppt_w</p:attrName>
                                        </p:attrNameLst>
                                      </p:cBhvr>
                                      <p:tavLst>
                                        <p:tav tm="0">
                                          <p:val>
                                            <p:strVal val="ppt_w"/>
                                          </p:val>
                                        </p:tav>
                                        <p:tav tm="100000">
                                          <p:val>
                                            <p:fltVal val="0"/>
                                          </p:val>
                                        </p:tav>
                                      </p:tavLst>
                                    </p:anim>
                                    <p:set>
                                      <p:cBhvr>
                                        <p:cTn id="243" dur="1" fill="hold">
                                          <p:stCondLst>
                                            <p:cond delay="2999"/>
                                          </p:stCondLst>
                                        </p:cTn>
                                        <p:tgtEl>
                                          <p:spTgt spid="4"/>
                                        </p:tgtEl>
                                        <p:attrNameLst>
                                          <p:attrName>style.visibility</p:attrName>
                                        </p:attrNameLst>
                                      </p:cBhvr>
                                      <p:to>
                                        <p:strVal val="hidden"/>
                                      </p:to>
                                    </p:set>
                                  </p:childTnLst>
                                </p:cTn>
                              </p:par>
                              <p:par>
                                <p:cTn id="244" presetID="35" presetClass="exit" presetSubtype="0" fill="hold" grpId="2" nodeType="withEffect">
                                  <p:stCondLst>
                                    <p:cond delay="0"/>
                                  </p:stCondLst>
                                  <p:childTnLst>
                                    <p:animEffect transition="out" filter="fade">
                                      <p:cBhvr>
                                        <p:cTn id="245" dur="3000"/>
                                        <p:tgtEl>
                                          <p:spTgt spid="5"/>
                                        </p:tgtEl>
                                      </p:cBhvr>
                                    </p:animEffect>
                                    <p:anim calcmode="lin" valueType="num">
                                      <p:cBhvr>
                                        <p:cTn id="246" dur="3000"/>
                                        <p:tgtEl>
                                          <p:spTgt spid="5"/>
                                        </p:tgtEl>
                                        <p:attrNameLst>
                                          <p:attrName>style.rotation</p:attrName>
                                        </p:attrNameLst>
                                      </p:cBhvr>
                                      <p:tavLst>
                                        <p:tav tm="0">
                                          <p:val>
                                            <p:fltVal val="0"/>
                                          </p:val>
                                        </p:tav>
                                        <p:tav tm="100000">
                                          <p:val>
                                            <p:fltVal val="720"/>
                                          </p:val>
                                        </p:tav>
                                      </p:tavLst>
                                    </p:anim>
                                    <p:anim calcmode="lin" valueType="num">
                                      <p:cBhvr>
                                        <p:cTn id="247" dur="3000"/>
                                        <p:tgtEl>
                                          <p:spTgt spid="5"/>
                                        </p:tgtEl>
                                        <p:attrNameLst>
                                          <p:attrName>ppt_h</p:attrName>
                                        </p:attrNameLst>
                                      </p:cBhvr>
                                      <p:tavLst>
                                        <p:tav tm="0">
                                          <p:val>
                                            <p:strVal val="ppt_h"/>
                                          </p:val>
                                        </p:tav>
                                        <p:tav tm="100000">
                                          <p:val>
                                            <p:fltVal val="0"/>
                                          </p:val>
                                        </p:tav>
                                      </p:tavLst>
                                    </p:anim>
                                    <p:anim calcmode="lin" valueType="num">
                                      <p:cBhvr>
                                        <p:cTn id="248" dur="3000"/>
                                        <p:tgtEl>
                                          <p:spTgt spid="5"/>
                                        </p:tgtEl>
                                        <p:attrNameLst>
                                          <p:attrName>ppt_w</p:attrName>
                                        </p:attrNameLst>
                                      </p:cBhvr>
                                      <p:tavLst>
                                        <p:tav tm="0">
                                          <p:val>
                                            <p:strVal val="ppt_w"/>
                                          </p:val>
                                        </p:tav>
                                        <p:tav tm="100000">
                                          <p:val>
                                            <p:fltVal val="0"/>
                                          </p:val>
                                        </p:tav>
                                      </p:tavLst>
                                    </p:anim>
                                    <p:set>
                                      <p:cBhvr>
                                        <p:cTn id="249" dur="1" fill="hold">
                                          <p:stCondLst>
                                            <p:cond delay="2999"/>
                                          </p:stCondLst>
                                        </p:cTn>
                                        <p:tgtEl>
                                          <p:spTgt spid="5"/>
                                        </p:tgtEl>
                                        <p:attrNameLst>
                                          <p:attrName>style.visibility</p:attrName>
                                        </p:attrNameLst>
                                      </p:cBhvr>
                                      <p:to>
                                        <p:strVal val="hidden"/>
                                      </p:to>
                                    </p:set>
                                  </p:childTnLst>
                                </p:cTn>
                              </p:par>
                              <p:par>
                                <p:cTn id="250" presetID="35" presetClass="exit" presetSubtype="0" fill="hold" grpId="2" nodeType="withEffect">
                                  <p:stCondLst>
                                    <p:cond delay="0"/>
                                  </p:stCondLst>
                                  <p:childTnLst>
                                    <p:animEffect transition="out" filter="fade">
                                      <p:cBhvr>
                                        <p:cTn id="251" dur="3000"/>
                                        <p:tgtEl>
                                          <p:spTgt spid="6"/>
                                        </p:tgtEl>
                                      </p:cBhvr>
                                    </p:animEffect>
                                    <p:anim calcmode="lin" valueType="num">
                                      <p:cBhvr>
                                        <p:cTn id="252" dur="3000"/>
                                        <p:tgtEl>
                                          <p:spTgt spid="6"/>
                                        </p:tgtEl>
                                        <p:attrNameLst>
                                          <p:attrName>style.rotation</p:attrName>
                                        </p:attrNameLst>
                                      </p:cBhvr>
                                      <p:tavLst>
                                        <p:tav tm="0">
                                          <p:val>
                                            <p:fltVal val="0"/>
                                          </p:val>
                                        </p:tav>
                                        <p:tav tm="100000">
                                          <p:val>
                                            <p:fltVal val="720"/>
                                          </p:val>
                                        </p:tav>
                                      </p:tavLst>
                                    </p:anim>
                                    <p:anim calcmode="lin" valueType="num">
                                      <p:cBhvr>
                                        <p:cTn id="253" dur="3000"/>
                                        <p:tgtEl>
                                          <p:spTgt spid="6"/>
                                        </p:tgtEl>
                                        <p:attrNameLst>
                                          <p:attrName>ppt_h</p:attrName>
                                        </p:attrNameLst>
                                      </p:cBhvr>
                                      <p:tavLst>
                                        <p:tav tm="0">
                                          <p:val>
                                            <p:strVal val="ppt_h"/>
                                          </p:val>
                                        </p:tav>
                                        <p:tav tm="100000">
                                          <p:val>
                                            <p:fltVal val="0"/>
                                          </p:val>
                                        </p:tav>
                                      </p:tavLst>
                                    </p:anim>
                                    <p:anim calcmode="lin" valueType="num">
                                      <p:cBhvr>
                                        <p:cTn id="254" dur="3000"/>
                                        <p:tgtEl>
                                          <p:spTgt spid="6"/>
                                        </p:tgtEl>
                                        <p:attrNameLst>
                                          <p:attrName>ppt_w</p:attrName>
                                        </p:attrNameLst>
                                      </p:cBhvr>
                                      <p:tavLst>
                                        <p:tav tm="0">
                                          <p:val>
                                            <p:strVal val="ppt_w"/>
                                          </p:val>
                                        </p:tav>
                                        <p:tav tm="100000">
                                          <p:val>
                                            <p:fltVal val="0"/>
                                          </p:val>
                                        </p:tav>
                                      </p:tavLst>
                                    </p:anim>
                                    <p:set>
                                      <p:cBhvr>
                                        <p:cTn id="255" dur="1" fill="hold">
                                          <p:stCondLst>
                                            <p:cond delay="2999"/>
                                          </p:stCondLst>
                                        </p:cTn>
                                        <p:tgtEl>
                                          <p:spTgt spid="6"/>
                                        </p:tgtEl>
                                        <p:attrNameLst>
                                          <p:attrName>style.visibility</p:attrName>
                                        </p:attrNameLst>
                                      </p:cBhvr>
                                      <p:to>
                                        <p:strVal val="hidden"/>
                                      </p:to>
                                    </p:set>
                                  </p:childTnLst>
                                </p:cTn>
                              </p:par>
                              <p:par>
                                <p:cTn id="256" presetID="35" presetClass="exit" presetSubtype="0" fill="hold" grpId="2" nodeType="withEffect">
                                  <p:stCondLst>
                                    <p:cond delay="0"/>
                                  </p:stCondLst>
                                  <p:childTnLst>
                                    <p:animEffect transition="out" filter="fade">
                                      <p:cBhvr>
                                        <p:cTn id="257" dur="3000"/>
                                        <p:tgtEl>
                                          <p:spTgt spid="7"/>
                                        </p:tgtEl>
                                      </p:cBhvr>
                                    </p:animEffect>
                                    <p:anim calcmode="lin" valueType="num">
                                      <p:cBhvr>
                                        <p:cTn id="258" dur="3000"/>
                                        <p:tgtEl>
                                          <p:spTgt spid="7"/>
                                        </p:tgtEl>
                                        <p:attrNameLst>
                                          <p:attrName>style.rotation</p:attrName>
                                        </p:attrNameLst>
                                      </p:cBhvr>
                                      <p:tavLst>
                                        <p:tav tm="0">
                                          <p:val>
                                            <p:fltVal val="0"/>
                                          </p:val>
                                        </p:tav>
                                        <p:tav tm="100000">
                                          <p:val>
                                            <p:fltVal val="720"/>
                                          </p:val>
                                        </p:tav>
                                      </p:tavLst>
                                    </p:anim>
                                    <p:anim calcmode="lin" valueType="num">
                                      <p:cBhvr>
                                        <p:cTn id="259" dur="3000"/>
                                        <p:tgtEl>
                                          <p:spTgt spid="7"/>
                                        </p:tgtEl>
                                        <p:attrNameLst>
                                          <p:attrName>ppt_h</p:attrName>
                                        </p:attrNameLst>
                                      </p:cBhvr>
                                      <p:tavLst>
                                        <p:tav tm="0">
                                          <p:val>
                                            <p:strVal val="ppt_h"/>
                                          </p:val>
                                        </p:tav>
                                        <p:tav tm="100000">
                                          <p:val>
                                            <p:fltVal val="0"/>
                                          </p:val>
                                        </p:tav>
                                      </p:tavLst>
                                    </p:anim>
                                    <p:anim calcmode="lin" valueType="num">
                                      <p:cBhvr>
                                        <p:cTn id="260" dur="3000"/>
                                        <p:tgtEl>
                                          <p:spTgt spid="7"/>
                                        </p:tgtEl>
                                        <p:attrNameLst>
                                          <p:attrName>ppt_w</p:attrName>
                                        </p:attrNameLst>
                                      </p:cBhvr>
                                      <p:tavLst>
                                        <p:tav tm="0">
                                          <p:val>
                                            <p:strVal val="ppt_w"/>
                                          </p:val>
                                        </p:tav>
                                        <p:tav tm="100000">
                                          <p:val>
                                            <p:fltVal val="0"/>
                                          </p:val>
                                        </p:tav>
                                      </p:tavLst>
                                    </p:anim>
                                    <p:set>
                                      <p:cBhvr>
                                        <p:cTn id="261" dur="1" fill="hold">
                                          <p:stCondLst>
                                            <p:cond delay="2999"/>
                                          </p:stCondLst>
                                        </p:cTn>
                                        <p:tgtEl>
                                          <p:spTgt spid="7"/>
                                        </p:tgtEl>
                                        <p:attrNameLst>
                                          <p:attrName>style.visibility</p:attrName>
                                        </p:attrNameLst>
                                      </p:cBhvr>
                                      <p:to>
                                        <p:strVal val="hidden"/>
                                      </p:to>
                                    </p:set>
                                  </p:childTnLst>
                                </p:cTn>
                              </p:par>
                              <p:par>
                                <p:cTn id="262" presetID="35" presetClass="exit" presetSubtype="0" fill="hold" grpId="2" nodeType="withEffect">
                                  <p:stCondLst>
                                    <p:cond delay="0"/>
                                  </p:stCondLst>
                                  <p:childTnLst>
                                    <p:animEffect transition="out" filter="fade">
                                      <p:cBhvr>
                                        <p:cTn id="263" dur="3000"/>
                                        <p:tgtEl>
                                          <p:spTgt spid="8"/>
                                        </p:tgtEl>
                                      </p:cBhvr>
                                    </p:animEffect>
                                    <p:anim calcmode="lin" valueType="num">
                                      <p:cBhvr>
                                        <p:cTn id="264" dur="3000"/>
                                        <p:tgtEl>
                                          <p:spTgt spid="8"/>
                                        </p:tgtEl>
                                        <p:attrNameLst>
                                          <p:attrName>style.rotation</p:attrName>
                                        </p:attrNameLst>
                                      </p:cBhvr>
                                      <p:tavLst>
                                        <p:tav tm="0">
                                          <p:val>
                                            <p:fltVal val="0"/>
                                          </p:val>
                                        </p:tav>
                                        <p:tav tm="100000">
                                          <p:val>
                                            <p:fltVal val="720"/>
                                          </p:val>
                                        </p:tav>
                                      </p:tavLst>
                                    </p:anim>
                                    <p:anim calcmode="lin" valueType="num">
                                      <p:cBhvr>
                                        <p:cTn id="265" dur="3000"/>
                                        <p:tgtEl>
                                          <p:spTgt spid="8"/>
                                        </p:tgtEl>
                                        <p:attrNameLst>
                                          <p:attrName>ppt_h</p:attrName>
                                        </p:attrNameLst>
                                      </p:cBhvr>
                                      <p:tavLst>
                                        <p:tav tm="0">
                                          <p:val>
                                            <p:strVal val="ppt_h"/>
                                          </p:val>
                                        </p:tav>
                                        <p:tav tm="100000">
                                          <p:val>
                                            <p:fltVal val="0"/>
                                          </p:val>
                                        </p:tav>
                                      </p:tavLst>
                                    </p:anim>
                                    <p:anim calcmode="lin" valueType="num">
                                      <p:cBhvr>
                                        <p:cTn id="266" dur="3000"/>
                                        <p:tgtEl>
                                          <p:spTgt spid="8"/>
                                        </p:tgtEl>
                                        <p:attrNameLst>
                                          <p:attrName>ppt_w</p:attrName>
                                        </p:attrNameLst>
                                      </p:cBhvr>
                                      <p:tavLst>
                                        <p:tav tm="0">
                                          <p:val>
                                            <p:strVal val="ppt_w"/>
                                          </p:val>
                                        </p:tav>
                                        <p:tav tm="100000">
                                          <p:val>
                                            <p:fltVal val="0"/>
                                          </p:val>
                                        </p:tav>
                                      </p:tavLst>
                                    </p:anim>
                                    <p:set>
                                      <p:cBhvr>
                                        <p:cTn id="267" dur="1" fill="hold">
                                          <p:stCondLst>
                                            <p:cond delay="2999"/>
                                          </p:stCondLst>
                                        </p:cTn>
                                        <p:tgtEl>
                                          <p:spTgt spid="8"/>
                                        </p:tgtEl>
                                        <p:attrNameLst>
                                          <p:attrName>style.visibility</p:attrName>
                                        </p:attrNameLst>
                                      </p:cBhvr>
                                      <p:to>
                                        <p:strVal val="hidden"/>
                                      </p:to>
                                    </p:set>
                                  </p:childTnLst>
                                </p:cTn>
                              </p:par>
                              <p:par>
                                <p:cTn id="268" presetID="35" presetClass="exit" presetSubtype="0" fill="hold" grpId="2" nodeType="withEffect">
                                  <p:stCondLst>
                                    <p:cond delay="0"/>
                                  </p:stCondLst>
                                  <p:childTnLst>
                                    <p:animEffect transition="out" filter="fade">
                                      <p:cBhvr>
                                        <p:cTn id="269" dur="3000"/>
                                        <p:tgtEl>
                                          <p:spTgt spid="9"/>
                                        </p:tgtEl>
                                      </p:cBhvr>
                                    </p:animEffect>
                                    <p:anim calcmode="lin" valueType="num">
                                      <p:cBhvr>
                                        <p:cTn id="270" dur="3000"/>
                                        <p:tgtEl>
                                          <p:spTgt spid="9"/>
                                        </p:tgtEl>
                                        <p:attrNameLst>
                                          <p:attrName>style.rotation</p:attrName>
                                        </p:attrNameLst>
                                      </p:cBhvr>
                                      <p:tavLst>
                                        <p:tav tm="0">
                                          <p:val>
                                            <p:fltVal val="0"/>
                                          </p:val>
                                        </p:tav>
                                        <p:tav tm="100000">
                                          <p:val>
                                            <p:fltVal val="720"/>
                                          </p:val>
                                        </p:tav>
                                      </p:tavLst>
                                    </p:anim>
                                    <p:anim calcmode="lin" valueType="num">
                                      <p:cBhvr>
                                        <p:cTn id="271" dur="3000"/>
                                        <p:tgtEl>
                                          <p:spTgt spid="9"/>
                                        </p:tgtEl>
                                        <p:attrNameLst>
                                          <p:attrName>ppt_h</p:attrName>
                                        </p:attrNameLst>
                                      </p:cBhvr>
                                      <p:tavLst>
                                        <p:tav tm="0">
                                          <p:val>
                                            <p:strVal val="ppt_h"/>
                                          </p:val>
                                        </p:tav>
                                        <p:tav tm="100000">
                                          <p:val>
                                            <p:fltVal val="0"/>
                                          </p:val>
                                        </p:tav>
                                      </p:tavLst>
                                    </p:anim>
                                    <p:anim calcmode="lin" valueType="num">
                                      <p:cBhvr>
                                        <p:cTn id="272" dur="3000"/>
                                        <p:tgtEl>
                                          <p:spTgt spid="9"/>
                                        </p:tgtEl>
                                        <p:attrNameLst>
                                          <p:attrName>ppt_w</p:attrName>
                                        </p:attrNameLst>
                                      </p:cBhvr>
                                      <p:tavLst>
                                        <p:tav tm="0">
                                          <p:val>
                                            <p:strVal val="ppt_w"/>
                                          </p:val>
                                        </p:tav>
                                        <p:tav tm="100000">
                                          <p:val>
                                            <p:fltVal val="0"/>
                                          </p:val>
                                        </p:tav>
                                      </p:tavLst>
                                    </p:anim>
                                    <p:set>
                                      <p:cBhvr>
                                        <p:cTn id="273" dur="1" fill="hold">
                                          <p:stCondLst>
                                            <p:cond delay="2999"/>
                                          </p:stCondLst>
                                        </p:cTn>
                                        <p:tgtEl>
                                          <p:spTgt spid="9"/>
                                        </p:tgtEl>
                                        <p:attrNameLst>
                                          <p:attrName>style.visibility</p:attrName>
                                        </p:attrNameLst>
                                      </p:cBhvr>
                                      <p:to>
                                        <p:strVal val="hidden"/>
                                      </p:to>
                                    </p:set>
                                  </p:childTnLst>
                                </p:cTn>
                              </p:par>
                              <p:par>
                                <p:cTn id="274" presetID="35" presetClass="exit" presetSubtype="0" fill="hold" grpId="2" nodeType="withEffect">
                                  <p:stCondLst>
                                    <p:cond delay="0"/>
                                  </p:stCondLst>
                                  <p:childTnLst>
                                    <p:animEffect transition="out" filter="fade">
                                      <p:cBhvr>
                                        <p:cTn id="275" dur="3000"/>
                                        <p:tgtEl>
                                          <p:spTgt spid="10"/>
                                        </p:tgtEl>
                                      </p:cBhvr>
                                    </p:animEffect>
                                    <p:anim calcmode="lin" valueType="num">
                                      <p:cBhvr>
                                        <p:cTn id="276" dur="3000"/>
                                        <p:tgtEl>
                                          <p:spTgt spid="10"/>
                                        </p:tgtEl>
                                        <p:attrNameLst>
                                          <p:attrName>style.rotation</p:attrName>
                                        </p:attrNameLst>
                                      </p:cBhvr>
                                      <p:tavLst>
                                        <p:tav tm="0">
                                          <p:val>
                                            <p:fltVal val="0"/>
                                          </p:val>
                                        </p:tav>
                                        <p:tav tm="100000">
                                          <p:val>
                                            <p:fltVal val="720"/>
                                          </p:val>
                                        </p:tav>
                                      </p:tavLst>
                                    </p:anim>
                                    <p:anim calcmode="lin" valueType="num">
                                      <p:cBhvr>
                                        <p:cTn id="277" dur="3000"/>
                                        <p:tgtEl>
                                          <p:spTgt spid="10"/>
                                        </p:tgtEl>
                                        <p:attrNameLst>
                                          <p:attrName>ppt_h</p:attrName>
                                        </p:attrNameLst>
                                      </p:cBhvr>
                                      <p:tavLst>
                                        <p:tav tm="0">
                                          <p:val>
                                            <p:strVal val="ppt_h"/>
                                          </p:val>
                                        </p:tav>
                                        <p:tav tm="100000">
                                          <p:val>
                                            <p:fltVal val="0"/>
                                          </p:val>
                                        </p:tav>
                                      </p:tavLst>
                                    </p:anim>
                                    <p:anim calcmode="lin" valueType="num">
                                      <p:cBhvr>
                                        <p:cTn id="278" dur="3000"/>
                                        <p:tgtEl>
                                          <p:spTgt spid="10"/>
                                        </p:tgtEl>
                                        <p:attrNameLst>
                                          <p:attrName>ppt_w</p:attrName>
                                        </p:attrNameLst>
                                      </p:cBhvr>
                                      <p:tavLst>
                                        <p:tav tm="0">
                                          <p:val>
                                            <p:strVal val="ppt_w"/>
                                          </p:val>
                                        </p:tav>
                                        <p:tav tm="100000">
                                          <p:val>
                                            <p:fltVal val="0"/>
                                          </p:val>
                                        </p:tav>
                                      </p:tavLst>
                                    </p:anim>
                                    <p:set>
                                      <p:cBhvr>
                                        <p:cTn id="279" dur="1" fill="hold">
                                          <p:stCondLst>
                                            <p:cond delay="2999"/>
                                          </p:stCondLst>
                                        </p:cTn>
                                        <p:tgtEl>
                                          <p:spTgt spid="10"/>
                                        </p:tgtEl>
                                        <p:attrNameLst>
                                          <p:attrName>style.visibility</p:attrName>
                                        </p:attrNameLst>
                                      </p:cBhvr>
                                      <p:to>
                                        <p:strVal val="hidden"/>
                                      </p:to>
                                    </p:set>
                                  </p:childTnLst>
                                </p:cTn>
                              </p:par>
                              <p:par>
                                <p:cTn id="280" presetID="35" presetClass="exit" presetSubtype="0" fill="hold" grpId="2" nodeType="withEffect">
                                  <p:stCondLst>
                                    <p:cond delay="0"/>
                                  </p:stCondLst>
                                  <p:childTnLst>
                                    <p:animEffect transition="out" filter="fade">
                                      <p:cBhvr>
                                        <p:cTn id="281" dur="3000"/>
                                        <p:tgtEl>
                                          <p:spTgt spid="11"/>
                                        </p:tgtEl>
                                      </p:cBhvr>
                                    </p:animEffect>
                                    <p:anim calcmode="lin" valueType="num">
                                      <p:cBhvr>
                                        <p:cTn id="282" dur="3000"/>
                                        <p:tgtEl>
                                          <p:spTgt spid="11"/>
                                        </p:tgtEl>
                                        <p:attrNameLst>
                                          <p:attrName>style.rotation</p:attrName>
                                        </p:attrNameLst>
                                      </p:cBhvr>
                                      <p:tavLst>
                                        <p:tav tm="0">
                                          <p:val>
                                            <p:fltVal val="0"/>
                                          </p:val>
                                        </p:tav>
                                        <p:tav tm="100000">
                                          <p:val>
                                            <p:fltVal val="720"/>
                                          </p:val>
                                        </p:tav>
                                      </p:tavLst>
                                    </p:anim>
                                    <p:anim calcmode="lin" valueType="num">
                                      <p:cBhvr>
                                        <p:cTn id="283" dur="3000"/>
                                        <p:tgtEl>
                                          <p:spTgt spid="11"/>
                                        </p:tgtEl>
                                        <p:attrNameLst>
                                          <p:attrName>ppt_h</p:attrName>
                                        </p:attrNameLst>
                                      </p:cBhvr>
                                      <p:tavLst>
                                        <p:tav tm="0">
                                          <p:val>
                                            <p:strVal val="ppt_h"/>
                                          </p:val>
                                        </p:tav>
                                        <p:tav tm="100000">
                                          <p:val>
                                            <p:fltVal val="0"/>
                                          </p:val>
                                        </p:tav>
                                      </p:tavLst>
                                    </p:anim>
                                    <p:anim calcmode="lin" valueType="num">
                                      <p:cBhvr>
                                        <p:cTn id="284" dur="3000"/>
                                        <p:tgtEl>
                                          <p:spTgt spid="11"/>
                                        </p:tgtEl>
                                        <p:attrNameLst>
                                          <p:attrName>ppt_w</p:attrName>
                                        </p:attrNameLst>
                                      </p:cBhvr>
                                      <p:tavLst>
                                        <p:tav tm="0">
                                          <p:val>
                                            <p:strVal val="ppt_w"/>
                                          </p:val>
                                        </p:tav>
                                        <p:tav tm="100000">
                                          <p:val>
                                            <p:fltVal val="0"/>
                                          </p:val>
                                        </p:tav>
                                      </p:tavLst>
                                    </p:anim>
                                    <p:set>
                                      <p:cBhvr>
                                        <p:cTn id="285" dur="1" fill="hold">
                                          <p:stCondLst>
                                            <p:cond delay="2999"/>
                                          </p:stCondLst>
                                        </p:cTn>
                                        <p:tgtEl>
                                          <p:spTgt spid="11"/>
                                        </p:tgtEl>
                                        <p:attrNameLst>
                                          <p:attrName>style.visibility</p:attrName>
                                        </p:attrNameLst>
                                      </p:cBhvr>
                                      <p:to>
                                        <p:strVal val="hidden"/>
                                      </p:to>
                                    </p:set>
                                  </p:childTnLst>
                                </p:cTn>
                              </p:par>
                              <p:par>
                                <p:cTn id="286" presetID="35" presetClass="exit" presetSubtype="0" fill="hold" grpId="2" nodeType="withEffect">
                                  <p:stCondLst>
                                    <p:cond delay="0"/>
                                  </p:stCondLst>
                                  <p:childTnLst>
                                    <p:animEffect transition="out" filter="fade">
                                      <p:cBhvr>
                                        <p:cTn id="287" dur="3000"/>
                                        <p:tgtEl>
                                          <p:spTgt spid="12"/>
                                        </p:tgtEl>
                                      </p:cBhvr>
                                    </p:animEffect>
                                    <p:anim calcmode="lin" valueType="num">
                                      <p:cBhvr>
                                        <p:cTn id="288" dur="3000"/>
                                        <p:tgtEl>
                                          <p:spTgt spid="12"/>
                                        </p:tgtEl>
                                        <p:attrNameLst>
                                          <p:attrName>style.rotation</p:attrName>
                                        </p:attrNameLst>
                                      </p:cBhvr>
                                      <p:tavLst>
                                        <p:tav tm="0">
                                          <p:val>
                                            <p:fltVal val="0"/>
                                          </p:val>
                                        </p:tav>
                                        <p:tav tm="100000">
                                          <p:val>
                                            <p:fltVal val="720"/>
                                          </p:val>
                                        </p:tav>
                                      </p:tavLst>
                                    </p:anim>
                                    <p:anim calcmode="lin" valueType="num">
                                      <p:cBhvr>
                                        <p:cTn id="289" dur="3000"/>
                                        <p:tgtEl>
                                          <p:spTgt spid="12"/>
                                        </p:tgtEl>
                                        <p:attrNameLst>
                                          <p:attrName>ppt_h</p:attrName>
                                        </p:attrNameLst>
                                      </p:cBhvr>
                                      <p:tavLst>
                                        <p:tav tm="0">
                                          <p:val>
                                            <p:strVal val="ppt_h"/>
                                          </p:val>
                                        </p:tav>
                                        <p:tav tm="100000">
                                          <p:val>
                                            <p:fltVal val="0"/>
                                          </p:val>
                                        </p:tav>
                                      </p:tavLst>
                                    </p:anim>
                                    <p:anim calcmode="lin" valueType="num">
                                      <p:cBhvr>
                                        <p:cTn id="290" dur="3000"/>
                                        <p:tgtEl>
                                          <p:spTgt spid="12"/>
                                        </p:tgtEl>
                                        <p:attrNameLst>
                                          <p:attrName>ppt_w</p:attrName>
                                        </p:attrNameLst>
                                      </p:cBhvr>
                                      <p:tavLst>
                                        <p:tav tm="0">
                                          <p:val>
                                            <p:strVal val="ppt_w"/>
                                          </p:val>
                                        </p:tav>
                                        <p:tav tm="100000">
                                          <p:val>
                                            <p:fltVal val="0"/>
                                          </p:val>
                                        </p:tav>
                                      </p:tavLst>
                                    </p:anim>
                                    <p:set>
                                      <p:cBhvr>
                                        <p:cTn id="291" dur="1" fill="hold">
                                          <p:stCondLst>
                                            <p:cond delay="2999"/>
                                          </p:stCondLst>
                                        </p:cTn>
                                        <p:tgtEl>
                                          <p:spTgt spid="12"/>
                                        </p:tgtEl>
                                        <p:attrNameLst>
                                          <p:attrName>style.visibility</p:attrName>
                                        </p:attrNameLst>
                                      </p:cBhvr>
                                      <p:to>
                                        <p:strVal val="hidden"/>
                                      </p:to>
                                    </p:set>
                                  </p:childTnLst>
                                </p:cTn>
                              </p:par>
                              <p:par>
                                <p:cTn id="292" presetID="35" presetClass="exit" presetSubtype="0" fill="hold" grpId="2" nodeType="withEffect">
                                  <p:stCondLst>
                                    <p:cond delay="0"/>
                                  </p:stCondLst>
                                  <p:childTnLst>
                                    <p:animEffect transition="out" filter="fade">
                                      <p:cBhvr>
                                        <p:cTn id="293" dur="3000"/>
                                        <p:tgtEl>
                                          <p:spTgt spid="13"/>
                                        </p:tgtEl>
                                      </p:cBhvr>
                                    </p:animEffect>
                                    <p:anim calcmode="lin" valueType="num">
                                      <p:cBhvr>
                                        <p:cTn id="294" dur="3000"/>
                                        <p:tgtEl>
                                          <p:spTgt spid="13"/>
                                        </p:tgtEl>
                                        <p:attrNameLst>
                                          <p:attrName>style.rotation</p:attrName>
                                        </p:attrNameLst>
                                      </p:cBhvr>
                                      <p:tavLst>
                                        <p:tav tm="0">
                                          <p:val>
                                            <p:fltVal val="0"/>
                                          </p:val>
                                        </p:tav>
                                        <p:tav tm="100000">
                                          <p:val>
                                            <p:fltVal val="720"/>
                                          </p:val>
                                        </p:tav>
                                      </p:tavLst>
                                    </p:anim>
                                    <p:anim calcmode="lin" valueType="num">
                                      <p:cBhvr>
                                        <p:cTn id="295" dur="3000"/>
                                        <p:tgtEl>
                                          <p:spTgt spid="13"/>
                                        </p:tgtEl>
                                        <p:attrNameLst>
                                          <p:attrName>ppt_h</p:attrName>
                                        </p:attrNameLst>
                                      </p:cBhvr>
                                      <p:tavLst>
                                        <p:tav tm="0">
                                          <p:val>
                                            <p:strVal val="ppt_h"/>
                                          </p:val>
                                        </p:tav>
                                        <p:tav tm="100000">
                                          <p:val>
                                            <p:fltVal val="0"/>
                                          </p:val>
                                        </p:tav>
                                      </p:tavLst>
                                    </p:anim>
                                    <p:anim calcmode="lin" valueType="num">
                                      <p:cBhvr>
                                        <p:cTn id="296" dur="3000"/>
                                        <p:tgtEl>
                                          <p:spTgt spid="13"/>
                                        </p:tgtEl>
                                        <p:attrNameLst>
                                          <p:attrName>ppt_w</p:attrName>
                                        </p:attrNameLst>
                                      </p:cBhvr>
                                      <p:tavLst>
                                        <p:tav tm="0">
                                          <p:val>
                                            <p:strVal val="ppt_w"/>
                                          </p:val>
                                        </p:tav>
                                        <p:tav tm="100000">
                                          <p:val>
                                            <p:fltVal val="0"/>
                                          </p:val>
                                        </p:tav>
                                      </p:tavLst>
                                    </p:anim>
                                    <p:set>
                                      <p:cBhvr>
                                        <p:cTn id="297" dur="1" fill="hold">
                                          <p:stCondLst>
                                            <p:cond delay="2999"/>
                                          </p:stCondLst>
                                        </p:cTn>
                                        <p:tgtEl>
                                          <p:spTgt spid="13"/>
                                        </p:tgtEl>
                                        <p:attrNameLst>
                                          <p:attrName>style.visibility</p:attrName>
                                        </p:attrNameLst>
                                      </p:cBhvr>
                                      <p:to>
                                        <p:strVal val="hidden"/>
                                      </p:to>
                                    </p:set>
                                  </p:childTnLst>
                                </p:cTn>
                              </p:par>
                              <p:par>
                                <p:cTn id="298" presetID="35" presetClass="exit" presetSubtype="0" fill="hold" grpId="2" nodeType="withEffect">
                                  <p:stCondLst>
                                    <p:cond delay="0"/>
                                  </p:stCondLst>
                                  <p:childTnLst>
                                    <p:animEffect transition="out" filter="fade">
                                      <p:cBhvr>
                                        <p:cTn id="299" dur="3000"/>
                                        <p:tgtEl>
                                          <p:spTgt spid="14"/>
                                        </p:tgtEl>
                                      </p:cBhvr>
                                    </p:animEffect>
                                    <p:anim calcmode="lin" valueType="num">
                                      <p:cBhvr>
                                        <p:cTn id="300" dur="3000"/>
                                        <p:tgtEl>
                                          <p:spTgt spid="14"/>
                                        </p:tgtEl>
                                        <p:attrNameLst>
                                          <p:attrName>style.rotation</p:attrName>
                                        </p:attrNameLst>
                                      </p:cBhvr>
                                      <p:tavLst>
                                        <p:tav tm="0">
                                          <p:val>
                                            <p:fltVal val="0"/>
                                          </p:val>
                                        </p:tav>
                                        <p:tav tm="100000">
                                          <p:val>
                                            <p:fltVal val="720"/>
                                          </p:val>
                                        </p:tav>
                                      </p:tavLst>
                                    </p:anim>
                                    <p:anim calcmode="lin" valueType="num">
                                      <p:cBhvr>
                                        <p:cTn id="301" dur="3000"/>
                                        <p:tgtEl>
                                          <p:spTgt spid="14"/>
                                        </p:tgtEl>
                                        <p:attrNameLst>
                                          <p:attrName>ppt_h</p:attrName>
                                        </p:attrNameLst>
                                      </p:cBhvr>
                                      <p:tavLst>
                                        <p:tav tm="0">
                                          <p:val>
                                            <p:strVal val="ppt_h"/>
                                          </p:val>
                                        </p:tav>
                                        <p:tav tm="100000">
                                          <p:val>
                                            <p:fltVal val="0"/>
                                          </p:val>
                                        </p:tav>
                                      </p:tavLst>
                                    </p:anim>
                                    <p:anim calcmode="lin" valueType="num">
                                      <p:cBhvr>
                                        <p:cTn id="302" dur="3000"/>
                                        <p:tgtEl>
                                          <p:spTgt spid="14"/>
                                        </p:tgtEl>
                                        <p:attrNameLst>
                                          <p:attrName>ppt_w</p:attrName>
                                        </p:attrNameLst>
                                      </p:cBhvr>
                                      <p:tavLst>
                                        <p:tav tm="0">
                                          <p:val>
                                            <p:strVal val="ppt_w"/>
                                          </p:val>
                                        </p:tav>
                                        <p:tav tm="100000">
                                          <p:val>
                                            <p:fltVal val="0"/>
                                          </p:val>
                                        </p:tav>
                                      </p:tavLst>
                                    </p:anim>
                                    <p:set>
                                      <p:cBhvr>
                                        <p:cTn id="303" dur="1" fill="hold">
                                          <p:stCondLst>
                                            <p:cond delay="2999"/>
                                          </p:stCondLst>
                                        </p:cTn>
                                        <p:tgtEl>
                                          <p:spTgt spid="14"/>
                                        </p:tgtEl>
                                        <p:attrNameLst>
                                          <p:attrName>style.visibility</p:attrName>
                                        </p:attrNameLst>
                                      </p:cBhvr>
                                      <p:to>
                                        <p:strVal val="hidden"/>
                                      </p:to>
                                    </p:set>
                                  </p:childTnLst>
                                </p:cTn>
                              </p:par>
                              <p:par>
                                <p:cTn id="304" presetID="35" presetClass="exit" presetSubtype="0" fill="hold" grpId="2" nodeType="withEffect">
                                  <p:stCondLst>
                                    <p:cond delay="0"/>
                                  </p:stCondLst>
                                  <p:childTnLst>
                                    <p:animEffect transition="out" filter="fade">
                                      <p:cBhvr>
                                        <p:cTn id="305" dur="3000"/>
                                        <p:tgtEl>
                                          <p:spTgt spid="15"/>
                                        </p:tgtEl>
                                      </p:cBhvr>
                                    </p:animEffect>
                                    <p:anim calcmode="lin" valueType="num">
                                      <p:cBhvr>
                                        <p:cTn id="306" dur="3000"/>
                                        <p:tgtEl>
                                          <p:spTgt spid="15"/>
                                        </p:tgtEl>
                                        <p:attrNameLst>
                                          <p:attrName>style.rotation</p:attrName>
                                        </p:attrNameLst>
                                      </p:cBhvr>
                                      <p:tavLst>
                                        <p:tav tm="0">
                                          <p:val>
                                            <p:fltVal val="0"/>
                                          </p:val>
                                        </p:tav>
                                        <p:tav tm="100000">
                                          <p:val>
                                            <p:fltVal val="720"/>
                                          </p:val>
                                        </p:tav>
                                      </p:tavLst>
                                    </p:anim>
                                    <p:anim calcmode="lin" valueType="num">
                                      <p:cBhvr>
                                        <p:cTn id="307" dur="3000"/>
                                        <p:tgtEl>
                                          <p:spTgt spid="15"/>
                                        </p:tgtEl>
                                        <p:attrNameLst>
                                          <p:attrName>ppt_h</p:attrName>
                                        </p:attrNameLst>
                                      </p:cBhvr>
                                      <p:tavLst>
                                        <p:tav tm="0">
                                          <p:val>
                                            <p:strVal val="ppt_h"/>
                                          </p:val>
                                        </p:tav>
                                        <p:tav tm="100000">
                                          <p:val>
                                            <p:fltVal val="0"/>
                                          </p:val>
                                        </p:tav>
                                      </p:tavLst>
                                    </p:anim>
                                    <p:anim calcmode="lin" valueType="num">
                                      <p:cBhvr>
                                        <p:cTn id="308" dur="3000"/>
                                        <p:tgtEl>
                                          <p:spTgt spid="15"/>
                                        </p:tgtEl>
                                        <p:attrNameLst>
                                          <p:attrName>ppt_w</p:attrName>
                                        </p:attrNameLst>
                                      </p:cBhvr>
                                      <p:tavLst>
                                        <p:tav tm="0">
                                          <p:val>
                                            <p:strVal val="ppt_w"/>
                                          </p:val>
                                        </p:tav>
                                        <p:tav tm="100000">
                                          <p:val>
                                            <p:fltVal val="0"/>
                                          </p:val>
                                        </p:tav>
                                      </p:tavLst>
                                    </p:anim>
                                    <p:set>
                                      <p:cBhvr>
                                        <p:cTn id="309" dur="1" fill="hold">
                                          <p:stCondLst>
                                            <p:cond delay="2999"/>
                                          </p:stCondLst>
                                        </p:cTn>
                                        <p:tgtEl>
                                          <p:spTgt spid="15"/>
                                        </p:tgtEl>
                                        <p:attrNameLst>
                                          <p:attrName>style.visibility</p:attrName>
                                        </p:attrNameLst>
                                      </p:cBhvr>
                                      <p:to>
                                        <p:strVal val="hidden"/>
                                      </p:to>
                                    </p:set>
                                  </p:childTnLst>
                                </p:cTn>
                              </p:par>
                              <p:par>
                                <p:cTn id="310" presetID="35" presetClass="exit" presetSubtype="0" fill="hold" grpId="2" nodeType="withEffect">
                                  <p:stCondLst>
                                    <p:cond delay="0"/>
                                  </p:stCondLst>
                                  <p:childTnLst>
                                    <p:animEffect transition="out" filter="fade">
                                      <p:cBhvr>
                                        <p:cTn id="311" dur="3000"/>
                                        <p:tgtEl>
                                          <p:spTgt spid="16"/>
                                        </p:tgtEl>
                                      </p:cBhvr>
                                    </p:animEffect>
                                    <p:anim calcmode="lin" valueType="num">
                                      <p:cBhvr>
                                        <p:cTn id="312" dur="3000"/>
                                        <p:tgtEl>
                                          <p:spTgt spid="16"/>
                                        </p:tgtEl>
                                        <p:attrNameLst>
                                          <p:attrName>style.rotation</p:attrName>
                                        </p:attrNameLst>
                                      </p:cBhvr>
                                      <p:tavLst>
                                        <p:tav tm="0">
                                          <p:val>
                                            <p:fltVal val="0"/>
                                          </p:val>
                                        </p:tav>
                                        <p:tav tm="100000">
                                          <p:val>
                                            <p:fltVal val="720"/>
                                          </p:val>
                                        </p:tav>
                                      </p:tavLst>
                                    </p:anim>
                                    <p:anim calcmode="lin" valueType="num">
                                      <p:cBhvr>
                                        <p:cTn id="313" dur="3000"/>
                                        <p:tgtEl>
                                          <p:spTgt spid="16"/>
                                        </p:tgtEl>
                                        <p:attrNameLst>
                                          <p:attrName>ppt_h</p:attrName>
                                        </p:attrNameLst>
                                      </p:cBhvr>
                                      <p:tavLst>
                                        <p:tav tm="0">
                                          <p:val>
                                            <p:strVal val="ppt_h"/>
                                          </p:val>
                                        </p:tav>
                                        <p:tav tm="100000">
                                          <p:val>
                                            <p:fltVal val="0"/>
                                          </p:val>
                                        </p:tav>
                                      </p:tavLst>
                                    </p:anim>
                                    <p:anim calcmode="lin" valueType="num">
                                      <p:cBhvr>
                                        <p:cTn id="314" dur="3000"/>
                                        <p:tgtEl>
                                          <p:spTgt spid="16"/>
                                        </p:tgtEl>
                                        <p:attrNameLst>
                                          <p:attrName>ppt_w</p:attrName>
                                        </p:attrNameLst>
                                      </p:cBhvr>
                                      <p:tavLst>
                                        <p:tav tm="0">
                                          <p:val>
                                            <p:strVal val="ppt_w"/>
                                          </p:val>
                                        </p:tav>
                                        <p:tav tm="100000">
                                          <p:val>
                                            <p:fltVal val="0"/>
                                          </p:val>
                                        </p:tav>
                                      </p:tavLst>
                                    </p:anim>
                                    <p:set>
                                      <p:cBhvr>
                                        <p:cTn id="315" dur="1" fill="hold">
                                          <p:stCondLst>
                                            <p:cond delay="2999"/>
                                          </p:stCondLst>
                                        </p:cTn>
                                        <p:tgtEl>
                                          <p:spTgt spid="16"/>
                                        </p:tgtEl>
                                        <p:attrNameLst>
                                          <p:attrName>style.visibility</p:attrName>
                                        </p:attrNameLst>
                                      </p:cBhvr>
                                      <p:to>
                                        <p:strVal val="hidden"/>
                                      </p:to>
                                    </p:set>
                                  </p:childTnLst>
                                </p:cTn>
                              </p:par>
                              <p:par>
                                <p:cTn id="316" presetID="35" presetClass="exit" presetSubtype="0" fill="hold" grpId="2" nodeType="withEffect">
                                  <p:stCondLst>
                                    <p:cond delay="0"/>
                                  </p:stCondLst>
                                  <p:childTnLst>
                                    <p:animEffect transition="out" filter="fade">
                                      <p:cBhvr>
                                        <p:cTn id="317" dur="3000"/>
                                        <p:tgtEl>
                                          <p:spTgt spid="17"/>
                                        </p:tgtEl>
                                      </p:cBhvr>
                                    </p:animEffect>
                                    <p:anim calcmode="lin" valueType="num">
                                      <p:cBhvr>
                                        <p:cTn id="318" dur="3000"/>
                                        <p:tgtEl>
                                          <p:spTgt spid="17"/>
                                        </p:tgtEl>
                                        <p:attrNameLst>
                                          <p:attrName>style.rotation</p:attrName>
                                        </p:attrNameLst>
                                      </p:cBhvr>
                                      <p:tavLst>
                                        <p:tav tm="0">
                                          <p:val>
                                            <p:fltVal val="0"/>
                                          </p:val>
                                        </p:tav>
                                        <p:tav tm="100000">
                                          <p:val>
                                            <p:fltVal val="720"/>
                                          </p:val>
                                        </p:tav>
                                      </p:tavLst>
                                    </p:anim>
                                    <p:anim calcmode="lin" valueType="num">
                                      <p:cBhvr>
                                        <p:cTn id="319" dur="3000"/>
                                        <p:tgtEl>
                                          <p:spTgt spid="17"/>
                                        </p:tgtEl>
                                        <p:attrNameLst>
                                          <p:attrName>ppt_h</p:attrName>
                                        </p:attrNameLst>
                                      </p:cBhvr>
                                      <p:tavLst>
                                        <p:tav tm="0">
                                          <p:val>
                                            <p:strVal val="ppt_h"/>
                                          </p:val>
                                        </p:tav>
                                        <p:tav tm="100000">
                                          <p:val>
                                            <p:fltVal val="0"/>
                                          </p:val>
                                        </p:tav>
                                      </p:tavLst>
                                    </p:anim>
                                    <p:anim calcmode="lin" valueType="num">
                                      <p:cBhvr>
                                        <p:cTn id="320" dur="3000"/>
                                        <p:tgtEl>
                                          <p:spTgt spid="17"/>
                                        </p:tgtEl>
                                        <p:attrNameLst>
                                          <p:attrName>ppt_w</p:attrName>
                                        </p:attrNameLst>
                                      </p:cBhvr>
                                      <p:tavLst>
                                        <p:tav tm="0">
                                          <p:val>
                                            <p:strVal val="ppt_w"/>
                                          </p:val>
                                        </p:tav>
                                        <p:tav tm="100000">
                                          <p:val>
                                            <p:fltVal val="0"/>
                                          </p:val>
                                        </p:tav>
                                      </p:tavLst>
                                    </p:anim>
                                    <p:set>
                                      <p:cBhvr>
                                        <p:cTn id="321" dur="1" fill="hold">
                                          <p:stCondLst>
                                            <p:cond delay="2999"/>
                                          </p:stCondLst>
                                        </p:cTn>
                                        <p:tgtEl>
                                          <p:spTgt spid="17"/>
                                        </p:tgtEl>
                                        <p:attrNameLst>
                                          <p:attrName>style.visibility</p:attrName>
                                        </p:attrNameLst>
                                      </p:cBhvr>
                                      <p:to>
                                        <p:strVal val="hidden"/>
                                      </p:to>
                                    </p:set>
                                  </p:childTnLst>
                                </p:cTn>
                              </p:par>
                              <p:par>
                                <p:cTn id="322" presetID="35" presetClass="exit" presetSubtype="0" fill="hold" grpId="2" nodeType="withEffect">
                                  <p:stCondLst>
                                    <p:cond delay="0"/>
                                  </p:stCondLst>
                                  <p:childTnLst>
                                    <p:animEffect transition="out" filter="fade">
                                      <p:cBhvr>
                                        <p:cTn id="323" dur="3000"/>
                                        <p:tgtEl>
                                          <p:spTgt spid="18"/>
                                        </p:tgtEl>
                                      </p:cBhvr>
                                    </p:animEffect>
                                    <p:anim calcmode="lin" valueType="num">
                                      <p:cBhvr>
                                        <p:cTn id="324" dur="3000"/>
                                        <p:tgtEl>
                                          <p:spTgt spid="18"/>
                                        </p:tgtEl>
                                        <p:attrNameLst>
                                          <p:attrName>style.rotation</p:attrName>
                                        </p:attrNameLst>
                                      </p:cBhvr>
                                      <p:tavLst>
                                        <p:tav tm="0">
                                          <p:val>
                                            <p:fltVal val="0"/>
                                          </p:val>
                                        </p:tav>
                                        <p:tav tm="100000">
                                          <p:val>
                                            <p:fltVal val="720"/>
                                          </p:val>
                                        </p:tav>
                                      </p:tavLst>
                                    </p:anim>
                                    <p:anim calcmode="lin" valueType="num">
                                      <p:cBhvr>
                                        <p:cTn id="325" dur="3000"/>
                                        <p:tgtEl>
                                          <p:spTgt spid="18"/>
                                        </p:tgtEl>
                                        <p:attrNameLst>
                                          <p:attrName>ppt_h</p:attrName>
                                        </p:attrNameLst>
                                      </p:cBhvr>
                                      <p:tavLst>
                                        <p:tav tm="0">
                                          <p:val>
                                            <p:strVal val="ppt_h"/>
                                          </p:val>
                                        </p:tav>
                                        <p:tav tm="100000">
                                          <p:val>
                                            <p:fltVal val="0"/>
                                          </p:val>
                                        </p:tav>
                                      </p:tavLst>
                                    </p:anim>
                                    <p:anim calcmode="lin" valueType="num">
                                      <p:cBhvr>
                                        <p:cTn id="326" dur="3000"/>
                                        <p:tgtEl>
                                          <p:spTgt spid="18"/>
                                        </p:tgtEl>
                                        <p:attrNameLst>
                                          <p:attrName>ppt_w</p:attrName>
                                        </p:attrNameLst>
                                      </p:cBhvr>
                                      <p:tavLst>
                                        <p:tav tm="0">
                                          <p:val>
                                            <p:strVal val="ppt_w"/>
                                          </p:val>
                                        </p:tav>
                                        <p:tav tm="100000">
                                          <p:val>
                                            <p:fltVal val="0"/>
                                          </p:val>
                                        </p:tav>
                                      </p:tavLst>
                                    </p:anim>
                                    <p:set>
                                      <p:cBhvr>
                                        <p:cTn id="327" dur="1" fill="hold">
                                          <p:stCondLst>
                                            <p:cond delay="2999"/>
                                          </p:stCondLst>
                                        </p:cTn>
                                        <p:tgtEl>
                                          <p:spTgt spid="18"/>
                                        </p:tgtEl>
                                        <p:attrNameLst>
                                          <p:attrName>style.visibility</p:attrName>
                                        </p:attrNameLst>
                                      </p:cBhvr>
                                      <p:to>
                                        <p:strVal val="hidden"/>
                                      </p:to>
                                    </p:set>
                                  </p:childTnLst>
                                </p:cTn>
                              </p:par>
                              <p:par>
                                <p:cTn id="328" presetID="35" presetClass="exit" presetSubtype="0" fill="hold" grpId="2" nodeType="withEffect">
                                  <p:stCondLst>
                                    <p:cond delay="0"/>
                                  </p:stCondLst>
                                  <p:childTnLst>
                                    <p:animEffect transition="out" filter="fade">
                                      <p:cBhvr>
                                        <p:cTn id="329" dur="3000"/>
                                        <p:tgtEl>
                                          <p:spTgt spid="19"/>
                                        </p:tgtEl>
                                      </p:cBhvr>
                                    </p:animEffect>
                                    <p:anim calcmode="lin" valueType="num">
                                      <p:cBhvr>
                                        <p:cTn id="330" dur="3000"/>
                                        <p:tgtEl>
                                          <p:spTgt spid="19"/>
                                        </p:tgtEl>
                                        <p:attrNameLst>
                                          <p:attrName>style.rotation</p:attrName>
                                        </p:attrNameLst>
                                      </p:cBhvr>
                                      <p:tavLst>
                                        <p:tav tm="0">
                                          <p:val>
                                            <p:fltVal val="0"/>
                                          </p:val>
                                        </p:tav>
                                        <p:tav tm="100000">
                                          <p:val>
                                            <p:fltVal val="720"/>
                                          </p:val>
                                        </p:tav>
                                      </p:tavLst>
                                    </p:anim>
                                    <p:anim calcmode="lin" valueType="num">
                                      <p:cBhvr>
                                        <p:cTn id="331" dur="3000"/>
                                        <p:tgtEl>
                                          <p:spTgt spid="19"/>
                                        </p:tgtEl>
                                        <p:attrNameLst>
                                          <p:attrName>ppt_h</p:attrName>
                                        </p:attrNameLst>
                                      </p:cBhvr>
                                      <p:tavLst>
                                        <p:tav tm="0">
                                          <p:val>
                                            <p:strVal val="ppt_h"/>
                                          </p:val>
                                        </p:tav>
                                        <p:tav tm="100000">
                                          <p:val>
                                            <p:fltVal val="0"/>
                                          </p:val>
                                        </p:tav>
                                      </p:tavLst>
                                    </p:anim>
                                    <p:anim calcmode="lin" valueType="num">
                                      <p:cBhvr>
                                        <p:cTn id="332" dur="3000"/>
                                        <p:tgtEl>
                                          <p:spTgt spid="19"/>
                                        </p:tgtEl>
                                        <p:attrNameLst>
                                          <p:attrName>ppt_w</p:attrName>
                                        </p:attrNameLst>
                                      </p:cBhvr>
                                      <p:tavLst>
                                        <p:tav tm="0">
                                          <p:val>
                                            <p:strVal val="ppt_w"/>
                                          </p:val>
                                        </p:tav>
                                        <p:tav tm="100000">
                                          <p:val>
                                            <p:fltVal val="0"/>
                                          </p:val>
                                        </p:tav>
                                      </p:tavLst>
                                    </p:anim>
                                    <p:set>
                                      <p:cBhvr>
                                        <p:cTn id="333" dur="1" fill="hold">
                                          <p:stCondLst>
                                            <p:cond delay="2999"/>
                                          </p:stCondLst>
                                        </p:cTn>
                                        <p:tgtEl>
                                          <p:spTgt spid="19"/>
                                        </p:tgtEl>
                                        <p:attrNameLst>
                                          <p:attrName>style.visibility</p:attrName>
                                        </p:attrNameLst>
                                      </p:cBhvr>
                                      <p:to>
                                        <p:strVal val="hidden"/>
                                      </p:to>
                                    </p:set>
                                  </p:childTnLst>
                                </p:cTn>
                              </p:par>
                              <p:par>
                                <p:cTn id="334" presetID="35" presetClass="exit" presetSubtype="0" fill="hold" grpId="2" nodeType="withEffect">
                                  <p:stCondLst>
                                    <p:cond delay="0"/>
                                  </p:stCondLst>
                                  <p:childTnLst>
                                    <p:animEffect transition="out" filter="fade">
                                      <p:cBhvr>
                                        <p:cTn id="335" dur="3000"/>
                                        <p:tgtEl>
                                          <p:spTgt spid="20"/>
                                        </p:tgtEl>
                                      </p:cBhvr>
                                    </p:animEffect>
                                    <p:anim calcmode="lin" valueType="num">
                                      <p:cBhvr>
                                        <p:cTn id="336" dur="3000"/>
                                        <p:tgtEl>
                                          <p:spTgt spid="20"/>
                                        </p:tgtEl>
                                        <p:attrNameLst>
                                          <p:attrName>style.rotation</p:attrName>
                                        </p:attrNameLst>
                                      </p:cBhvr>
                                      <p:tavLst>
                                        <p:tav tm="0">
                                          <p:val>
                                            <p:fltVal val="0"/>
                                          </p:val>
                                        </p:tav>
                                        <p:tav tm="100000">
                                          <p:val>
                                            <p:fltVal val="720"/>
                                          </p:val>
                                        </p:tav>
                                      </p:tavLst>
                                    </p:anim>
                                    <p:anim calcmode="lin" valueType="num">
                                      <p:cBhvr>
                                        <p:cTn id="337" dur="3000"/>
                                        <p:tgtEl>
                                          <p:spTgt spid="20"/>
                                        </p:tgtEl>
                                        <p:attrNameLst>
                                          <p:attrName>ppt_h</p:attrName>
                                        </p:attrNameLst>
                                      </p:cBhvr>
                                      <p:tavLst>
                                        <p:tav tm="0">
                                          <p:val>
                                            <p:strVal val="ppt_h"/>
                                          </p:val>
                                        </p:tav>
                                        <p:tav tm="100000">
                                          <p:val>
                                            <p:fltVal val="0"/>
                                          </p:val>
                                        </p:tav>
                                      </p:tavLst>
                                    </p:anim>
                                    <p:anim calcmode="lin" valueType="num">
                                      <p:cBhvr>
                                        <p:cTn id="338" dur="3000"/>
                                        <p:tgtEl>
                                          <p:spTgt spid="20"/>
                                        </p:tgtEl>
                                        <p:attrNameLst>
                                          <p:attrName>ppt_w</p:attrName>
                                        </p:attrNameLst>
                                      </p:cBhvr>
                                      <p:tavLst>
                                        <p:tav tm="0">
                                          <p:val>
                                            <p:strVal val="ppt_w"/>
                                          </p:val>
                                        </p:tav>
                                        <p:tav tm="100000">
                                          <p:val>
                                            <p:fltVal val="0"/>
                                          </p:val>
                                        </p:tav>
                                      </p:tavLst>
                                    </p:anim>
                                    <p:set>
                                      <p:cBhvr>
                                        <p:cTn id="339" dur="1" fill="hold">
                                          <p:stCondLst>
                                            <p:cond delay="2999"/>
                                          </p:stCondLst>
                                        </p:cTn>
                                        <p:tgtEl>
                                          <p:spTgt spid="20"/>
                                        </p:tgtEl>
                                        <p:attrNameLst>
                                          <p:attrName>style.visibility</p:attrName>
                                        </p:attrNameLst>
                                      </p:cBhvr>
                                      <p:to>
                                        <p:strVal val="hidden"/>
                                      </p:to>
                                    </p:set>
                                  </p:childTnLst>
                                </p:cTn>
                              </p:par>
                              <p:par>
                                <p:cTn id="340" presetID="35" presetClass="exit" presetSubtype="0" fill="hold" grpId="2" nodeType="withEffect">
                                  <p:stCondLst>
                                    <p:cond delay="0"/>
                                  </p:stCondLst>
                                  <p:childTnLst>
                                    <p:animEffect transition="out" filter="fade">
                                      <p:cBhvr>
                                        <p:cTn id="341" dur="3000"/>
                                        <p:tgtEl>
                                          <p:spTgt spid="21"/>
                                        </p:tgtEl>
                                      </p:cBhvr>
                                    </p:animEffect>
                                    <p:anim calcmode="lin" valueType="num">
                                      <p:cBhvr>
                                        <p:cTn id="342" dur="3000"/>
                                        <p:tgtEl>
                                          <p:spTgt spid="21"/>
                                        </p:tgtEl>
                                        <p:attrNameLst>
                                          <p:attrName>style.rotation</p:attrName>
                                        </p:attrNameLst>
                                      </p:cBhvr>
                                      <p:tavLst>
                                        <p:tav tm="0">
                                          <p:val>
                                            <p:fltVal val="0"/>
                                          </p:val>
                                        </p:tav>
                                        <p:tav tm="100000">
                                          <p:val>
                                            <p:fltVal val="720"/>
                                          </p:val>
                                        </p:tav>
                                      </p:tavLst>
                                    </p:anim>
                                    <p:anim calcmode="lin" valueType="num">
                                      <p:cBhvr>
                                        <p:cTn id="343" dur="3000"/>
                                        <p:tgtEl>
                                          <p:spTgt spid="21"/>
                                        </p:tgtEl>
                                        <p:attrNameLst>
                                          <p:attrName>ppt_h</p:attrName>
                                        </p:attrNameLst>
                                      </p:cBhvr>
                                      <p:tavLst>
                                        <p:tav tm="0">
                                          <p:val>
                                            <p:strVal val="ppt_h"/>
                                          </p:val>
                                        </p:tav>
                                        <p:tav tm="100000">
                                          <p:val>
                                            <p:fltVal val="0"/>
                                          </p:val>
                                        </p:tav>
                                      </p:tavLst>
                                    </p:anim>
                                    <p:anim calcmode="lin" valueType="num">
                                      <p:cBhvr>
                                        <p:cTn id="344" dur="3000"/>
                                        <p:tgtEl>
                                          <p:spTgt spid="21"/>
                                        </p:tgtEl>
                                        <p:attrNameLst>
                                          <p:attrName>ppt_w</p:attrName>
                                        </p:attrNameLst>
                                      </p:cBhvr>
                                      <p:tavLst>
                                        <p:tav tm="0">
                                          <p:val>
                                            <p:strVal val="ppt_w"/>
                                          </p:val>
                                        </p:tav>
                                        <p:tav tm="100000">
                                          <p:val>
                                            <p:fltVal val="0"/>
                                          </p:val>
                                        </p:tav>
                                      </p:tavLst>
                                    </p:anim>
                                    <p:set>
                                      <p:cBhvr>
                                        <p:cTn id="345" dur="1" fill="hold">
                                          <p:stCondLst>
                                            <p:cond delay="2999"/>
                                          </p:stCondLst>
                                        </p:cTn>
                                        <p:tgtEl>
                                          <p:spTgt spid="21"/>
                                        </p:tgtEl>
                                        <p:attrNameLst>
                                          <p:attrName>style.visibility</p:attrName>
                                        </p:attrNameLst>
                                      </p:cBhvr>
                                      <p:to>
                                        <p:strVal val="hidden"/>
                                      </p:to>
                                    </p:set>
                                  </p:childTnLst>
                                </p:cTn>
                              </p:par>
                              <p:par>
                                <p:cTn id="346" presetID="35" presetClass="exit" presetSubtype="0" fill="hold" grpId="2" nodeType="withEffect">
                                  <p:stCondLst>
                                    <p:cond delay="0"/>
                                  </p:stCondLst>
                                  <p:childTnLst>
                                    <p:animEffect transition="out" filter="fade">
                                      <p:cBhvr>
                                        <p:cTn id="347" dur="3000"/>
                                        <p:tgtEl>
                                          <p:spTgt spid="22"/>
                                        </p:tgtEl>
                                      </p:cBhvr>
                                    </p:animEffect>
                                    <p:anim calcmode="lin" valueType="num">
                                      <p:cBhvr>
                                        <p:cTn id="348" dur="3000"/>
                                        <p:tgtEl>
                                          <p:spTgt spid="22"/>
                                        </p:tgtEl>
                                        <p:attrNameLst>
                                          <p:attrName>style.rotation</p:attrName>
                                        </p:attrNameLst>
                                      </p:cBhvr>
                                      <p:tavLst>
                                        <p:tav tm="0">
                                          <p:val>
                                            <p:fltVal val="0"/>
                                          </p:val>
                                        </p:tav>
                                        <p:tav tm="100000">
                                          <p:val>
                                            <p:fltVal val="720"/>
                                          </p:val>
                                        </p:tav>
                                      </p:tavLst>
                                    </p:anim>
                                    <p:anim calcmode="lin" valueType="num">
                                      <p:cBhvr>
                                        <p:cTn id="349" dur="3000"/>
                                        <p:tgtEl>
                                          <p:spTgt spid="22"/>
                                        </p:tgtEl>
                                        <p:attrNameLst>
                                          <p:attrName>ppt_h</p:attrName>
                                        </p:attrNameLst>
                                      </p:cBhvr>
                                      <p:tavLst>
                                        <p:tav tm="0">
                                          <p:val>
                                            <p:strVal val="ppt_h"/>
                                          </p:val>
                                        </p:tav>
                                        <p:tav tm="100000">
                                          <p:val>
                                            <p:fltVal val="0"/>
                                          </p:val>
                                        </p:tav>
                                      </p:tavLst>
                                    </p:anim>
                                    <p:anim calcmode="lin" valueType="num">
                                      <p:cBhvr>
                                        <p:cTn id="350" dur="3000"/>
                                        <p:tgtEl>
                                          <p:spTgt spid="22"/>
                                        </p:tgtEl>
                                        <p:attrNameLst>
                                          <p:attrName>ppt_w</p:attrName>
                                        </p:attrNameLst>
                                      </p:cBhvr>
                                      <p:tavLst>
                                        <p:tav tm="0">
                                          <p:val>
                                            <p:strVal val="ppt_w"/>
                                          </p:val>
                                        </p:tav>
                                        <p:tav tm="100000">
                                          <p:val>
                                            <p:fltVal val="0"/>
                                          </p:val>
                                        </p:tav>
                                      </p:tavLst>
                                    </p:anim>
                                    <p:set>
                                      <p:cBhvr>
                                        <p:cTn id="351" dur="1" fill="hold">
                                          <p:stCondLst>
                                            <p:cond delay="2999"/>
                                          </p:stCondLst>
                                        </p:cTn>
                                        <p:tgtEl>
                                          <p:spTgt spid="22"/>
                                        </p:tgtEl>
                                        <p:attrNameLst>
                                          <p:attrName>style.visibility</p:attrName>
                                        </p:attrNameLst>
                                      </p:cBhvr>
                                      <p:to>
                                        <p:strVal val="hidden"/>
                                      </p:to>
                                    </p:set>
                                  </p:childTnLst>
                                </p:cTn>
                              </p:par>
                              <p:par>
                                <p:cTn id="352" presetID="35" presetClass="exit" presetSubtype="0" fill="hold" grpId="2" nodeType="withEffect">
                                  <p:stCondLst>
                                    <p:cond delay="0"/>
                                  </p:stCondLst>
                                  <p:childTnLst>
                                    <p:animEffect transition="out" filter="fade">
                                      <p:cBhvr>
                                        <p:cTn id="353" dur="3000"/>
                                        <p:tgtEl>
                                          <p:spTgt spid="23"/>
                                        </p:tgtEl>
                                      </p:cBhvr>
                                    </p:animEffect>
                                    <p:anim calcmode="lin" valueType="num">
                                      <p:cBhvr>
                                        <p:cTn id="354" dur="3000"/>
                                        <p:tgtEl>
                                          <p:spTgt spid="23"/>
                                        </p:tgtEl>
                                        <p:attrNameLst>
                                          <p:attrName>style.rotation</p:attrName>
                                        </p:attrNameLst>
                                      </p:cBhvr>
                                      <p:tavLst>
                                        <p:tav tm="0">
                                          <p:val>
                                            <p:fltVal val="0"/>
                                          </p:val>
                                        </p:tav>
                                        <p:tav tm="100000">
                                          <p:val>
                                            <p:fltVal val="720"/>
                                          </p:val>
                                        </p:tav>
                                      </p:tavLst>
                                    </p:anim>
                                    <p:anim calcmode="lin" valueType="num">
                                      <p:cBhvr>
                                        <p:cTn id="355" dur="3000"/>
                                        <p:tgtEl>
                                          <p:spTgt spid="23"/>
                                        </p:tgtEl>
                                        <p:attrNameLst>
                                          <p:attrName>ppt_h</p:attrName>
                                        </p:attrNameLst>
                                      </p:cBhvr>
                                      <p:tavLst>
                                        <p:tav tm="0">
                                          <p:val>
                                            <p:strVal val="ppt_h"/>
                                          </p:val>
                                        </p:tav>
                                        <p:tav tm="100000">
                                          <p:val>
                                            <p:fltVal val="0"/>
                                          </p:val>
                                        </p:tav>
                                      </p:tavLst>
                                    </p:anim>
                                    <p:anim calcmode="lin" valueType="num">
                                      <p:cBhvr>
                                        <p:cTn id="356" dur="3000"/>
                                        <p:tgtEl>
                                          <p:spTgt spid="23"/>
                                        </p:tgtEl>
                                        <p:attrNameLst>
                                          <p:attrName>ppt_w</p:attrName>
                                        </p:attrNameLst>
                                      </p:cBhvr>
                                      <p:tavLst>
                                        <p:tav tm="0">
                                          <p:val>
                                            <p:strVal val="ppt_w"/>
                                          </p:val>
                                        </p:tav>
                                        <p:tav tm="100000">
                                          <p:val>
                                            <p:fltVal val="0"/>
                                          </p:val>
                                        </p:tav>
                                      </p:tavLst>
                                    </p:anim>
                                    <p:set>
                                      <p:cBhvr>
                                        <p:cTn id="357" dur="1" fill="hold">
                                          <p:stCondLst>
                                            <p:cond delay="2999"/>
                                          </p:stCondLst>
                                        </p:cTn>
                                        <p:tgtEl>
                                          <p:spTgt spid="23"/>
                                        </p:tgtEl>
                                        <p:attrNameLst>
                                          <p:attrName>style.visibility</p:attrName>
                                        </p:attrNameLst>
                                      </p:cBhvr>
                                      <p:to>
                                        <p:strVal val="hidden"/>
                                      </p:to>
                                    </p:set>
                                  </p:childTnLst>
                                </p:cTn>
                              </p:par>
                              <p:par>
                                <p:cTn id="358" presetID="35" presetClass="exit" presetSubtype="0" fill="hold" grpId="2" nodeType="withEffect">
                                  <p:stCondLst>
                                    <p:cond delay="0"/>
                                  </p:stCondLst>
                                  <p:childTnLst>
                                    <p:animEffect transition="out" filter="fade">
                                      <p:cBhvr>
                                        <p:cTn id="359" dur="3000"/>
                                        <p:tgtEl>
                                          <p:spTgt spid="24"/>
                                        </p:tgtEl>
                                      </p:cBhvr>
                                    </p:animEffect>
                                    <p:anim calcmode="lin" valueType="num">
                                      <p:cBhvr>
                                        <p:cTn id="360" dur="3000"/>
                                        <p:tgtEl>
                                          <p:spTgt spid="24"/>
                                        </p:tgtEl>
                                        <p:attrNameLst>
                                          <p:attrName>style.rotation</p:attrName>
                                        </p:attrNameLst>
                                      </p:cBhvr>
                                      <p:tavLst>
                                        <p:tav tm="0">
                                          <p:val>
                                            <p:fltVal val="0"/>
                                          </p:val>
                                        </p:tav>
                                        <p:tav tm="100000">
                                          <p:val>
                                            <p:fltVal val="720"/>
                                          </p:val>
                                        </p:tav>
                                      </p:tavLst>
                                    </p:anim>
                                    <p:anim calcmode="lin" valueType="num">
                                      <p:cBhvr>
                                        <p:cTn id="361" dur="3000"/>
                                        <p:tgtEl>
                                          <p:spTgt spid="24"/>
                                        </p:tgtEl>
                                        <p:attrNameLst>
                                          <p:attrName>ppt_h</p:attrName>
                                        </p:attrNameLst>
                                      </p:cBhvr>
                                      <p:tavLst>
                                        <p:tav tm="0">
                                          <p:val>
                                            <p:strVal val="ppt_h"/>
                                          </p:val>
                                        </p:tav>
                                        <p:tav tm="100000">
                                          <p:val>
                                            <p:fltVal val="0"/>
                                          </p:val>
                                        </p:tav>
                                      </p:tavLst>
                                    </p:anim>
                                    <p:anim calcmode="lin" valueType="num">
                                      <p:cBhvr>
                                        <p:cTn id="362" dur="3000"/>
                                        <p:tgtEl>
                                          <p:spTgt spid="24"/>
                                        </p:tgtEl>
                                        <p:attrNameLst>
                                          <p:attrName>ppt_w</p:attrName>
                                        </p:attrNameLst>
                                      </p:cBhvr>
                                      <p:tavLst>
                                        <p:tav tm="0">
                                          <p:val>
                                            <p:strVal val="ppt_w"/>
                                          </p:val>
                                        </p:tav>
                                        <p:tav tm="100000">
                                          <p:val>
                                            <p:fltVal val="0"/>
                                          </p:val>
                                        </p:tav>
                                      </p:tavLst>
                                    </p:anim>
                                    <p:set>
                                      <p:cBhvr>
                                        <p:cTn id="363" dur="1" fill="hold">
                                          <p:stCondLst>
                                            <p:cond delay="2999"/>
                                          </p:stCondLst>
                                        </p:cTn>
                                        <p:tgtEl>
                                          <p:spTgt spid="24"/>
                                        </p:tgtEl>
                                        <p:attrNameLst>
                                          <p:attrName>style.visibility</p:attrName>
                                        </p:attrNameLst>
                                      </p:cBhvr>
                                      <p:to>
                                        <p:strVal val="hidden"/>
                                      </p:to>
                                    </p:set>
                                  </p:childTnLst>
                                </p:cTn>
                              </p:par>
                              <p:par>
                                <p:cTn id="364" presetID="35" presetClass="exit" presetSubtype="0" fill="hold" grpId="2" nodeType="withEffect">
                                  <p:stCondLst>
                                    <p:cond delay="0"/>
                                  </p:stCondLst>
                                  <p:childTnLst>
                                    <p:animEffect transition="out" filter="fade">
                                      <p:cBhvr>
                                        <p:cTn id="365" dur="3000"/>
                                        <p:tgtEl>
                                          <p:spTgt spid="25"/>
                                        </p:tgtEl>
                                      </p:cBhvr>
                                    </p:animEffect>
                                    <p:anim calcmode="lin" valueType="num">
                                      <p:cBhvr>
                                        <p:cTn id="366" dur="3000"/>
                                        <p:tgtEl>
                                          <p:spTgt spid="25"/>
                                        </p:tgtEl>
                                        <p:attrNameLst>
                                          <p:attrName>style.rotation</p:attrName>
                                        </p:attrNameLst>
                                      </p:cBhvr>
                                      <p:tavLst>
                                        <p:tav tm="0">
                                          <p:val>
                                            <p:fltVal val="0"/>
                                          </p:val>
                                        </p:tav>
                                        <p:tav tm="100000">
                                          <p:val>
                                            <p:fltVal val="720"/>
                                          </p:val>
                                        </p:tav>
                                      </p:tavLst>
                                    </p:anim>
                                    <p:anim calcmode="lin" valueType="num">
                                      <p:cBhvr>
                                        <p:cTn id="367" dur="3000"/>
                                        <p:tgtEl>
                                          <p:spTgt spid="25"/>
                                        </p:tgtEl>
                                        <p:attrNameLst>
                                          <p:attrName>ppt_h</p:attrName>
                                        </p:attrNameLst>
                                      </p:cBhvr>
                                      <p:tavLst>
                                        <p:tav tm="0">
                                          <p:val>
                                            <p:strVal val="ppt_h"/>
                                          </p:val>
                                        </p:tav>
                                        <p:tav tm="100000">
                                          <p:val>
                                            <p:fltVal val="0"/>
                                          </p:val>
                                        </p:tav>
                                      </p:tavLst>
                                    </p:anim>
                                    <p:anim calcmode="lin" valueType="num">
                                      <p:cBhvr>
                                        <p:cTn id="368" dur="3000"/>
                                        <p:tgtEl>
                                          <p:spTgt spid="25"/>
                                        </p:tgtEl>
                                        <p:attrNameLst>
                                          <p:attrName>ppt_w</p:attrName>
                                        </p:attrNameLst>
                                      </p:cBhvr>
                                      <p:tavLst>
                                        <p:tav tm="0">
                                          <p:val>
                                            <p:strVal val="ppt_w"/>
                                          </p:val>
                                        </p:tav>
                                        <p:tav tm="100000">
                                          <p:val>
                                            <p:fltVal val="0"/>
                                          </p:val>
                                        </p:tav>
                                      </p:tavLst>
                                    </p:anim>
                                    <p:set>
                                      <p:cBhvr>
                                        <p:cTn id="369" dur="1" fill="hold">
                                          <p:stCondLst>
                                            <p:cond delay="2999"/>
                                          </p:stCondLst>
                                        </p:cTn>
                                        <p:tgtEl>
                                          <p:spTgt spid="25"/>
                                        </p:tgtEl>
                                        <p:attrNameLst>
                                          <p:attrName>style.visibility</p:attrName>
                                        </p:attrNameLst>
                                      </p:cBhvr>
                                      <p:to>
                                        <p:strVal val="hidden"/>
                                      </p:to>
                                    </p:set>
                                  </p:childTnLst>
                                </p:cTn>
                              </p:par>
                              <p:par>
                                <p:cTn id="370" presetID="35" presetClass="exit" presetSubtype="0" fill="hold" grpId="2" nodeType="withEffect">
                                  <p:stCondLst>
                                    <p:cond delay="0"/>
                                  </p:stCondLst>
                                  <p:childTnLst>
                                    <p:animEffect transition="out" filter="fade">
                                      <p:cBhvr>
                                        <p:cTn id="371" dur="3000"/>
                                        <p:tgtEl>
                                          <p:spTgt spid="26"/>
                                        </p:tgtEl>
                                      </p:cBhvr>
                                    </p:animEffect>
                                    <p:anim calcmode="lin" valueType="num">
                                      <p:cBhvr>
                                        <p:cTn id="372" dur="3000"/>
                                        <p:tgtEl>
                                          <p:spTgt spid="26"/>
                                        </p:tgtEl>
                                        <p:attrNameLst>
                                          <p:attrName>style.rotation</p:attrName>
                                        </p:attrNameLst>
                                      </p:cBhvr>
                                      <p:tavLst>
                                        <p:tav tm="0">
                                          <p:val>
                                            <p:fltVal val="0"/>
                                          </p:val>
                                        </p:tav>
                                        <p:tav tm="100000">
                                          <p:val>
                                            <p:fltVal val="720"/>
                                          </p:val>
                                        </p:tav>
                                      </p:tavLst>
                                    </p:anim>
                                    <p:anim calcmode="lin" valueType="num">
                                      <p:cBhvr>
                                        <p:cTn id="373" dur="3000"/>
                                        <p:tgtEl>
                                          <p:spTgt spid="26"/>
                                        </p:tgtEl>
                                        <p:attrNameLst>
                                          <p:attrName>ppt_h</p:attrName>
                                        </p:attrNameLst>
                                      </p:cBhvr>
                                      <p:tavLst>
                                        <p:tav tm="0">
                                          <p:val>
                                            <p:strVal val="ppt_h"/>
                                          </p:val>
                                        </p:tav>
                                        <p:tav tm="100000">
                                          <p:val>
                                            <p:fltVal val="0"/>
                                          </p:val>
                                        </p:tav>
                                      </p:tavLst>
                                    </p:anim>
                                    <p:anim calcmode="lin" valueType="num">
                                      <p:cBhvr>
                                        <p:cTn id="374" dur="3000"/>
                                        <p:tgtEl>
                                          <p:spTgt spid="26"/>
                                        </p:tgtEl>
                                        <p:attrNameLst>
                                          <p:attrName>ppt_w</p:attrName>
                                        </p:attrNameLst>
                                      </p:cBhvr>
                                      <p:tavLst>
                                        <p:tav tm="0">
                                          <p:val>
                                            <p:strVal val="ppt_w"/>
                                          </p:val>
                                        </p:tav>
                                        <p:tav tm="100000">
                                          <p:val>
                                            <p:fltVal val="0"/>
                                          </p:val>
                                        </p:tav>
                                      </p:tavLst>
                                    </p:anim>
                                    <p:set>
                                      <p:cBhvr>
                                        <p:cTn id="375" dur="1" fill="hold">
                                          <p:stCondLst>
                                            <p:cond delay="2999"/>
                                          </p:stCondLst>
                                        </p:cTn>
                                        <p:tgtEl>
                                          <p:spTgt spid="26"/>
                                        </p:tgtEl>
                                        <p:attrNameLst>
                                          <p:attrName>style.visibility</p:attrName>
                                        </p:attrNameLst>
                                      </p:cBhvr>
                                      <p:to>
                                        <p:strVal val="hidden"/>
                                      </p:to>
                                    </p:set>
                                  </p:childTnLst>
                                </p:cTn>
                              </p:par>
                              <p:par>
                                <p:cTn id="376" presetID="35" presetClass="exit" presetSubtype="0" fill="hold" grpId="2" nodeType="withEffect">
                                  <p:stCondLst>
                                    <p:cond delay="0"/>
                                  </p:stCondLst>
                                  <p:childTnLst>
                                    <p:animEffect transition="out" filter="fade">
                                      <p:cBhvr>
                                        <p:cTn id="377" dur="3000"/>
                                        <p:tgtEl>
                                          <p:spTgt spid="27"/>
                                        </p:tgtEl>
                                      </p:cBhvr>
                                    </p:animEffect>
                                    <p:anim calcmode="lin" valueType="num">
                                      <p:cBhvr>
                                        <p:cTn id="378" dur="3000"/>
                                        <p:tgtEl>
                                          <p:spTgt spid="27"/>
                                        </p:tgtEl>
                                        <p:attrNameLst>
                                          <p:attrName>style.rotation</p:attrName>
                                        </p:attrNameLst>
                                      </p:cBhvr>
                                      <p:tavLst>
                                        <p:tav tm="0">
                                          <p:val>
                                            <p:fltVal val="0"/>
                                          </p:val>
                                        </p:tav>
                                        <p:tav tm="100000">
                                          <p:val>
                                            <p:fltVal val="720"/>
                                          </p:val>
                                        </p:tav>
                                      </p:tavLst>
                                    </p:anim>
                                    <p:anim calcmode="lin" valueType="num">
                                      <p:cBhvr>
                                        <p:cTn id="379" dur="3000"/>
                                        <p:tgtEl>
                                          <p:spTgt spid="27"/>
                                        </p:tgtEl>
                                        <p:attrNameLst>
                                          <p:attrName>ppt_h</p:attrName>
                                        </p:attrNameLst>
                                      </p:cBhvr>
                                      <p:tavLst>
                                        <p:tav tm="0">
                                          <p:val>
                                            <p:strVal val="ppt_h"/>
                                          </p:val>
                                        </p:tav>
                                        <p:tav tm="100000">
                                          <p:val>
                                            <p:fltVal val="0"/>
                                          </p:val>
                                        </p:tav>
                                      </p:tavLst>
                                    </p:anim>
                                    <p:anim calcmode="lin" valueType="num">
                                      <p:cBhvr>
                                        <p:cTn id="380" dur="3000"/>
                                        <p:tgtEl>
                                          <p:spTgt spid="27"/>
                                        </p:tgtEl>
                                        <p:attrNameLst>
                                          <p:attrName>ppt_w</p:attrName>
                                        </p:attrNameLst>
                                      </p:cBhvr>
                                      <p:tavLst>
                                        <p:tav tm="0">
                                          <p:val>
                                            <p:strVal val="ppt_w"/>
                                          </p:val>
                                        </p:tav>
                                        <p:tav tm="100000">
                                          <p:val>
                                            <p:fltVal val="0"/>
                                          </p:val>
                                        </p:tav>
                                      </p:tavLst>
                                    </p:anim>
                                    <p:set>
                                      <p:cBhvr>
                                        <p:cTn id="381" dur="1" fill="hold">
                                          <p:stCondLst>
                                            <p:cond delay="2999"/>
                                          </p:stCondLst>
                                        </p:cTn>
                                        <p:tgtEl>
                                          <p:spTgt spid="27"/>
                                        </p:tgtEl>
                                        <p:attrNameLst>
                                          <p:attrName>style.visibility</p:attrName>
                                        </p:attrNameLst>
                                      </p:cBhvr>
                                      <p:to>
                                        <p:strVal val="hidden"/>
                                      </p:to>
                                    </p:set>
                                  </p:childTnLst>
                                </p:cTn>
                              </p:par>
                              <p:par>
                                <p:cTn id="382" presetID="23" presetClass="exit" presetSubtype="544" fill="hold" grpId="0" nodeType="withEffect">
                                  <p:stCondLst>
                                    <p:cond delay="0"/>
                                  </p:stCondLst>
                                  <p:childTnLst>
                                    <p:anim calcmode="lin" valueType="num">
                                      <p:cBhvr>
                                        <p:cTn id="383" dur="3000"/>
                                        <p:tgtEl>
                                          <p:spTgt spid="28"/>
                                        </p:tgtEl>
                                        <p:attrNameLst>
                                          <p:attrName>ppt_w</p:attrName>
                                        </p:attrNameLst>
                                      </p:cBhvr>
                                      <p:tavLst>
                                        <p:tav tm="0">
                                          <p:val>
                                            <p:strVal val="ppt_w"/>
                                          </p:val>
                                        </p:tav>
                                        <p:tav tm="100000">
                                          <p:val>
                                            <p:fltVal val="0"/>
                                          </p:val>
                                        </p:tav>
                                      </p:tavLst>
                                    </p:anim>
                                    <p:anim calcmode="lin" valueType="num">
                                      <p:cBhvr>
                                        <p:cTn id="384" dur="3000"/>
                                        <p:tgtEl>
                                          <p:spTgt spid="28"/>
                                        </p:tgtEl>
                                        <p:attrNameLst>
                                          <p:attrName>ppt_h</p:attrName>
                                        </p:attrNameLst>
                                      </p:cBhvr>
                                      <p:tavLst>
                                        <p:tav tm="0">
                                          <p:val>
                                            <p:strVal val="ppt_h"/>
                                          </p:val>
                                        </p:tav>
                                        <p:tav tm="100000">
                                          <p:val>
                                            <p:fltVal val="0"/>
                                          </p:val>
                                        </p:tav>
                                      </p:tavLst>
                                    </p:anim>
                                    <p:anim calcmode="lin" valueType="num">
                                      <p:cBhvr>
                                        <p:cTn id="385" dur="3000"/>
                                        <p:tgtEl>
                                          <p:spTgt spid="28"/>
                                        </p:tgtEl>
                                        <p:attrNameLst>
                                          <p:attrName>ppt_x</p:attrName>
                                        </p:attrNameLst>
                                      </p:cBhvr>
                                      <p:tavLst>
                                        <p:tav tm="0">
                                          <p:val>
                                            <p:strVal val="ppt_x"/>
                                          </p:val>
                                        </p:tav>
                                        <p:tav tm="100000">
                                          <p:val>
                                            <p:fltVal val="0.5"/>
                                          </p:val>
                                        </p:tav>
                                      </p:tavLst>
                                    </p:anim>
                                    <p:anim calcmode="lin" valueType="num">
                                      <p:cBhvr>
                                        <p:cTn id="386" dur="3000"/>
                                        <p:tgtEl>
                                          <p:spTgt spid="28"/>
                                        </p:tgtEl>
                                        <p:attrNameLst>
                                          <p:attrName>ppt_y</p:attrName>
                                        </p:attrNameLst>
                                      </p:cBhvr>
                                      <p:tavLst>
                                        <p:tav tm="0">
                                          <p:val>
                                            <p:strVal val="ppt_y"/>
                                          </p:val>
                                        </p:tav>
                                        <p:tav tm="100000">
                                          <p:val>
                                            <p:fltVal val="0.5"/>
                                          </p:val>
                                        </p:tav>
                                      </p:tavLst>
                                    </p:anim>
                                    <p:set>
                                      <p:cBhvr>
                                        <p:cTn id="387" dur="1" fill="hold">
                                          <p:stCondLst>
                                            <p:cond delay="2999"/>
                                          </p:stCondLst>
                                        </p:cTn>
                                        <p:tgtEl>
                                          <p:spTgt spid="28"/>
                                        </p:tgtEl>
                                        <p:attrNameLst>
                                          <p:attrName>style.visibility</p:attrName>
                                        </p:attrNameLst>
                                      </p:cBhvr>
                                      <p:to>
                                        <p:strVal val="hidden"/>
                                      </p:to>
                                    </p:set>
                                  </p:childTnLst>
                                </p:cTn>
                              </p:par>
                              <p:par>
                                <p:cTn id="388" presetID="23" presetClass="exit" presetSubtype="544" fill="hold" grpId="0" nodeType="withEffect">
                                  <p:stCondLst>
                                    <p:cond delay="0"/>
                                  </p:stCondLst>
                                  <p:childTnLst>
                                    <p:anim calcmode="lin" valueType="num">
                                      <p:cBhvr>
                                        <p:cTn id="389" dur="3000"/>
                                        <p:tgtEl>
                                          <p:spTgt spid="29"/>
                                        </p:tgtEl>
                                        <p:attrNameLst>
                                          <p:attrName>ppt_w</p:attrName>
                                        </p:attrNameLst>
                                      </p:cBhvr>
                                      <p:tavLst>
                                        <p:tav tm="0">
                                          <p:val>
                                            <p:strVal val="ppt_w"/>
                                          </p:val>
                                        </p:tav>
                                        <p:tav tm="100000">
                                          <p:val>
                                            <p:fltVal val="0"/>
                                          </p:val>
                                        </p:tav>
                                      </p:tavLst>
                                    </p:anim>
                                    <p:anim calcmode="lin" valueType="num">
                                      <p:cBhvr>
                                        <p:cTn id="390" dur="3000"/>
                                        <p:tgtEl>
                                          <p:spTgt spid="29"/>
                                        </p:tgtEl>
                                        <p:attrNameLst>
                                          <p:attrName>ppt_h</p:attrName>
                                        </p:attrNameLst>
                                      </p:cBhvr>
                                      <p:tavLst>
                                        <p:tav tm="0">
                                          <p:val>
                                            <p:strVal val="ppt_h"/>
                                          </p:val>
                                        </p:tav>
                                        <p:tav tm="100000">
                                          <p:val>
                                            <p:fltVal val="0"/>
                                          </p:val>
                                        </p:tav>
                                      </p:tavLst>
                                    </p:anim>
                                    <p:anim calcmode="lin" valueType="num">
                                      <p:cBhvr>
                                        <p:cTn id="391" dur="3000"/>
                                        <p:tgtEl>
                                          <p:spTgt spid="29"/>
                                        </p:tgtEl>
                                        <p:attrNameLst>
                                          <p:attrName>ppt_x</p:attrName>
                                        </p:attrNameLst>
                                      </p:cBhvr>
                                      <p:tavLst>
                                        <p:tav tm="0">
                                          <p:val>
                                            <p:strVal val="ppt_x"/>
                                          </p:val>
                                        </p:tav>
                                        <p:tav tm="100000">
                                          <p:val>
                                            <p:fltVal val="0.5"/>
                                          </p:val>
                                        </p:tav>
                                      </p:tavLst>
                                    </p:anim>
                                    <p:anim calcmode="lin" valueType="num">
                                      <p:cBhvr>
                                        <p:cTn id="392" dur="3000"/>
                                        <p:tgtEl>
                                          <p:spTgt spid="29"/>
                                        </p:tgtEl>
                                        <p:attrNameLst>
                                          <p:attrName>ppt_y</p:attrName>
                                        </p:attrNameLst>
                                      </p:cBhvr>
                                      <p:tavLst>
                                        <p:tav tm="0">
                                          <p:val>
                                            <p:strVal val="ppt_y"/>
                                          </p:val>
                                        </p:tav>
                                        <p:tav tm="100000">
                                          <p:val>
                                            <p:fltVal val="0.5"/>
                                          </p:val>
                                        </p:tav>
                                      </p:tavLst>
                                    </p:anim>
                                    <p:set>
                                      <p:cBhvr>
                                        <p:cTn id="393" dur="1" fill="hold">
                                          <p:stCondLst>
                                            <p:cond delay="2999"/>
                                          </p:stCondLst>
                                        </p:cTn>
                                        <p:tgtEl>
                                          <p:spTgt spid="29"/>
                                        </p:tgtEl>
                                        <p:attrNameLst>
                                          <p:attrName>style.visibility</p:attrName>
                                        </p:attrNameLst>
                                      </p:cBhvr>
                                      <p:to>
                                        <p:strVal val="hidden"/>
                                      </p:to>
                                    </p:set>
                                  </p:childTnLst>
                                </p:cTn>
                              </p:par>
                              <p:par>
                                <p:cTn id="394" presetID="23" presetClass="exit" presetSubtype="544" fill="hold" grpId="0" nodeType="withEffect">
                                  <p:stCondLst>
                                    <p:cond delay="0"/>
                                  </p:stCondLst>
                                  <p:childTnLst>
                                    <p:anim calcmode="lin" valueType="num">
                                      <p:cBhvr>
                                        <p:cTn id="395" dur="3000"/>
                                        <p:tgtEl>
                                          <p:spTgt spid="30"/>
                                        </p:tgtEl>
                                        <p:attrNameLst>
                                          <p:attrName>ppt_w</p:attrName>
                                        </p:attrNameLst>
                                      </p:cBhvr>
                                      <p:tavLst>
                                        <p:tav tm="0">
                                          <p:val>
                                            <p:strVal val="ppt_w"/>
                                          </p:val>
                                        </p:tav>
                                        <p:tav tm="100000">
                                          <p:val>
                                            <p:fltVal val="0"/>
                                          </p:val>
                                        </p:tav>
                                      </p:tavLst>
                                    </p:anim>
                                    <p:anim calcmode="lin" valueType="num">
                                      <p:cBhvr>
                                        <p:cTn id="396" dur="3000"/>
                                        <p:tgtEl>
                                          <p:spTgt spid="30"/>
                                        </p:tgtEl>
                                        <p:attrNameLst>
                                          <p:attrName>ppt_h</p:attrName>
                                        </p:attrNameLst>
                                      </p:cBhvr>
                                      <p:tavLst>
                                        <p:tav tm="0">
                                          <p:val>
                                            <p:strVal val="ppt_h"/>
                                          </p:val>
                                        </p:tav>
                                        <p:tav tm="100000">
                                          <p:val>
                                            <p:fltVal val="0"/>
                                          </p:val>
                                        </p:tav>
                                      </p:tavLst>
                                    </p:anim>
                                    <p:anim calcmode="lin" valueType="num">
                                      <p:cBhvr>
                                        <p:cTn id="397" dur="3000"/>
                                        <p:tgtEl>
                                          <p:spTgt spid="30"/>
                                        </p:tgtEl>
                                        <p:attrNameLst>
                                          <p:attrName>ppt_x</p:attrName>
                                        </p:attrNameLst>
                                      </p:cBhvr>
                                      <p:tavLst>
                                        <p:tav tm="0">
                                          <p:val>
                                            <p:strVal val="ppt_x"/>
                                          </p:val>
                                        </p:tav>
                                        <p:tav tm="100000">
                                          <p:val>
                                            <p:fltVal val="0.5"/>
                                          </p:val>
                                        </p:tav>
                                      </p:tavLst>
                                    </p:anim>
                                    <p:anim calcmode="lin" valueType="num">
                                      <p:cBhvr>
                                        <p:cTn id="398" dur="3000"/>
                                        <p:tgtEl>
                                          <p:spTgt spid="30"/>
                                        </p:tgtEl>
                                        <p:attrNameLst>
                                          <p:attrName>ppt_y</p:attrName>
                                        </p:attrNameLst>
                                      </p:cBhvr>
                                      <p:tavLst>
                                        <p:tav tm="0">
                                          <p:val>
                                            <p:strVal val="ppt_y"/>
                                          </p:val>
                                        </p:tav>
                                        <p:tav tm="100000">
                                          <p:val>
                                            <p:fltVal val="0.5"/>
                                          </p:val>
                                        </p:tav>
                                      </p:tavLst>
                                    </p:anim>
                                    <p:set>
                                      <p:cBhvr>
                                        <p:cTn id="399" dur="1" fill="hold">
                                          <p:stCondLst>
                                            <p:cond delay="2999"/>
                                          </p:stCondLst>
                                        </p:cTn>
                                        <p:tgtEl>
                                          <p:spTgt spid="30"/>
                                        </p:tgtEl>
                                        <p:attrNameLst>
                                          <p:attrName>style.visibility</p:attrName>
                                        </p:attrNameLst>
                                      </p:cBhvr>
                                      <p:to>
                                        <p:strVal val="hidden"/>
                                      </p:to>
                                    </p:set>
                                  </p:childTnLst>
                                </p:cTn>
                              </p:par>
                              <p:par>
                                <p:cTn id="400" presetID="23" presetClass="exit" presetSubtype="544" fill="hold" grpId="0" nodeType="withEffect">
                                  <p:stCondLst>
                                    <p:cond delay="0"/>
                                  </p:stCondLst>
                                  <p:childTnLst>
                                    <p:anim calcmode="lin" valueType="num">
                                      <p:cBhvr>
                                        <p:cTn id="401" dur="3000"/>
                                        <p:tgtEl>
                                          <p:spTgt spid="31"/>
                                        </p:tgtEl>
                                        <p:attrNameLst>
                                          <p:attrName>ppt_w</p:attrName>
                                        </p:attrNameLst>
                                      </p:cBhvr>
                                      <p:tavLst>
                                        <p:tav tm="0">
                                          <p:val>
                                            <p:strVal val="ppt_w"/>
                                          </p:val>
                                        </p:tav>
                                        <p:tav tm="100000">
                                          <p:val>
                                            <p:fltVal val="0"/>
                                          </p:val>
                                        </p:tav>
                                      </p:tavLst>
                                    </p:anim>
                                    <p:anim calcmode="lin" valueType="num">
                                      <p:cBhvr>
                                        <p:cTn id="402" dur="3000"/>
                                        <p:tgtEl>
                                          <p:spTgt spid="31"/>
                                        </p:tgtEl>
                                        <p:attrNameLst>
                                          <p:attrName>ppt_h</p:attrName>
                                        </p:attrNameLst>
                                      </p:cBhvr>
                                      <p:tavLst>
                                        <p:tav tm="0">
                                          <p:val>
                                            <p:strVal val="ppt_h"/>
                                          </p:val>
                                        </p:tav>
                                        <p:tav tm="100000">
                                          <p:val>
                                            <p:fltVal val="0"/>
                                          </p:val>
                                        </p:tav>
                                      </p:tavLst>
                                    </p:anim>
                                    <p:anim calcmode="lin" valueType="num">
                                      <p:cBhvr>
                                        <p:cTn id="403" dur="3000"/>
                                        <p:tgtEl>
                                          <p:spTgt spid="31"/>
                                        </p:tgtEl>
                                        <p:attrNameLst>
                                          <p:attrName>ppt_x</p:attrName>
                                        </p:attrNameLst>
                                      </p:cBhvr>
                                      <p:tavLst>
                                        <p:tav tm="0">
                                          <p:val>
                                            <p:strVal val="ppt_x"/>
                                          </p:val>
                                        </p:tav>
                                        <p:tav tm="100000">
                                          <p:val>
                                            <p:fltVal val="0.5"/>
                                          </p:val>
                                        </p:tav>
                                      </p:tavLst>
                                    </p:anim>
                                    <p:anim calcmode="lin" valueType="num">
                                      <p:cBhvr>
                                        <p:cTn id="404" dur="3000"/>
                                        <p:tgtEl>
                                          <p:spTgt spid="31"/>
                                        </p:tgtEl>
                                        <p:attrNameLst>
                                          <p:attrName>ppt_y</p:attrName>
                                        </p:attrNameLst>
                                      </p:cBhvr>
                                      <p:tavLst>
                                        <p:tav tm="0">
                                          <p:val>
                                            <p:strVal val="ppt_y"/>
                                          </p:val>
                                        </p:tav>
                                        <p:tav tm="100000">
                                          <p:val>
                                            <p:fltVal val="0.5"/>
                                          </p:val>
                                        </p:tav>
                                      </p:tavLst>
                                    </p:anim>
                                    <p:set>
                                      <p:cBhvr>
                                        <p:cTn id="405" dur="1" fill="hold">
                                          <p:stCondLst>
                                            <p:cond delay="2999"/>
                                          </p:stCondLst>
                                        </p:cTn>
                                        <p:tgtEl>
                                          <p:spTgt spid="31"/>
                                        </p:tgtEl>
                                        <p:attrNameLst>
                                          <p:attrName>style.visibility</p:attrName>
                                        </p:attrNameLst>
                                      </p:cBhvr>
                                      <p:to>
                                        <p:strVal val="hidden"/>
                                      </p:to>
                                    </p:set>
                                  </p:childTnLst>
                                </p:cTn>
                              </p:par>
                              <p:par>
                                <p:cTn id="406" presetID="23" presetClass="exit" presetSubtype="544" fill="hold" grpId="0" nodeType="withEffect">
                                  <p:stCondLst>
                                    <p:cond delay="0"/>
                                  </p:stCondLst>
                                  <p:childTnLst>
                                    <p:anim calcmode="lin" valueType="num">
                                      <p:cBhvr>
                                        <p:cTn id="407" dur="3000"/>
                                        <p:tgtEl>
                                          <p:spTgt spid="32"/>
                                        </p:tgtEl>
                                        <p:attrNameLst>
                                          <p:attrName>ppt_w</p:attrName>
                                        </p:attrNameLst>
                                      </p:cBhvr>
                                      <p:tavLst>
                                        <p:tav tm="0">
                                          <p:val>
                                            <p:strVal val="ppt_w"/>
                                          </p:val>
                                        </p:tav>
                                        <p:tav tm="100000">
                                          <p:val>
                                            <p:fltVal val="0"/>
                                          </p:val>
                                        </p:tav>
                                      </p:tavLst>
                                    </p:anim>
                                    <p:anim calcmode="lin" valueType="num">
                                      <p:cBhvr>
                                        <p:cTn id="408" dur="3000"/>
                                        <p:tgtEl>
                                          <p:spTgt spid="32"/>
                                        </p:tgtEl>
                                        <p:attrNameLst>
                                          <p:attrName>ppt_h</p:attrName>
                                        </p:attrNameLst>
                                      </p:cBhvr>
                                      <p:tavLst>
                                        <p:tav tm="0">
                                          <p:val>
                                            <p:strVal val="ppt_h"/>
                                          </p:val>
                                        </p:tav>
                                        <p:tav tm="100000">
                                          <p:val>
                                            <p:fltVal val="0"/>
                                          </p:val>
                                        </p:tav>
                                      </p:tavLst>
                                    </p:anim>
                                    <p:anim calcmode="lin" valueType="num">
                                      <p:cBhvr>
                                        <p:cTn id="409" dur="3000"/>
                                        <p:tgtEl>
                                          <p:spTgt spid="32"/>
                                        </p:tgtEl>
                                        <p:attrNameLst>
                                          <p:attrName>ppt_x</p:attrName>
                                        </p:attrNameLst>
                                      </p:cBhvr>
                                      <p:tavLst>
                                        <p:tav tm="0">
                                          <p:val>
                                            <p:strVal val="ppt_x"/>
                                          </p:val>
                                        </p:tav>
                                        <p:tav tm="100000">
                                          <p:val>
                                            <p:fltVal val="0.5"/>
                                          </p:val>
                                        </p:tav>
                                      </p:tavLst>
                                    </p:anim>
                                    <p:anim calcmode="lin" valueType="num">
                                      <p:cBhvr>
                                        <p:cTn id="410" dur="3000"/>
                                        <p:tgtEl>
                                          <p:spTgt spid="32"/>
                                        </p:tgtEl>
                                        <p:attrNameLst>
                                          <p:attrName>ppt_y</p:attrName>
                                        </p:attrNameLst>
                                      </p:cBhvr>
                                      <p:tavLst>
                                        <p:tav tm="0">
                                          <p:val>
                                            <p:strVal val="ppt_y"/>
                                          </p:val>
                                        </p:tav>
                                        <p:tav tm="100000">
                                          <p:val>
                                            <p:fltVal val="0.5"/>
                                          </p:val>
                                        </p:tav>
                                      </p:tavLst>
                                    </p:anim>
                                    <p:set>
                                      <p:cBhvr>
                                        <p:cTn id="411" dur="1" fill="hold">
                                          <p:stCondLst>
                                            <p:cond delay="2999"/>
                                          </p:stCondLst>
                                        </p:cTn>
                                        <p:tgtEl>
                                          <p:spTgt spid="32"/>
                                        </p:tgtEl>
                                        <p:attrNameLst>
                                          <p:attrName>style.visibility</p:attrName>
                                        </p:attrNameLst>
                                      </p:cBhvr>
                                      <p:to>
                                        <p:strVal val="hidden"/>
                                      </p:to>
                                    </p:set>
                                  </p:childTnLst>
                                </p:cTn>
                              </p:par>
                              <p:par>
                                <p:cTn id="412" presetID="6" presetClass="exit" presetSubtype="16" fill="hold" grpId="1" nodeType="withEffect">
                                  <p:stCondLst>
                                    <p:cond delay="0"/>
                                  </p:stCondLst>
                                  <p:childTnLst>
                                    <p:animEffect transition="out" filter="circle(in)">
                                      <p:cBhvr>
                                        <p:cTn id="413" dur="3000"/>
                                        <p:tgtEl>
                                          <p:spTgt spid="28"/>
                                        </p:tgtEl>
                                      </p:cBhvr>
                                    </p:animEffect>
                                    <p:set>
                                      <p:cBhvr>
                                        <p:cTn id="414" dur="1" fill="hold">
                                          <p:stCondLst>
                                            <p:cond delay="2999"/>
                                          </p:stCondLst>
                                        </p:cTn>
                                        <p:tgtEl>
                                          <p:spTgt spid="28"/>
                                        </p:tgtEl>
                                        <p:attrNameLst>
                                          <p:attrName>style.visibility</p:attrName>
                                        </p:attrNameLst>
                                      </p:cBhvr>
                                      <p:to>
                                        <p:strVal val="hidden"/>
                                      </p:to>
                                    </p:set>
                                  </p:childTnLst>
                                </p:cTn>
                              </p:par>
                              <p:par>
                                <p:cTn id="415" presetID="6" presetClass="exit" presetSubtype="16" fill="hold" grpId="1" nodeType="withEffect">
                                  <p:stCondLst>
                                    <p:cond delay="0"/>
                                  </p:stCondLst>
                                  <p:childTnLst>
                                    <p:animEffect transition="out" filter="circle(in)">
                                      <p:cBhvr>
                                        <p:cTn id="416" dur="3000"/>
                                        <p:tgtEl>
                                          <p:spTgt spid="29"/>
                                        </p:tgtEl>
                                      </p:cBhvr>
                                    </p:animEffect>
                                    <p:set>
                                      <p:cBhvr>
                                        <p:cTn id="417" dur="1" fill="hold">
                                          <p:stCondLst>
                                            <p:cond delay="2999"/>
                                          </p:stCondLst>
                                        </p:cTn>
                                        <p:tgtEl>
                                          <p:spTgt spid="29"/>
                                        </p:tgtEl>
                                        <p:attrNameLst>
                                          <p:attrName>style.visibility</p:attrName>
                                        </p:attrNameLst>
                                      </p:cBhvr>
                                      <p:to>
                                        <p:strVal val="hidden"/>
                                      </p:to>
                                    </p:set>
                                  </p:childTnLst>
                                </p:cTn>
                              </p:par>
                              <p:par>
                                <p:cTn id="418" presetID="6" presetClass="exit" presetSubtype="16" fill="hold" grpId="1" nodeType="withEffect">
                                  <p:stCondLst>
                                    <p:cond delay="0"/>
                                  </p:stCondLst>
                                  <p:childTnLst>
                                    <p:animEffect transition="out" filter="circle(in)">
                                      <p:cBhvr>
                                        <p:cTn id="419" dur="3000"/>
                                        <p:tgtEl>
                                          <p:spTgt spid="30"/>
                                        </p:tgtEl>
                                      </p:cBhvr>
                                    </p:animEffect>
                                    <p:set>
                                      <p:cBhvr>
                                        <p:cTn id="420" dur="1" fill="hold">
                                          <p:stCondLst>
                                            <p:cond delay="2999"/>
                                          </p:stCondLst>
                                        </p:cTn>
                                        <p:tgtEl>
                                          <p:spTgt spid="30"/>
                                        </p:tgtEl>
                                        <p:attrNameLst>
                                          <p:attrName>style.visibility</p:attrName>
                                        </p:attrNameLst>
                                      </p:cBhvr>
                                      <p:to>
                                        <p:strVal val="hidden"/>
                                      </p:to>
                                    </p:set>
                                  </p:childTnLst>
                                </p:cTn>
                              </p:par>
                              <p:par>
                                <p:cTn id="421" presetID="6" presetClass="exit" presetSubtype="16" fill="hold" grpId="1" nodeType="withEffect">
                                  <p:stCondLst>
                                    <p:cond delay="0"/>
                                  </p:stCondLst>
                                  <p:childTnLst>
                                    <p:animEffect transition="out" filter="circle(in)">
                                      <p:cBhvr>
                                        <p:cTn id="422" dur="3000"/>
                                        <p:tgtEl>
                                          <p:spTgt spid="31"/>
                                        </p:tgtEl>
                                      </p:cBhvr>
                                    </p:animEffect>
                                    <p:set>
                                      <p:cBhvr>
                                        <p:cTn id="423" dur="1" fill="hold">
                                          <p:stCondLst>
                                            <p:cond delay="2999"/>
                                          </p:stCondLst>
                                        </p:cTn>
                                        <p:tgtEl>
                                          <p:spTgt spid="31"/>
                                        </p:tgtEl>
                                        <p:attrNameLst>
                                          <p:attrName>style.visibility</p:attrName>
                                        </p:attrNameLst>
                                      </p:cBhvr>
                                      <p:to>
                                        <p:strVal val="hidden"/>
                                      </p:to>
                                    </p:set>
                                  </p:childTnLst>
                                </p:cTn>
                              </p:par>
                              <p:par>
                                <p:cTn id="424" presetID="6" presetClass="exit" presetSubtype="16" fill="hold" grpId="1" nodeType="withEffect">
                                  <p:stCondLst>
                                    <p:cond delay="0"/>
                                  </p:stCondLst>
                                  <p:childTnLst>
                                    <p:animEffect transition="out" filter="circle(in)">
                                      <p:cBhvr>
                                        <p:cTn id="425" dur="3000"/>
                                        <p:tgtEl>
                                          <p:spTgt spid="32"/>
                                        </p:tgtEl>
                                      </p:cBhvr>
                                    </p:animEffect>
                                    <p:set>
                                      <p:cBhvr>
                                        <p:cTn id="426" dur="1" fill="hold">
                                          <p:stCondLst>
                                            <p:cond delay="2999"/>
                                          </p:stCondLst>
                                        </p:cTn>
                                        <p:tgtEl>
                                          <p:spTgt spid="32"/>
                                        </p:tgtEl>
                                        <p:attrNameLst>
                                          <p:attrName>style.visibility</p:attrName>
                                        </p:attrNameLst>
                                      </p:cBhvr>
                                      <p:to>
                                        <p:strVal val="hidden"/>
                                      </p:to>
                                    </p:set>
                                  </p:childTnLst>
                                </p:cTn>
                              </p:par>
                              <p:par>
                                <p:cTn id="427" presetID="35" presetClass="exit" presetSubtype="0" fill="hold" grpId="2" nodeType="withEffect">
                                  <p:stCondLst>
                                    <p:cond delay="0"/>
                                  </p:stCondLst>
                                  <p:childTnLst>
                                    <p:animEffect transition="out" filter="fade">
                                      <p:cBhvr>
                                        <p:cTn id="428" dur="3000"/>
                                        <p:tgtEl>
                                          <p:spTgt spid="28"/>
                                        </p:tgtEl>
                                      </p:cBhvr>
                                    </p:animEffect>
                                    <p:anim calcmode="lin" valueType="num">
                                      <p:cBhvr>
                                        <p:cTn id="429" dur="3000"/>
                                        <p:tgtEl>
                                          <p:spTgt spid="28"/>
                                        </p:tgtEl>
                                        <p:attrNameLst>
                                          <p:attrName>style.rotation</p:attrName>
                                        </p:attrNameLst>
                                      </p:cBhvr>
                                      <p:tavLst>
                                        <p:tav tm="0">
                                          <p:val>
                                            <p:fltVal val="0"/>
                                          </p:val>
                                        </p:tav>
                                        <p:tav tm="100000">
                                          <p:val>
                                            <p:fltVal val="720"/>
                                          </p:val>
                                        </p:tav>
                                      </p:tavLst>
                                    </p:anim>
                                    <p:anim calcmode="lin" valueType="num">
                                      <p:cBhvr>
                                        <p:cTn id="430" dur="3000"/>
                                        <p:tgtEl>
                                          <p:spTgt spid="28"/>
                                        </p:tgtEl>
                                        <p:attrNameLst>
                                          <p:attrName>ppt_h</p:attrName>
                                        </p:attrNameLst>
                                      </p:cBhvr>
                                      <p:tavLst>
                                        <p:tav tm="0">
                                          <p:val>
                                            <p:strVal val="ppt_h"/>
                                          </p:val>
                                        </p:tav>
                                        <p:tav tm="100000">
                                          <p:val>
                                            <p:fltVal val="0"/>
                                          </p:val>
                                        </p:tav>
                                      </p:tavLst>
                                    </p:anim>
                                    <p:anim calcmode="lin" valueType="num">
                                      <p:cBhvr>
                                        <p:cTn id="431" dur="3000"/>
                                        <p:tgtEl>
                                          <p:spTgt spid="28"/>
                                        </p:tgtEl>
                                        <p:attrNameLst>
                                          <p:attrName>ppt_w</p:attrName>
                                        </p:attrNameLst>
                                      </p:cBhvr>
                                      <p:tavLst>
                                        <p:tav tm="0">
                                          <p:val>
                                            <p:strVal val="ppt_w"/>
                                          </p:val>
                                        </p:tav>
                                        <p:tav tm="100000">
                                          <p:val>
                                            <p:fltVal val="0"/>
                                          </p:val>
                                        </p:tav>
                                      </p:tavLst>
                                    </p:anim>
                                    <p:set>
                                      <p:cBhvr>
                                        <p:cTn id="432" dur="1" fill="hold">
                                          <p:stCondLst>
                                            <p:cond delay="2999"/>
                                          </p:stCondLst>
                                        </p:cTn>
                                        <p:tgtEl>
                                          <p:spTgt spid="28"/>
                                        </p:tgtEl>
                                        <p:attrNameLst>
                                          <p:attrName>style.visibility</p:attrName>
                                        </p:attrNameLst>
                                      </p:cBhvr>
                                      <p:to>
                                        <p:strVal val="hidden"/>
                                      </p:to>
                                    </p:set>
                                  </p:childTnLst>
                                </p:cTn>
                              </p:par>
                              <p:par>
                                <p:cTn id="433" presetID="35" presetClass="exit" presetSubtype="0" fill="hold" grpId="2" nodeType="withEffect">
                                  <p:stCondLst>
                                    <p:cond delay="0"/>
                                  </p:stCondLst>
                                  <p:childTnLst>
                                    <p:animEffect transition="out" filter="fade">
                                      <p:cBhvr>
                                        <p:cTn id="434" dur="3000"/>
                                        <p:tgtEl>
                                          <p:spTgt spid="29"/>
                                        </p:tgtEl>
                                      </p:cBhvr>
                                    </p:animEffect>
                                    <p:anim calcmode="lin" valueType="num">
                                      <p:cBhvr>
                                        <p:cTn id="435" dur="3000"/>
                                        <p:tgtEl>
                                          <p:spTgt spid="29"/>
                                        </p:tgtEl>
                                        <p:attrNameLst>
                                          <p:attrName>style.rotation</p:attrName>
                                        </p:attrNameLst>
                                      </p:cBhvr>
                                      <p:tavLst>
                                        <p:tav tm="0">
                                          <p:val>
                                            <p:fltVal val="0"/>
                                          </p:val>
                                        </p:tav>
                                        <p:tav tm="100000">
                                          <p:val>
                                            <p:fltVal val="720"/>
                                          </p:val>
                                        </p:tav>
                                      </p:tavLst>
                                    </p:anim>
                                    <p:anim calcmode="lin" valueType="num">
                                      <p:cBhvr>
                                        <p:cTn id="436" dur="3000"/>
                                        <p:tgtEl>
                                          <p:spTgt spid="29"/>
                                        </p:tgtEl>
                                        <p:attrNameLst>
                                          <p:attrName>ppt_h</p:attrName>
                                        </p:attrNameLst>
                                      </p:cBhvr>
                                      <p:tavLst>
                                        <p:tav tm="0">
                                          <p:val>
                                            <p:strVal val="ppt_h"/>
                                          </p:val>
                                        </p:tav>
                                        <p:tav tm="100000">
                                          <p:val>
                                            <p:fltVal val="0"/>
                                          </p:val>
                                        </p:tav>
                                      </p:tavLst>
                                    </p:anim>
                                    <p:anim calcmode="lin" valueType="num">
                                      <p:cBhvr>
                                        <p:cTn id="437" dur="3000"/>
                                        <p:tgtEl>
                                          <p:spTgt spid="29"/>
                                        </p:tgtEl>
                                        <p:attrNameLst>
                                          <p:attrName>ppt_w</p:attrName>
                                        </p:attrNameLst>
                                      </p:cBhvr>
                                      <p:tavLst>
                                        <p:tav tm="0">
                                          <p:val>
                                            <p:strVal val="ppt_w"/>
                                          </p:val>
                                        </p:tav>
                                        <p:tav tm="100000">
                                          <p:val>
                                            <p:fltVal val="0"/>
                                          </p:val>
                                        </p:tav>
                                      </p:tavLst>
                                    </p:anim>
                                    <p:set>
                                      <p:cBhvr>
                                        <p:cTn id="438" dur="1" fill="hold">
                                          <p:stCondLst>
                                            <p:cond delay="2999"/>
                                          </p:stCondLst>
                                        </p:cTn>
                                        <p:tgtEl>
                                          <p:spTgt spid="29"/>
                                        </p:tgtEl>
                                        <p:attrNameLst>
                                          <p:attrName>style.visibility</p:attrName>
                                        </p:attrNameLst>
                                      </p:cBhvr>
                                      <p:to>
                                        <p:strVal val="hidden"/>
                                      </p:to>
                                    </p:set>
                                  </p:childTnLst>
                                </p:cTn>
                              </p:par>
                              <p:par>
                                <p:cTn id="439" presetID="35" presetClass="exit" presetSubtype="0" fill="hold" grpId="2" nodeType="withEffect">
                                  <p:stCondLst>
                                    <p:cond delay="0"/>
                                  </p:stCondLst>
                                  <p:childTnLst>
                                    <p:animEffect transition="out" filter="fade">
                                      <p:cBhvr>
                                        <p:cTn id="440" dur="3000"/>
                                        <p:tgtEl>
                                          <p:spTgt spid="30"/>
                                        </p:tgtEl>
                                      </p:cBhvr>
                                    </p:animEffect>
                                    <p:anim calcmode="lin" valueType="num">
                                      <p:cBhvr>
                                        <p:cTn id="441" dur="3000"/>
                                        <p:tgtEl>
                                          <p:spTgt spid="30"/>
                                        </p:tgtEl>
                                        <p:attrNameLst>
                                          <p:attrName>style.rotation</p:attrName>
                                        </p:attrNameLst>
                                      </p:cBhvr>
                                      <p:tavLst>
                                        <p:tav tm="0">
                                          <p:val>
                                            <p:fltVal val="0"/>
                                          </p:val>
                                        </p:tav>
                                        <p:tav tm="100000">
                                          <p:val>
                                            <p:fltVal val="720"/>
                                          </p:val>
                                        </p:tav>
                                      </p:tavLst>
                                    </p:anim>
                                    <p:anim calcmode="lin" valueType="num">
                                      <p:cBhvr>
                                        <p:cTn id="442" dur="3000"/>
                                        <p:tgtEl>
                                          <p:spTgt spid="30"/>
                                        </p:tgtEl>
                                        <p:attrNameLst>
                                          <p:attrName>ppt_h</p:attrName>
                                        </p:attrNameLst>
                                      </p:cBhvr>
                                      <p:tavLst>
                                        <p:tav tm="0">
                                          <p:val>
                                            <p:strVal val="ppt_h"/>
                                          </p:val>
                                        </p:tav>
                                        <p:tav tm="100000">
                                          <p:val>
                                            <p:fltVal val="0"/>
                                          </p:val>
                                        </p:tav>
                                      </p:tavLst>
                                    </p:anim>
                                    <p:anim calcmode="lin" valueType="num">
                                      <p:cBhvr>
                                        <p:cTn id="443" dur="3000"/>
                                        <p:tgtEl>
                                          <p:spTgt spid="30"/>
                                        </p:tgtEl>
                                        <p:attrNameLst>
                                          <p:attrName>ppt_w</p:attrName>
                                        </p:attrNameLst>
                                      </p:cBhvr>
                                      <p:tavLst>
                                        <p:tav tm="0">
                                          <p:val>
                                            <p:strVal val="ppt_w"/>
                                          </p:val>
                                        </p:tav>
                                        <p:tav tm="100000">
                                          <p:val>
                                            <p:fltVal val="0"/>
                                          </p:val>
                                        </p:tav>
                                      </p:tavLst>
                                    </p:anim>
                                    <p:set>
                                      <p:cBhvr>
                                        <p:cTn id="444" dur="1" fill="hold">
                                          <p:stCondLst>
                                            <p:cond delay="2999"/>
                                          </p:stCondLst>
                                        </p:cTn>
                                        <p:tgtEl>
                                          <p:spTgt spid="30"/>
                                        </p:tgtEl>
                                        <p:attrNameLst>
                                          <p:attrName>style.visibility</p:attrName>
                                        </p:attrNameLst>
                                      </p:cBhvr>
                                      <p:to>
                                        <p:strVal val="hidden"/>
                                      </p:to>
                                    </p:set>
                                  </p:childTnLst>
                                </p:cTn>
                              </p:par>
                              <p:par>
                                <p:cTn id="445" presetID="35" presetClass="exit" presetSubtype="0" fill="hold" grpId="2" nodeType="withEffect">
                                  <p:stCondLst>
                                    <p:cond delay="0"/>
                                  </p:stCondLst>
                                  <p:childTnLst>
                                    <p:animEffect transition="out" filter="fade">
                                      <p:cBhvr>
                                        <p:cTn id="446" dur="3000"/>
                                        <p:tgtEl>
                                          <p:spTgt spid="31"/>
                                        </p:tgtEl>
                                      </p:cBhvr>
                                    </p:animEffect>
                                    <p:anim calcmode="lin" valueType="num">
                                      <p:cBhvr>
                                        <p:cTn id="447" dur="3000"/>
                                        <p:tgtEl>
                                          <p:spTgt spid="31"/>
                                        </p:tgtEl>
                                        <p:attrNameLst>
                                          <p:attrName>style.rotation</p:attrName>
                                        </p:attrNameLst>
                                      </p:cBhvr>
                                      <p:tavLst>
                                        <p:tav tm="0">
                                          <p:val>
                                            <p:fltVal val="0"/>
                                          </p:val>
                                        </p:tav>
                                        <p:tav tm="100000">
                                          <p:val>
                                            <p:fltVal val="720"/>
                                          </p:val>
                                        </p:tav>
                                      </p:tavLst>
                                    </p:anim>
                                    <p:anim calcmode="lin" valueType="num">
                                      <p:cBhvr>
                                        <p:cTn id="448" dur="3000"/>
                                        <p:tgtEl>
                                          <p:spTgt spid="31"/>
                                        </p:tgtEl>
                                        <p:attrNameLst>
                                          <p:attrName>ppt_h</p:attrName>
                                        </p:attrNameLst>
                                      </p:cBhvr>
                                      <p:tavLst>
                                        <p:tav tm="0">
                                          <p:val>
                                            <p:strVal val="ppt_h"/>
                                          </p:val>
                                        </p:tav>
                                        <p:tav tm="100000">
                                          <p:val>
                                            <p:fltVal val="0"/>
                                          </p:val>
                                        </p:tav>
                                      </p:tavLst>
                                    </p:anim>
                                    <p:anim calcmode="lin" valueType="num">
                                      <p:cBhvr>
                                        <p:cTn id="449" dur="3000"/>
                                        <p:tgtEl>
                                          <p:spTgt spid="31"/>
                                        </p:tgtEl>
                                        <p:attrNameLst>
                                          <p:attrName>ppt_w</p:attrName>
                                        </p:attrNameLst>
                                      </p:cBhvr>
                                      <p:tavLst>
                                        <p:tav tm="0">
                                          <p:val>
                                            <p:strVal val="ppt_w"/>
                                          </p:val>
                                        </p:tav>
                                        <p:tav tm="100000">
                                          <p:val>
                                            <p:fltVal val="0"/>
                                          </p:val>
                                        </p:tav>
                                      </p:tavLst>
                                    </p:anim>
                                    <p:set>
                                      <p:cBhvr>
                                        <p:cTn id="450" dur="1" fill="hold">
                                          <p:stCondLst>
                                            <p:cond delay="2999"/>
                                          </p:stCondLst>
                                        </p:cTn>
                                        <p:tgtEl>
                                          <p:spTgt spid="31"/>
                                        </p:tgtEl>
                                        <p:attrNameLst>
                                          <p:attrName>style.visibility</p:attrName>
                                        </p:attrNameLst>
                                      </p:cBhvr>
                                      <p:to>
                                        <p:strVal val="hidden"/>
                                      </p:to>
                                    </p:set>
                                  </p:childTnLst>
                                </p:cTn>
                              </p:par>
                              <p:par>
                                <p:cTn id="451" presetID="35" presetClass="exit" presetSubtype="0" fill="hold" grpId="2" nodeType="withEffect">
                                  <p:stCondLst>
                                    <p:cond delay="0"/>
                                  </p:stCondLst>
                                  <p:childTnLst>
                                    <p:animEffect transition="out" filter="fade">
                                      <p:cBhvr>
                                        <p:cTn id="452" dur="3000"/>
                                        <p:tgtEl>
                                          <p:spTgt spid="32"/>
                                        </p:tgtEl>
                                      </p:cBhvr>
                                    </p:animEffect>
                                    <p:anim calcmode="lin" valueType="num">
                                      <p:cBhvr>
                                        <p:cTn id="453" dur="3000"/>
                                        <p:tgtEl>
                                          <p:spTgt spid="32"/>
                                        </p:tgtEl>
                                        <p:attrNameLst>
                                          <p:attrName>style.rotation</p:attrName>
                                        </p:attrNameLst>
                                      </p:cBhvr>
                                      <p:tavLst>
                                        <p:tav tm="0">
                                          <p:val>
                                            <p:fltVal val="0"/>
                                          </p:val>
                                        </p:tav>
                                        <p:tav tm="100000">
                                          <p:val>
                                            <p:fltVal val="720"/>
                                          </p:val>
                                        </p:tav>
                                      </p:tavLst>
                                    </p:anim>
                                    <p:anim calcmode="lin" valueType="num">
                                      <p:cBhvr>
                                        <p:cTn id="454" dur="3000"/>
                                        <p:tgtEl>
                                          <p:spTgt spid="32"/>
                                        </p:tgtEl>
                                        <p:attrNameLst>
                                          <p:attrName>ppt_h</p:attrName>
                                        </p:attrNameLst>
                                      </p:cBhvr>
                                      <p:tavLst>
                                        <p:tav tm="0">
                                          <p:val>
                                            <p:strVal val="ppt_h"/>
                                          </p:val>
                                        </p:tav>
                                        <p:tav tm="100000">
                                          <p:val>
                                            <p:fltVal val="0"/>
                                          </p:val>
                                        </p:tav>
                                      </p:tavLst>
                                    </p:anim>
                                    <p:anim calcmode="lin" valueType="num">
                                      <p:cBhvr>
                                        <p:cTn id="455" dur="3000"/>
                                        <p:tgtEl>
                                          <p:spTgt spid="32"/>
                                        </p:tgtEl>
                                        <p:attrNameLst>
                                          <p:attrName>ppt_w</p:attrName>
                                        </p:attrNameLst>
                                      </p:cBhvr>
                                      <p:tavLst>
                                        <p:tav tm="0">
                                          <p:val>
                                            <p:strVal val="ppt_w"/>
                                          </p:val>
                                        </p:tav>
                                        <p:tav tm="100000">
                                          <p:val>
                                            <p:fltVal val="0"/>
                                          </p:val>
                                        </p:tav>
                                      </p:tavLst>
                                    </p:anim>
                                    <p:set>
                                      <p:cBhvr>
                                        <p:cTn id="456" dur="1" fill="hold">
                                          <p:stCondLst>
                                            <p:cond delay="2999"/>
                                          </p:stCondLst>
                                        </p:cTn>
                                        <p:tgtEl>
                                          <p:spTgt spid="32"/>
                                        </p:tgtEl>
                                        <p:attrNameLst>
                                          <p:attrName>style.visibility</p:attrName>
                                        </p:attrNameLst>
                                      </p:cBhvr>
                                      <p:to>
                                        <p:strVal val="hidden"/>
                                      </p:to>
                                    </p:set>
                                  </p:childTnLst>
                                </p:cTn>
                              </p:par>
                              <p:par>
                                <p:cTn id="457" presetID="23" presetClass="entr" presetSubtype="272" fill="hold" nodeType="withEffect">
                                  <p:stCondLst>
                                    <p:cond delay="0"/>
                                  </p:stCondLst>
                                  <p:childTnLst>
                                    <p:set>
                                      <p:cBhvr>
                                        <p:cTn id="458" dur="1" fill="hold">
                                          <p:stCondLst>
                                            <p:cond delay="0"/>
                                          </p:stCondLst>
                                        </p:cTn>
                                        <p:tgtEl>
                                          <p:spTgt spid="2"/>
                                        </p:tgtEl>
                                        <p:attrNameLst>
                                          <p:attrName>style.visibility</p:attrName>
                                        </p:attrNameLst>
                                      </p:cBhvr>
                                      <p:to>
                                        <p:strVal val="visible"/>
                                      </p:to>
                                    </p:set>
                                    <p:anim calcmode="lin" valueType="num">
                                      <p:cBhvr>
                                        <p:cTn id="459" dur="3000" fill="hold"/>
                                        <p:tgtEl>
                                          <p:spTgt spid="2"/>
                                        </p:tgtEl>
                                        <p:attrNameLst>
                                          <p:attrName>ppt_w</p:attrName>
                                        </p:attrNameLst>
                                      </p:cBhvr>
                                      <p:tavLst>
                                        <p:tav tm="0">
                                          <p:val>
                                            <p:strVal val="2/3*#ppt_w"/>
                                          </p:val>
                                        </p:tav>
                                        <p:tav tm="100000">
                                          <p:val>
                                            <p:strVal val="#ppt_w"/>
                                          </p:val>
                                        </p:tav>
                                      </p:tavLst>
                                    </p:anim>
                                    <p:anim calcmode="lin" valueType="num">
                                      <p:cBhvr>
                                        <p:cTn id="460" dur="3000" fill="hold"/>
                                        <p:tgtEl>
                                          <p:spTgt spid="2"/>
                                        </p:tgtEl>
                                        <p:attrNameLst>
                                          <p:attrName>ppt_h</p:attrName>
                                        </p:attrNameLst>
                                      </p:cBhvr>
                                      <p:tavLst>
                                        <p:tav tm="0">
                                          <p:val>
                                            <p:strVal val="2/3*#ppt_h"/>
                                          </p:val>
                                        </p:tav>
                                        <p:tav tm="100000">
                                          <p:val>
                                            <p:strVal val="#ppt_h"/>
                                          </p:val>
                                        </p:tav>
                                      </p:tavLst>
                                    </p:anim>
                                  </p:childTnLst>
                                </p:cTn>
                              </p:par>
                              <p:par>
                                <p:cTn id="461" presetID="4" presetClass="entr" presetSubtype="32" fill="hold" nodeType="withEffect">
                                  <p:stCondLst>
                                    <p:cond delay="0"/>
                                  </p:stCondLst>
                                  <p:childTnLst>
                                    <p:set>
                                      <p:cBhvr>
                                        <p:cTn id="462" dur="1" fill="hold">
                                          <p:stCondLst>
                                            <p:cond delay="0"/>
                                          </p:stCondLst>
                                        </p:cTn>
                                        <p:tgtEl>
                                          <p:spTgt spid="2"/>
                                        </p:tgtEl>
                                        <p:attrNameLst>
                                          <p:attrName>style.visibility</p:attrName>
                                        </p:attrNameLst>
                                      </p:cBhvr>
                                      <p:to>
                                        <p:strVal val="visible"/>
                                      </p:to>
                                    </p:set>
                                    <p:animEffect transition="in" filter="box(out)">
                                      <p:cBhvr>
                                        <p:cTn id="46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686868"/>
            </a:gs>
            <a:gs pos="50000">
              <a:schemeClr val="bg1">
                <a:shade val="67500"/>
                <a:satMod val="115000"/>
              </a:schemeClr>
            </a:gs>
            <a:gs pos="100000">
              <a:schemeClr val="bg1">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3d185e74.png"/>
          <p:cNvPicPr>
            <a:picLocks noChangeAspect="1"/>
          </p:cNvPicPr>
          <p:nvPr/>
        </p:nvPicPr>
        <p:blipFill>
          <a:blip r:embed="rId2">
            <a:grayscl/>
            <a:lum contrast="20000"/>
          </a:blip>
          <a:stretch>
            <a:fillRect/>
          </a:stretch>
        </p:blipFill>
        <p:spPr>
          <a:xfrm flipV="1">
            <a:off x="2071670" y="0"/>
            <a:ext cx="1390650" cy="5143500"/>
          </a:xfrm>
          <a:prstGeom prst="rect">
            <a:avLst/>
          </a:prstGeom>
        </p:spPr>
      </p:pic>
      <p:pic>
        <p:nvPicPr>
          <p:cNvPr id="3" name="2 Imagen" descr="3d185e74.png"/>
          <p:cNvPicPr>
            <a:picLocks noChangeAspect="1"/>
          </p:cNvPicPr>
          <p:nvPr/>
        </p:nvPicPr>
        <p:blipFill>
          <a:blip r:embed="rId2">
            <a:grayscl/>
            <a:lum contrast="20000"/>
          </a:blip>
          <a:stretch>
            <a:fillRect/>
          </a:stretch>
        </p:blipFill>
        <p:spPr>
          <a:xfrm flipH="1" flipV="1">
            <a:off x="5643570" y="0"/>
            <a:ext cx="1500198" cy="5143500"/>
          </a:xfrm>
          <a:prstGeom prst="rect">
            <a:avLst/>
          </a:prstGeom>
        </p:spPr>
      </p:pic>
      <p:pic>
        <p:nvPicPr>
          <p:cNvPr id="10" name="9 Imagen" descr="unnamed.png"/>
          <p:cNvPicPr>
            <a:picLocks noChangeAspect="1"/>
          </p:cNvPicPr>
          <p:nvPr/>
        </p:nvPicPr>
        <p:blipFill>
          <a:blip r:embed="rId3"/>
          <a:stretch>
            <a:fillRect/>
          </a:stretch>
        </p:blipFill>
        <p:spPr>
          <a:xfrm>
            <a:off x="0" y="357172"/>
            <a:ext cx="2514691" cy="4786328"/>
          </a:xfrm>
          <a:prstGeom prst="rect">
            <a:avLst/>
          </a:prstGeom>
        </p:spPr>
      </p:pic>
      <p:pic>
        <p:nvPicPr>
          <p:cNvPr id="11" name="10 Imagen" descr="unnamed.png"/>
          <p:cNvPicPr>
            <a:picLocks noChangeAspect="1"/>
          </p:cNvPicPr>
          <p:nvPr/>
        </p:nvPicPr>
        <p:blipFill>
          <a:blip r:embed="rId3"/>
          <a:stretch>
            <a:fillRect/>
          </a:stretch>
        </p:blipFill>
        <p:spPr>
          <a:xfrm flipH="1">
            <a:off x="6715140" y="357172"/>
            <a:ext cx="2428860" cy="4786328"/>
          </a:xfrm>
          <a:prstGeom prst="rect">
            <a:avLst/>
          </a:prstGeom>
        </p:spPr>
      </p:pic>
      <p:pic>
        <p:nvPicPr>
          <p:cNvPr id="14" name="13 Imagen" descr="0052f63d741d628b9e1af59611d83a3d.gif"/>
          <p:cNvPicPr>
            <a:picLocks noChangeAspect="1"/>
          </p:cNvPicPr>
          <p:nvPr/>
        </p:nvPicPr>
        <p:blipFill>
          <a:blip r:embed="rId4"/>
          <a:stretch>
            <a:fillRect/>
          </a:stretch>
        </p:blipFill>
        <p:spPr>
          <a:xfrm rot="19449570">
            <a:off x="357158" y="357172"/>
            <a:ext cx="2000264" cy="1455192"/>
          </a:xfrm>
          <a:prstGeom prst="rect">
            <a:avLst/>
          </a:prstGeom>
        </p:spPr>
      </p:pic>
      <p:sp>
        <p:nvSpPr>
          <p:cNvPr id="8" name="7 CuadroTexto"/>
          <p:cNvSpPr txBox="1"/>
          <p:nvPr/>
        </p:nvSpPr>
        <p:spPr>
          <a:xfrm>
            <a:off x="3000364" y="2786064"/>
            <a:ext cx="3571900" cy="1938992"/>
          </a:xfrm>
          <a:prstGeom prst="rect">
            <a:avLst/>
          </a:prstGeom>
          <a:noFill/>
        </p:spPr>
        <p:txBody>
          <a:bodyPr wrap="square" rtlCol="0">
            <a:spAutoFit/>
          </a:bodyPr>
          <a:lstStyle/>
          <a:p>
            <a:r>
              <a:rPr lang="es-PE" sz="2000" dirty="0" smtClean="0">
                <a:ln>
                  <a:solidFill>
                    <a:schemeClr val="tx1"/>
                  </a:solidFill>
                </a:ln>
                <a:solidFill>
                  <a:srgbClr val="FF0000"/>
                </a:solidFill>
              </a:rPr>
              <a:t>En tus alas de poesía, se despliega el universo, cada color, cada trazo, un cuento inverso. Eres la musa del viento, la musa del alma, oh mariposa, en tus alas, el amor se enlaza.</a:t>
            </a:r>
          </a:p>
          <a:p>
            <a:endParaRPr lang="es-PE" sz="2000" dirty="0">
              <a:ln>
                <a:solidFill>
                  <a:schemeClr val="tx1"/>
                </a:solidFill>
              </a:ln>
              <a:solidFill>
                <a:srgbClr val="FF0000"/>
              </a:solidFill>
            </a:endParaRPr>
          </a:p>
        </p:txBody>
      </p:sp>
      <p:pic>
        <p:nvPicPr>
          <p:cNvPr id="12" name="11 Imagen" descr="913561_9bcd5.gif"/>
          <p:cNvPicPr>
            <a:picLocks noChangeAspect="1"/>
          </p:cNvPicPr>
          <p:nvPr/>
        </p:nvPicPr>
        <p:blipFill>
          <a:blip r:embed="rId5"/>
          <a:stretch>
            <a:fillRect/>
          </a:stretch>
        </p:blipFill>
        <p:spPr>
          <a:xfrm>
            <a:off x="6858016" y="142858"/>
            <a:ext cx="1857388" cy="1639145"/>
          </a:xfrm>
          <a:prstGeom prst="rect">
            <a:avLst/>
          </a:prstGeom>
        </p:spPr>
      </p:pic>
    </p:spTree>
  </p:cSld>
  <p:clrMapOvr>
    <a:masterClrMapping/>
  </p:clrMapOvr>
  <p:transition advClick="0" advTm="18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45000">
              <a:srgbClr val="FF7A00"/>
            </a:gs>
            <a:gs pos="70000">
              <a:srgbClr val="FF0300"/>
            </a:gs>
            <a:gs pos="100000">
              <a:srgbClr val="4D0808"/>
            </a:gs>
          </a:gsLst>
          <a:lin ang="0" scaled="1"/>
          <a:tileRect/>
        </a:gradFill>
        <a:effectLst/>
      </p:bgPr>
    </p:bg>
    <p:spTree>
      <p:nvGrpSpPr>
        <p:cNvPr id="1" name=""/>
        <p:cNvGrpSpPr/>
        <p:nvPr/>
      </p:nvGrpSpPr>
      <p:grpSpPr>
        <a:xfrm>
          <a:off x="0" y="0"/>
          <a:ext cx="0" cy="0"/>
          <a:chOff x="0" y="0"/>
          <a:chExt cx="0" cy="0"/>
        </a:xfrm>
      </p:grpSpPr>
      <p:pic>
        <p:nvPicPr>
          <p:cNvPr id="2" name="1 Imagen" descr="Painnt_Creation_2024-02-26_1111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Triángulo rectángulo"/>
          <p:cNvSpPr/>
          <p:nvPr/>
        </p:nvSpPr>
        <p:spPr>
          <a:xfrm>
            <a:off x="0" y="0"/>
            <a:ext cx="9144000" cy="2571750"/>
          </a:xfrm>
          <a:prstGeom prst="rtTriangle">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Triángulo rectángulo"/>
          <p:cNvSpPr/>
          <p:nvPr/>
        </p:nvSpPr>
        <p:spPr>
          <a:xfrm flipV="1">
            <a:off x="0" y="2571750"/>
            <a:ext cx="9144000" cy="2571750"/>
          </a:xfrm>
          <a:prstGeom prst="rtTriangle">
            <a:avLst/>
          </a:prstGeom>
          <a:blipFill>
            <a:blip r:embed="rId3">
              <a:duotone>
                <a:prstClr val="black"/>
                <a:schemeClr val="accent5">
                  <a:tint val="45000"/>
                  <a:satMod val="400000"/>
                </a:schemeClr>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7" name="6 Imagen" descr="Painnt_Creation_2024-02-26_1111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17" presetClass="exit" presetSubtype="2" fill="hold" grpId="0" nodeType="withEffect">
                                  <p:stCondLst>
                                    <p:cond delay="0"/>
                                  </p:stCondLst>
                                  <p:childTnLst>
                                    <p:anim calcmode="lin" valueType="num">
                                      <p:cBhvr>
                                        <p:cTn id="8" dur="2000"/>
                                        <p:tgtEl>
                                          <p:spTgt spid="5"/>
                                        </p:tgtEl>
                                        <p:attrNameLst>
                                          <p:attrName>ppt_x</p:attrName>
                                        </p:attrNameLst>
                                      </p:cBhvr>
                                      <p:tavLst>
                                        <p:tav tm="0">
                                          <p:val>
                                            <p:strVal val="ppt_x"/>
                                          </p:val>
                                        </p:tav>
                                        <p:tav tm="100000">
                                          <p:val>
                                            <p:strVal val="ppt_x+ppt_w/2"/>
                                          </p:val>
                                        </p:tav>
                                      </p:tavLst>
                                    </p:anim>
                                    <p:anim calcmode="lin" valueType="num">
                                      <p:cBhvr>
                                        <p:cTn id="9" dur="2000"/>
                                        <p:tgtEl>
                                          <p:spTgt spid="5"/>
                                        </p:tgtEl>
                                        <p:attrNameLst>
                                          <p:attrName>ppt_y</p:attrName>
                                        </p:attrNameLst>
                                      </p:cBhvr>
                                      <p:tavLst>
                                        <p:tav tm="0">
                                          <p:val>
                                            <p:strVal val="ppt_y"/>
                                          </p:val>
                                        </p:tav>
                                        <p:tav tm="100000">
                                          <p:val>
                                            <p:strVal val="ppt_y"/>
                                          </p:val>
                                        </p:tav>
                                      </p:tavLst>
                                    </p:anim>
                                    <p:anim calcmode="lin" valueType="num">
                                      <p:cBhvr>
                                        <p:cTn id="10" dur="2000"/>
                                        <p:tgtEl>
                                          <p:spTgt spid="5"/>
                                        </p:tgtEl>
                                        <p:attrNameLst>
                                          <p:attrName>ppt_w</p:attrName>
                                        </p:attrNameLst>
                                      </p:cBhvr>
                                      <p:tavLst>
                                        <p:tav tm="0">
                                          <p:val>
                                            <p:strVal val="ppt_w"/>
                                          </p:val>
                                        </p:tav>
                                        <p:tav tm="100000">
                                          <p:val>
                                            <p:fltVal val="0"/>
                                          </p:val>
                                        </p:tav>
                                      </p:tavLst>
                                    </p:anim>
                                    <p:anim calcmode="lin" valueType="num">
                                      <p:cBhvr>
                                        <p:cTn id="11" dur="2000"/>
                                        <p:tgtEl>
                                          <p:spTgt spid="5"/>
                                        </p:tgtEl>
                                        <p:attrNameLst>
                                          <p:attrName>ppt_h</p:attrName>
                                        </p:attrNameLst>
                                      </p:cBhvr>
                                      <p:tavLst>
                                        <p:tav tm="0">
                                          <p:val>
                                            <p:strVal val="ppt_h"/>
                                          </p:val>
                                        </p:tav>
                                        <p:tav tm="100000">
                                          <p:val>
                                            <p:strVal val="ppt_h"/>
                                          </p:val>
                                        </p:tav>
                                      </p:tavLst>
                                    </p:anim>
                                    <p:set>
                                      <p:cBhvr>
                                        <p:cTn id="12" dur="1" fill="hold">
                                          <p:stCondLst>
                                            <p:cond delay="1999"/>
                                          </p:stCondLst>
                                        </p:cTn>
                                        <p:tgtEl>
                                          <p:spTgt spid="5"/>
                                        </p:tgtEl>
                                        <p:attrNameLst>
                                          <p:attrName>style.visibility</p:attrName>
                                        </p:attrNameLst>
                                      </p:cBhvr>
                                      <p:to>
                                        <p:strVal val="hidden"/>
                                      </p:to>
                                    </p:set>
                                  </p:childTnLst>
                                </p:cTn>
                              </p:par>
                              <p:par>
                                <p:cTn id="13" presetID="17" presetClass="exit" presetSubtype="2" fill="hold" grpId="0" nodeType="withEffect">
                                  <p:stCondLst>
                                    <p:cond delay="0"/>
                                  </p:stCondLst>
                                  <p:childTnLst>
                                    <p:anim calcmode="lin" valueType="num">
                                      <p:cBhvr>
                                        <p:cTn id="14" dur="2000"/>
                                        <p:tgtEl>
                                          <p:spTgt spid="6"/>
                                        </p:tgtEl>
                                        <p:attrNameLst>
                                          <p:attrName>ppt_x</p:attrName>
                                        </p:attrNameLst>
                                      </p:cBhvr>
                                      <p:tavLst>
                                        <p:tav tm="0">
                                          <p:val>
                                            <p:strVal val="ppt_x"/>
                                          </p:val>
                                        </p:tav>
                                        <p:tav tm="100000">
                                          <p:val>
                                            <p:strVal val="ppt_x+ppt_w/2"/>
                                          </p:val>
                                        </p:tav>
                                      </p:tavLst>
                                    </p:anim>
                                    <p:anim calcmode="lin" valueType="num">
                                      <p:cBhvr>
                                        <p:cTn id="15" dur="2000"/>
                                        <p:tgtEl>
                                          <p:spTgt spid="6"/>
                                        </p:tgtEl>
                                        <p:attrNameLst>
                                          <p:attrName>ppt_y</p:attrName>
                                        </p:attrNameLst>
                                      </p:cBhvr>
                                      <p:tavLst>
                                        <p:tav tm="0">
                                          <p:val>
                                            <p:strVal val="ppt_y"/>
                                          </p:val>
                                        </p:tav>
                                        <p:tav tm="100000">
                                          <p:val>
                                            <p:strVal val="ppt_y"/>
                                          </p:val>
                                        </p:tav>
                                      </p:tavLst>
                                    </p:anim>
                                    <p:anim calcmode="lin" valueType="num">
                                      <p:cBhvr>
                                        <p:cTn id="16" dur="2000"/>
                                        <p:tgtEl>
                                          <p:spTgt spid="6"/>
                                        </p:tgtEl>
                                        <p:attrNameLst>
                                          <p:attrName>ppt_w</p:attrName>
                                        </p:attrNameLst>
                                      </p:cBhvr>
                                      <p:tavLst>
                                        <p:tav tm="0">
                                          <p:val>
                                            <p:strVal val="ppt_w"/>
                                          </p:val>
                                        </p:tav>
                                        <p:tav tm="100000">
                                          <p:val>
                                            <p:fltVal val="0"/>
                                          </p:val>
                                        </p:tav>
                                      </p:tavLst>
                                    </p:anim>
                                    <p:anim calcmode="lin" valueType="num">
                                      <p:cBhvr>
                                        <p:cTn id="17" dur="2000"/>
                                        <p:tgtEl>
                                          <p:spTgt spid="6"/>
                                        </p:tgtEl>
                                        <p:attrNameLst>
                                          <p:attrName>ppt_h</p:attrName>
                                        </p:attrNameLst>
                                      </p:cBhvr>
                                      <p:tavLst>
                                        <p:tav tm="0">
                                          <p:val>
                                            <p:strVal val="ppt_h"/>
                                          </p:val>
                                        </p:tav>
                                        <p:tav tm="100000">
                                          <p:val>
                                            <p:strVal val="ppt_h"/>
                                          </p:val>
                                        </p:tav>
                                      </p:tavLst>
                                    </p:anim>
                                    <p:set>
                                      <p:cBhvr>
                                        <p:cTn id="18" dur="1" fill="hold">
                                          <p:stCondLst>
                                            <p:cond delay="1999"/>
                                          </p:stCondLst>
                                        </p:cTn>
                                        <p:tgtEl>
                                          <p:spTgt spid="6"/>
                                        </p:tgtEl>
                                        <p:attrNameLst>
                                          <p:attrName>style.visibility</p:attrName>
                                        </p:attrNameLst>
                                      </p:cBhvr>
                                      <p:to>
                                        <p:strVal val="hidden"/>
                                      </p:to>
                                    </p:set>
                                  </p:childTnLst>
                                </p:cTn>
                              </p:par>
                              <p:par>
                                <p:cTn id="19" presetID="3" presetClass="exit" presetSubtype="10" fill="hold" grpId="1" nodeType="withEffect">
                                  <p:stCondLst>
                                    <p:cond delay="0"/>
                                  </p:stCondLst>
                                  <p:childTnLst>
                                    <p:animEffect transition="out" filter="blinds(horizontal)">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3" presetClass="exit" presetSubtype="10" fill="hold" grpId="1" nodeType="withEffect">
                                  <p:stCondLst>
                                    <p:cond delay="0"/>
                                  </p:stCondLst>
                                  <p:childTnLst>
                                    <p:animEffect transition="out" filter="blinds(horizontal)">
                                      <p:cBhvr>
                                        <p:cTn id="23" dur="2000"/>
                                        <p:tgtEl>
                                          <p:spTgt spid="6"/>
                                        </p:tgtEl>
                                      </p:cBhvr>
                                    </p:animEffect>
                                    <p:set>
                                      <p:cBhvr>
                                        <p:cTn id="24" dur="1" fill="hold">
                                          <p:stCondLst>
                                            <p:cond delay="1999"/>
                                          </p:stCondLst>
                                        </p:cTn>
                                        <p:tgtEl>
                                          <p:spTgt spid="6"/>
                                        </p:tgtEl>
                                        <p:attrNameLst>
                                          <p:attrName>style.visibility</p:attrName>
                                        </p:attrNameLst>
                                      </p:cBhvr>
                                      <p:to>
                                        <p:strVal val="hidden"/>
                                      </p:to>
                                    </p:set>
                                  </p:childTnLst>
                                </p:cTn>
                              </p:par>
                              <p:par>
                                <p:cTn id="25" presetID="17" presetClass="entr" presetSubtype="8"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2000" fill="hold"/>
                                        <p:tgtEl>
                                          <p:spTgt spid="2"/>
                                        </p:tgtEl>
                                        <p:attrNameLst>
                                          <p:attrName>ppt_x</p:attrName>
                                        </p:attrNameLst>
                                      </p:cBhvr>
                                      <p:tavLst>
                                        <p:tav tm="0">
                                          <p:val>
                                            <p:strVal val="#ppt_x-#ppt_w/2"/>
                                          </p:val>
                                        </p:tav>
                                        <p:tav tm="100000">
                                          <p:val>
                                            <p:strVal val="#ppt_x"/>
                                          </p:val>
                                        </p:tav>
                                      </p:tavLst>
                                    </p:anim>
                                    <p:anim calcmode="lin" valueType="num">
                                      <p:cBhvr>
                                        <p:cTn id="28" dur="2000" fill="hold"/>
                                        <p:tgtEl>
                                          <p:spTgt spid="2"/>
                                        </p:tgtEl>
                                        <p:attrNameLst>
                                          <p:attrName>ppt_y</p:attrName>
                                        </p:attrNameLst>
                                      </p:cBhvr>
                                      <p:tavLst>
                                        <p:tav tm="0">
                                          <p:val>
                                            <p:strVal val="#ppt_y"/>
                                          </p:val>
                                        </p:tav>
                                        <p:tav tm="100000">
                                          <p:val>
                                            <p:strVal val="#ppt_y"/>
                                          </p:val>
                                        </p:tav>
                                      </p:tavLst>
                                    </p:anim>
                                    <p:anim calcmode="lin" valueType="num">
                                      <p:cBhvr>
                                        <p:cTn id="29" dur="2000" fill="hold"/>
                                        <p:tgtEl>
                                          <p:spTgt spid="2"/>
                                        </p:tgtEl>
                                        <p:attrNameLst>
                                          <p:attrName>ppt_w</p:attrName>
                                        </p:attrNameLst>
                                      </p:cBhvr>
                                      <p:tavLst>
                                        <p:tav tm="0">
                                          <p:val>
                                            <p:fltVal val="0"/>
                                          </p:val>
                                        </p:tav>
                                        <p:tav tm="100000">
                                          <p:val>
                                            <p:strVal val="#ppt_w"/>
                                          </p:val>
                                        </p:tav>
                                      </p:tavLst>
                                    </p:anim>
                                    <p:anim calcmode="lin" valueType="num">
                                      <p:cBhvr>
                                        <p:cTn id="30" dur="2000" fill="hold"/>
                                        <p:tgtEl>
                                          <p:spTgt spid="2"/>
                                        </p:tgtEl>
                                        <p:attrNameLst>
                                          <p:attrName>ppt_h</p:attrName>
                                        </p:attrNameLst>
                                      </p:cBhvr>
                                      <p:tavLst>
                                        <p:tav tm="0">
                                          <p:val>
                                            <p:strVal val="#ppt_h"/>
                                          </p:val>
                                        </p:tav>
                                        <p:tav tm="100000">
                                          <p:val>
                                            <p:strVal val="#ppt_h"/>
                                          </p:val>
                                        </p:tav>
                                      </p:tavLst>
                                    </p:anim>
                                  </p:childTnLst>
                                </p:cTn>
                              </p:par>
                              <p:par>
                                <p:cTn id="31" presetID="5" presetClass="entr" presetSubtype="10" fill="hold" nodeType="with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checkerboard(across)">
                                      <p:cBhvr>
                                        <p:cTn id="3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0" scaled="0"/>
        </a:gradFill>
        <a:effectLst/>
      </p:bgPr>
    </p:bg>
    <p:spTree>
      <p:nvGrpSpPr>
        <p:cNvPr id="1" name=""/>
        <p:cNvGrpSpPr/>
        <p:nvPr/>
      </p:nvGrpSpPr>
      <p:grpSpPr>
        <a:xfrm>
          <a:off x="0" y="0"/>
          <a:ext cx="0" cy="0"/>
          <a:chOff x="0" y="0"/>
          <a:chExt cx="0" cy="0"/>
        </a:xfrm>
      </p:grpSpPr>
      <p:pic>
        <p:nvPicPr>
          <p:cNvPr id="2" name="1 Imagen" descr="Painnt_Creation_2024-02-26_110425.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
        <p:nvSpPr>
          <p:cNvPr id="3" name="2 Decisión"/>
          <p:cNvSpPr/>
          <p:nvPr/>
        </p:nvSpPr>
        <p:spPr>
          <a:xfrm>
            <a:off x="2500298" y="-142876"/>
            <a:ext cx="2214578" cy="1857370"/>
          </a:xfrm>
          <a:prstGeom prst="flowChartDecision">
            <a:avLst/>
          </a:prstGeom>
          <a:blipFill>
            <a:blip r:embed="rId3">
              <a:duotone>
                <a:schemeClr val="accent6">
                  <a:shade val="45000"/>
                  <a:satMod val="135000"/>
                </a:schemeClr>
                <a:prstClr val="white"/>
              </a:duotone>
              <a:lum contrast="40000"/>
            </a:blip>
            <a:stretch>
              <a:fillRect/>
            </a:stretch>
          </a:blipFill>
          <a:ln>
            <a:noFill/>
          </a:ln>
          <a:effectLst>
            <a:glow rad="101600">
              <a:schemeClr val="accent6">
                <a:satMod val="175000"/>
                <a:alpha val="40000"/>
              </a:schemeClr>
            </a:glow>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Decisión"/>
          <p:cNvSpPr/>
          <p:nvPr/>
        </p:nvSpPr>
        <p:spPr>
          <a:xfrm>
            <a:off x="4143372" y="-71438"/>
            <a:ext cx="2357454" cy="1785932"/>
          </a:xfrm>
          <a:prstGeom prst="flowChartDecision">
            <a:avLst/>
          </a:prstGeom>
          <a:blipFill>
            <a:blip r:embed="rId3">
              <a:duotone>
                <a:schemeClr val="accent6">
                  <a:shade val="45000"/>
                  <a:satMod val="135000"/>
                </a:schemeClr>
                <a:prstClr val="white"/>
              </a:duotone>
              <a:lum contrast="40000"/>
            </a:blip>
            <a:stretch>
              <a:fillRect/>
            </a:stretch>
          </a:blipFill>
          <a:ln>
            <a:noFill/>
          </a:ln>
          <a:effectLst>
            <a:glow rad="101600">
              <a:schemeClr val="accent6">
                <a:satMod val="175000"/>
                <a:alpha val="40000"/>
              </a:schemeClr>
            </a:glow>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ecisión"/>
          <p:cNvSpPr/>
          <p:nvPr/>
        </p:nvSpPr>
        <p:spPr>
          <a:xfrm>
            <a:off x="2500298" y="642924"/>
            <a:ext cx="2214578" cy="1857370"/>
          </a:xfrm>
          <a:prstGeom prst="flowChartDecision">
            <a:avLst/>
          </a:prstGeom>
          <a:blipFill>
            <a:blip r:embed="rId3">
              <a:duotone>
                <a:schemeClr val="accent6">
                  <a:shade val="45000"/>
                  <a:satMod val="135000"/>
                </a:schemeClr>
                <a:prstClr val="white"/>
              </a:duotone>
              <a:lum bright="-30000" contrast="40000"/>
            </a:blip>
            <a:stretch>
              <a:fillRect/>
            </a:stretch>
          </a:blipFill>
          <a:ln>
            <a:noFill/>
          </a:ln>
          <a:effectLst>
            <a:glow rad="101600">
              <a:schemeClr val="accent6">
                <a:satMod val="175000"/>
                <a:alpha val="40000"/>
              </a:schemeClr>
            </a:glow>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Decisión"/>
          <p:cNvSpPr/>
          <p:nvPr/>
        </p:nvSpPr>
        <p:spPr>
          <a:xfrm>
            <a:off x="4143372" y="714362"/>
            <a:ext cx="2357454" cy="1785932"/>
          </a:xfrm>
          <a:prstGeom prst="flowChartDecision">
            <a:avLst/>
          </a:prstGeom>
          <a:blipFill>
            <a:blip r:embed="rId3">
              <a:duotone>
                <a:schemeClr val="accent6">
                  <a:shade val="45000"/>
                  <a:satMod val="135000"/>
                </a:schemeClr>
                <a:prstClr val="white"/>
              </a:duotone>
              <a:lum bright="-30000" contrast="40000"/>
            </a:blip>
            <a:stretch>
              <a:fillRect/>
            </a:stretch>
          </a:blipFill>
          <a:ln>
            <a:noFill/>
          </a:ln>
          <a:effectLst>
            <a:glow rad="101600">
              <a:schemeClr val="accent6">
                <a:satMod val="175000"/>
                <a:alpha val="40000"/>
              </a:schemeClr>
            </a:glow>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Decisión"/>
          <p:cNvSpPr/>
          <p:nvPr/>
        </p:nvSpPr>
        <p:spPr>
          <a:xfrm>
            <a:off x="2500298" y="1357304"/>
            <a:ext cx="2214578" cy="1857370"/>
          </a:xfrm>
          <a:prstGeom prst="flowChartDecision">
            <a:avLst/>
          </a:prstGeom>
          <a:blipFill>
            <a:blip r:embed="rId3">
              <a:duotone>
                <a:schemeClr val="accent6">
                  <a:shade val="45000"/>
                  <a:satMod val="135000"/>
                </a:schemeClr>
                <a:prstClr val="white"/>
              </a:duotone>
              <a:lum contrast="40000"/>
            </a:blip>
            <a:stretch>
              <a:fillRect/>
            </a:stretch>
          </a:blipFill>
          <a:ln>
            <a:noFill/>
          </a:ln>
          <a:effectLst>
            <a:glow rad="101600">
              <a:schemeClr val="accent6">
                <a:satMod val="175000"/>
                <a:alpha val="40000"/>
              </a:schemeClr>
            </a:glow>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Decisión"/>
          <p:cNvSpPr/>
          <p:nvPr/>
        </p:nvSpPr>
        <p:spPr>
          <a:xfrm>
            <a:off x="4214810" y="1428742"/>
            <a:ext cx="2357454" cy="1785932"/>
          </a:xfrm>
          <a:prstGeom prst="flowChartDecision">
            <a:avLst/>
          </a:prstGeom>
          <a:blipFill>
            <a:blip r:embed="rId3">
              <a:duotone>
                <a:schemeClr val="accent6">
                  <a:shade val="45000"/>
                  <a:satMod val="135000"/>
                </a:schemeClr>
                <a:prstClr val="white"/>
              </a:duotone>
              <a:lum contrast="40000"/>
            </a:blip>
            <a:stretch>
              <a:fillRect/>
            </a:stretch>
          </a:blipFill>
          <a:ln>
            <a:noFill/>
          </a:ln>
          <a:effectLst>
            <a:glow rad="101600">
              <a:schemeClr val="accent6">
                <a:satMod val="175000"/>
                <a:alpha val="40000"/>
              </a:schemeClr>
            </a:glow>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Decisión"/>
          <p:cNvSpPr/>
          <p:nvPr/>
        </p:nvSpPr>
        <p:spPr>
          <a:xfrm>
            <a:off x="2571736" y="2285998"/>
            <a:ext cx="2214578" cy="1857370"/>
          </a:xfrm>
          <a:prstGeom prst="flowChartDecision">
            <a:avLst/>
          </a:prstGeom>
          <a:blipFill>
            <a:blip r:embed="rId3">
              <a:duotone>
                <a:schemeClr val="accent6">
                  <a:shade val="45000"/>
                  <a:satMod val="135000"/>
                </a:schemeClr>
                <a:prstClr val="white"/>
              </a:duotone>
              <a:lum bright="-30000" contrast="40000"/>
            </a:blip>
            <a:stretch>
              <a:fillRect/>
            </a:stretch>
          </a:blipFill>
          <a:ln>
            <a:noFill/>
          </a:ln>
          <a:effectLst>
            <a:glow rad="101600">
              <a:schemeClr val="accent6">
                <a:satMod val="175000"/>
                <a:alpha val="40000"/>
              </a:schemeClr>
            </a:glow>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Decisión"/>
          <p:cNvSpPr/>
          <p:nvPr/>
        </p:nvSpPr>
        <p:spPr>
          <a:xfrm>
            <a:off x="4214810" y="2285998"/>
            <a:ext cx="2357454" cy="1857370"/>
          </a:xfrm>
          <a:prstGeom prst="flowChartDecision">
            <a:avLst/>
          </a:prstGeom>
          <a:blipFill>
            <a:blip r:embed="rId3">
              <a:duotone>
                <a:schemeClr val="accent6">
                  <a:shade val="45000"/>
                  <a:satMod val="135000"/>
                </a:schemeClr>
                <a:prstClr val="white"/>
              </a:duotone>
              <a:lum bright="-30000" contrast="40000"/>
            </a:blip>
            <a:stretch>
              <a:fillRect/>
            </a:stretch>
          </a:blipFill>
          <a:ln>
            <a:noFill/>
          </a:ln>
          <a:effectLst>
            <a:glow rad="101600">
              <a:schemeClr val="accent6">
                <a:satMod val="175000"/>
                <a:alpha val="40000"/>
              </a:schemeClr>
            </a:glow>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Decisión"/>
          <p:cNvSpPr/>
          <p:nvPr/>
        </p:nvSpPr>
        <p:spPr>
          <a:xfrm>
            <a:off x="2571736" y="3286130"/>
            <a:ext cx="2214578" cy="1857370"/>
          </a:xfrm>
          <a:prstGeom prst="flowChartDecision">
            <a:avLst/>
          </a:prstGeom>
          <a:blipFill>
            <a:blip r:embed="rId3">
              <a:duotone>
                <a:schemeClr val="accent6">
                  <a:shade val="45000"/>
                  <a:satMod val="135000"/>
                </a:schemeClr>
                <a:prstClr val="white"/>
              </a:duotone>
              <a:lum contrast="40000"/>
            </a:blip>
            <a:stretch>
              <a:fillRect/>
            </a:stretch>
          </a:blipFill>
          <a:ln>
            <a:noFill/>
          </a:ln>
          <a:effectLst>
            <a:glow rad="101600">
              <a:schemeClr val="accent6">
                <a:satMod val="175000"/>
                <a:alpha val="40000"/>
              </a:schemeClr>
            </a:glow>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Decisión"/>
          <p:cNvSpPr/>
          <p:nvPr/>
        </p:nvSpPr>
        <p:spPr>
          <a:xfrm>
            <a:off x="4286248" y="3357568"/>
            <a:ext cx="2357454" cy="1785932"/>
          </a:xfrm>
          <a:prstGeom prst="flowChartDecision">
            <a:avLst/>
          </a:prstGeom>
          <a:blipFill>
            <a:blip r:embed="rId3">
              <a:duotone>
                <a:schemeClr val="accent6">
                  <a:shade val="45000"/>
                  <a:satMod val="135000"/>
                </a:schemeClr>
                <a:prstClr val="white"/>
              </a:duotone>
              <a:lum contrast="40000"/>
            </a:blip>
            <a:stretch>
              <a:fillRect/>
            </a:stretch>
          </a:blipFill>
          <a:ln>
            <a:noFill/>
          </a:ln>
          <a:effectLst>
            <a:glow rad="101600">
              <a:schemeClr val="accent6">
                <a:satMod val="175000"/>
                <a:alpha val="40000"/>
              </a:schemeClr>
            </a:glow>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3" name="12 Imagen" descr="Painnt_Creation_2024-02-26_110425.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17" presetClass="entr" presetSubtype="2" fill="hold" grpId="1" nodeType="withEffect">
                                  <p:stCondLst>
                                    <p:cond delay="0"/>
                                  </p:stCondLst>
                                  <p:childTnLst>
                                    <p:set>
                                      <p:cBhvr>
                                        <p:cTn id="48" dur="1" fill="hold">
                                          <p:stCondLst>
                                            <p:cond delay="0"/>
                                          </p:stCondLst>
                                        </p:cTn>
                                        <p:tgtEl>
                                          <p:spTgt spid="3"/>
                                        </p:tgtEl>
                                        <p:attrNameLst>
                                          <p:attrName>style.visibility</p:attrName>
                                        </p:attrNameLst>
                                      </p:cBhvr>
                                      <p:to>
                                        <p:strVal val="visible"/>
                                      </p:to>
                                    </p:set>
                                    <p:anim calcmode="lin" valueType="num">
                                      <p:cBhvr>
                                        <p:cTn id="49" dur="2000" fill="hold"/>
                                        <p:tgtEl>
                                          <p:spTgt spid="3"/>
                                        </p:tgtEl>
                                        <p:attrNameLst>
                                          <p:attrName>ppt_x</p:attrName>
                                        </p:attrNameLst>
                                      </p:cBhvr>
                                      <p:tavLst>
                                        <p:tav tm="0">
                                          <p:val>
                                            <p:strVal val="#ppt_x+#ppt_w/2"/>
                                          </p:val>
                                        </p:tav>
                                        <p:tav tm="100000">
                                          <p:val>
                                            <p:strVal val="#ppt_x"/>
                                          </p:val>
                                        </p:tav>
                                      </p:tavLst>
                                    </p:anim>
                                    <p:anim calcmode="lin" valueType="num">
                                      <p:cBhvr>
                                        <p:cTn id="50" dur="2000" fill="hold"/>
                                        <p:tgtEl>
                                          <p:spTgt spid="3"/>
                                        </p:tgtEl>
                                        <p:attrNameLst>
                                          <p:attrName>ppt_y</p:attrName>
                                        </p:attrNameLst>
                                      </p:cBhvr>
                                      <p:tavLst>
                                        <p:tav tm="0">
                                          <p:val>
                                            <p:strVal val="#ppt_y"/>
                                          </p:val>
                                        </p:tav>
                                        <p:tav tm="100000">
                                          <p:val>
                                            <p:strVal val="#ppt_y"/>
                                          </p:val>
                                        </p:tav>
                                      </p:tavLst>
                                    </p:anim>
                                    <p:anim calcmode="lin" valueType="num">
                                      <p:cBhvr>
                                        <p:cTn id="51" dur="2000" fill="hold"/>
                                        <p:tgtEl>
                                          <p:spTgt spid="3"/>
                                        </p:tgtEl>
                                        <p:attrNameLst>
                                          <p:attrName>ppt_w</p:attrName>
                                        </p:attrNameLst>
                                      </p:cBhvr>
                                      <p:tavLst>
                                        <p:tav tm="0">
                                          <p:val>
                                            <p:fltVal val="0"/>
                                          </p:val>
                                        </p:tav>
                                        <p:tav tm="100000">
                                          <p:val>
                                            <p:strVal val="#ppt_w"/>
                                          </p:val>
                                        </p:tav>
                                      </p:tavLst>
                                    </p:anim>
                                    <p:anim calcmode="lin" valueType="num">
                                      <p:cBhvr>
                                        <p:cTn id="52" dur="2000" fill="hold"/>
                                        <p:tgtEl>
                                          <p:spTgt spid="3"/>
                                        </p:tgtEl>
                                        <p:attrNameLst>
                                          <p:attrName>ppt_h</p:attrName>
                                        </p:attrNameLst>
                                      </p:cBhvr>
                                      <p:tavLst>
                                        <p:tav tm="0">
                                          <p:val>
                                            <p:strVal val="#ppt_h"/>
                                          </p:val>
                                        </p:tav>
                                        <p:tav tm="100000">
                                          <p:val>
                                            <p:strVal val="#ppt_h"/>
                                          </p:val>
                                        </p:tav>
                                      </p:tavLst>
                                    </p:anim>
                                  </p:childTnLst>
                                </p:cTn>
                              </p:par>
                              <p:par>
                                <p:cTn id="53" presetID="17" presetClass="entr" presetSubtype="2" fill="hold" grpId="1" nodeType="with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p:cTn id="55" dur="2000" fill="hold"/>
                                        <p:tgtEl>
                                          <p:spTgt spid="5"/>
                                        </p:tgtEl>
                                        <p:attrNameLst>
                                          <p:attrName>ppt_x</p:attrName>
                                        </p:attrNameLst>
                                      </p:cBhvr>
                                      <p:tavLst>
                                        <p:tav tm="0">
                                          <p:val>
                                            <p:strVal val="#ppt_x+#ppt_w/2"/>
                                          </p:val>
                                        </p:tav>
                                        <p:tav tm="100000">
                                          <p:val>
                                            <p:strVal val="#ppt_x"/>
                                          </p:val>
                                        </p:tav>
                                      </p:tavLst>
                                    </p:anim>
                                    <p:anim calcmode="lin" valueType="num">
                                      <p:cBhvr>
                                        <p:cTn id="56" dur="2000" fill="hold"/>
                                        <p:tgtEl>
                                          <p:spTgt spid="5"/>
                                        </p:tgtEl>
                                        <p:attrNameLst>
                                          <p:attrName>ppt_y</p:attrName>
                                        </p:attrNameLst>
                                      </p:cBhvr>
                                      <p:tavLst>
                                        <p:tav tm="0">
                                          <p:val>
                                            <p:strVal val="#ppt_y"/>
                                          </p:val>
                                        </p:tav>
                                        <p:tav tm="100000">
                                          <p:val>
                                            <p:strVal val="#ppt_y"/>
                                          </p:val>
                                        </p:tav>
                                      </p:tavLst>
                                    </p:anim>
                                    <p:anim calcmode="lin" valueType="num">
                                      <p:cBhvr>
                                        <p:cTn id="57" dur="2000" fill="hold"/>
                                        <p:tgtEl>
                                          <p:spTgt spid="5"/>
                                        </p:tgtEl>
                                        <p:attrNameLst>
                                          <p:attrName>ppt_w</p:attrName>
                                        </p:attrNameLst>
                                      </p:cBhvr>
                                      <p:tavLst>
                                        <p:tav tm="0">
                                          <p:val>
                                            <p:fltVal val="0"/>
                                          </p:val>
                                        </p:tav>
                                        <p:tav tm="100000">
                                          <p:val>
                                            <p:strVal val="#ppt_w"/>
                                          </p:val>
                                        </p:tav>
                                      </p:tavLst>
                                    </p:anim>
                                    <p:anim calcmode="lin" valueType="num">
                                      <p:cBhvr>
                                        <p:cTn id="58" dur="2000" fill="hold"/>
                                        <p:tgtEl>
                                          <p:spTgt spid="5"/>
                                        </p:tgtEl>
                                        <p:attrNameLst>
                                          <p:attrName>ppt_h</p:attrName>
                                        </p:attrNameLst>
                                      </p:cBhvr>
                                      <p:tavLst>
                                        <p:tav tm="0">
                                          <p:val>
                                            <p:strVal val="#ppt_h"/>
                                          </p:val>
                                        </p:tav>
                                        <p:tav tm="100000">
                                          <p:val>
                                            <p:strVal val="#ppt_h"/>
                                          </p:val>
                                        </p:tav>
                                      </p:tavLst>
                                    </p:anim>
                                  </p:childTnLst>
                                </p:cTn>
                              </p:par>
                              <p:par>
                                <p:cTn id="59" presetID="17" presetClass="entr" presetSubtype="2" fill="hold" grpId="1" nodeType="with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p:cTn id="61" dur="2000" fill="hold"/>
                                        <p:tgtEl>
                                          <p:spTgt spid="7"/>
                                        </p:tgtEl>
                                        <p:attrNameLst>
                                          <p:attrName>ppt_x</p:attrName>
                                        </p:attrNameLst>
                                      </p:cBhvr>
                                      <p:tavLst>
                                        <p:tav tm="0">
                                          <p:val>
                                            <p:strVal val="#ppt_x+#ppt_w/2"/>
                                          </p:val>
                                        </p:tav>
                                        <p:tav tm="100000">
                                          <p:val>
                                            <p:strVal val="#ppt_x"/>
                                          </p:val>
                                        </p:tav>
                                      </p:tavLst>
                                    </p:anim>
                                    <p:anim calcmode="lin" valueType="num">
                                      <p:cBhvr>
                                        <p:cTn id="62" dur="2000" fill="hold"/>
                                        <p:tgtEl>
                                          <p:spTgt spid="7"/>
                                        </p:tgtEl>
                                        <p:attrNameLst>
                                          <p:attrName>ppt_y</p:attrName>
                                        </p:attrNameLst>
                                      </p:cBhvr>
                                      <p:tavLst>
                                        <p:tav tm="0">
                                          <p:val>
                                            <p:strVal val="#ppt_y"/>
                                          </p:val>
                                        </p:tav>
                                        <p:tav tm="100000">
                                          <p:val>
                                            <p:strVal val="#ppt_y"/>
                                          </p:val>
                                        </p:tav>
                                      </p:tavLst>
                                    </p:anim>
                                    <p:anim calcmode="lin" valueType="num">
                                      <p:cBhvr>
                                        <p:cTn id="63" dur="2000" fill="hold"/>
                                        <p:tgtEl>
                                          <p:spTgt spid="7"/>
                                        </p:tgtEl>
                                        <p:attrNameLst>
                                          <p:attrName>ppt_w</p:attrName>
                                        </p:attrNameLst>
                                      </p:cBhvr>
                                      <p:tavLst>
                                        <p:tav tm="0">
                                          <p:val>
                                            <p:fltVal val="0"/>
                                          </p:val>
                                        </p:tav>
                                        <p:tav tm="100000">
                                          <p:val>
                                            <p:strVal val="#ppt_w"/>
                                          </p:val>
                                        </p:tav>
                                      </p:tavLst>
                                    </p:anim>
                                    <p:anim calcmode="lin" valueType="num">
                                      <p:cBhvr>
                                        <p:cTn id="64" dur="2000" fill="hold"/>
                                        <p:tgtEl>
                                          <p:spTgt spid="7"/>
                                        </p:tgtEl>
                                        <p:attrNameLst>
                                          <p:attrName>ppt_h</p:attrName>
                                        </p:attrNameLst>
                                      </p:cBhvr>
                                      <p:tavLst>
                                        <p:tav tm="0">
                                          <p:val>
                                            <p:strVal val="#ppt_h"/>
                                          </p:val>
                                        </p:tav>
                                        <p:tav tm="100000">
                                          <p:val>
                                            <p:strVal val="#ppt_h"/>
                                          </p:val>
                                        </p:tav>
                                      </p:tavLst>
                                    </p:anim>
                                  </p:childTnLst>
                                </p:cTn>
                              </p:par>
                              <p:par>
                                <p:cTn id="65" presetID="17" presetClass="entr" presetSubtype="2"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p:cTn id="67" dur="2000" fill="hold"/>
                                        <p:tgtEl>
                                          <p:spTgt spid="9"/>
                                        </p:tgtEl>
                                        <p:attrNameLst>
                                          <p:attrName>ppt_x</p:attrName>
                                        </p:attrNameLst>
                                      </p:cBhvr>
                                      <p:tavLst>
                                        <p:tav tm="0">
                                          <p:val>
                                            <p:strVal val="#ppt_x+#ppt_w/2"/>
                                          </p:val>
                                        </p:tav>
                                        <p:tav tm="100000">
                                          <p:val>
                                            <p:strVal val="#ppt_x"/>
                                          </p:val>
                                        </p:tav>
                                      </p:tavLst>
                                    </p:anim>
                                    <p:anim calcmode="lin" valueType="num">
                                      <p:cBhvr>
                                        <p:cTn id="68" dur="2000" fill="hold"/>
                                        <p:tgtEl>
                                          <p:spTgt spid="9"/>
                                        </p:tgtEl>
                                        <p:attrNameLst>
                                          <p:attrName>ppt_y</p:attrName>
                                        </p:attrNameLst>
                                      </p:cBhvr>
                                      <p:tavLst>
                                        <p:tav tm="0">
                                          <p:val>
                                            <p:strVal val="#ppt_y"/>
                                          </p:val>
                                        </p:tav>
                                        <p:tav tm="100000">
                                          <p:val>
                                            <p:strVal val="#ppt_y"/>
                                          </p:val>
                                        </p:tav>
                                      </p:tavLst>
                                    </p:anim>
                                    <p:anim calcmode="lin" valueType="num">
                                      <p:cBhvr>
                                        <p:cTn id="69" dur="2000" fill="hold"/>
                                        <p:tgtEl>
                                          <p:spTgt spid="9"/>
                                        </p:tgtEl>
                                        <p:attrNameLst>
                                          <p:attrName>ppt_w</p:attrName>
                                        </p:attrNameLst>
                                      </p:cBhvr>
                                      <p:tavLst>
                                        <p:tav tm="0">
                                          <p:val>
                                            <p:fltVal val="0"/>
                                          </p:val>
                                        </p:tav>
                                        <p:tav tm="100000">
                                          <p:val>
                                            <p:strVal val="#ppt_w"/>
                                          </p:val>
                                        </p:tav>
                                      </p:tavLst>
                                    </p:anim>
                                    <p:anim calcmode="lin" valueType="num">
                                      <p:cBhvr>
                                        <p:cTn id="70" dur="2000" fill="hold"/>
                                        <p:tgtEl>
                                          <p:spTgt spid="9"/>
                                        </p:tgtEl>
                                        <p:attrNameLst>
                                          <p:attrName>ppt_h</p:attrName>
                                        </p:attrNameLst>
                                      </p:cBhvr>
                                      <p:tavLst>
                                        <p:tav tm="0">
                                          <p:val>
                                            <p:strVal val="#ppt_h"/>
                                          </p:val>
                                        </p:tav>
                                        <p:tav tm="100000">
                                          <p:val>
                                            <p:strVal val="#ppt_h"/>
                                          </p:val>
                                        </p:tav>
                                      </p:tavLst>
                                    </p:anim>
                                  </p:childTnLst>
                                </p:cTn>
                              </p:par>
                              <p:par>
                                <p:cTn id="71" presetID="17" presetClass="entr" presetSubtype="2"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p:cTn id="73" dur="2000" fill="hold"/>
                                        <p:tgtEl>
                                          <p:spTgt spid="11"/>
                                        </p:tgtEl>
                                        <p:attrNameLst>
                                          <p:attrName>ppt_x</p:attrName>
                                        </p:attrNameLst>
                                      </p:cBhvr>
                                      <p:tavLst>
                                        <p:tav tm="0">
                                          <p:val>
                                            <p:strVal val="#ppt_x+#ppt_w/2"/>
                                          </p:val>
                                        </p:tav>
                                        <p:tav tm="100000">
                                          <p:val>
                                            <p:strVal val="#ppt_x"/>
                                          </p:val>
                                        </p:tav>
                                      </p:tavLst>
                                    </p:anim>
                                    <p:anim calcmode="lin" valueType="num">
                                      <p:cBhvr>
                                        <p:cTn id="74" dur="2000" fill="hold"/>
                                        <p:tgtEl>
                                          <p:spTgt spid="11"/>
                                        </p:tgtEl>
                                        <p:attrNameLst>
                                          <p:attrName>ppt_y</p:attrName>
                                        </p:attrNameLst>
                                      </p:cBhvr>
                                      <p:tavLst>
                                        <p:tav tm="0">
                                          <p:val>
                                            <p:strVal val="#ppt_y"/>
                                          </p:val>
                                        </p:tav>
                                        <p:tav tm="100000">
                                          <p:val>
                                            <p:strVal val="#ppt_y"/>
                                          </p:val>
                                        </p:tav>
                                      </p:tavLst>
                                    </p:anim>
                                    <p:anim calcmode="lin" valueType="num">
                                      <p:cBhvr>
                                        <p:cTn id="75" dur="2000" fill="hold"/>
                                        <p:tgtEl>
                                          <p:spTgt spid="11"/>
                                        </p:tgtEl>
                                        <p:attrNameLst>
                                          <p:attrName>ppt_w</p:attrName>
                                        </p:attrNameLst>
                                      </p:cBhvr>
                                      <p:tavLst>
                                        <p:tav tm="0">
                                          <p:val>
                                            <p:fltVal val="0"/>
                                          </p:val>
                                        </p:tav>
                                        <p:tav tm="100000">
                                          <p:val>
                                            <p:strVal val="#ppt_w"/>
                                          </p:val>
                                        </p:tav>
                                      </p:tavLst>
                                    </p:anim>
                                    <p:anim calcmode="lin" valueType="num">
                                      <p:cBhvr>
                                        <p:cTn id="76" dur="2000" fill="hold"/>
                                        <p:tgtEl>
                                          <p:spTgt spid="11"/>
                                        </p:tgtEl>
                                        <p:attrNameLst>
                                          <p:attrName>ppt_h</p:attrName>
                                        </p:attrNameLst>
                                      </p:cBhvr>
                                      <p:tavLst>
                                        <p:tav tm="0">
                                          <p:val>
                                            <p:strVal val="#ppt_h"/>
                                          </p:val>
                                        </p:tav>
                                        <p:tav tm="100000">
                                          <p:val>
                                            <p:strVal val="#ppt_h"/>
                                          </p:val>
                                        </p:tav>
                                      </p:tavLst>
                                    </p:anim>
                                  </p:childTnLst>
                                </p:cTn>
                              </p:par>
                              <p:par>
                                <p:cTn id="77" presetID="17" presetClass="entr" presetSubtype="8" fill="hold" grpId="1" nodeType="withEffect">
                                  <p:stCondLst>
                                    <p:cond delay="0"/>
                                  </p:stCondLst>
                                  <p:childTnLst>
                                    <p:set>
                                      <p:cBhvr>
                                        <p:cTn id="78" dur="1" fill="hold">
                                          <p:stCondLst>
                                            <p:cond delay="0"/>
                                          </p:stCondLst>
                                        </p:cTn>
                                        <p:tgtEl>
                                          <p:spTgt spid="4"/>
                                        </p:tgtEl>
                                        <p:attrNameLst>
                                          <p:attrName>style.visibility</p:attrName>
                                        </p:attrNameLst>
                                      </p:cBhvr>
                                      <p:to>
                                        <p:strVal val="visible"/>
                                      </p:to>
                                    </p:set>
                                    <p:anim calcmode="lin" valueType="num">
                                      <p:cBhvr>
                                        <p:cTn id="79" dur="2000" fill="hold"/>
                                        <p:tgtEl>
                                          <p:spTgt spid="4"/>
                                        </p:tgtEl>
                                        <p:attrNameLst>
                                          <p:attrName>ppt_x</p:attrName>
                                        </p:attrNameLst>
                                      </p:cBhvr>
                                      <p:tavLst>
                                        <p:tav tm="0">
                                          <p:val>
                                            <p:strVal val="#ppt_x-#ppt_w/2"/>
                                          </p:val>
                                        </p:tav>
                                        <p:tav tm="100000">
                                          <p:val>
                                            <p:strVal val="#ppt_x"/>
                                          </p:val>
                                        </p:tav>
                                      </p:tavLst>
                                    </p:anim>
                                    <p:anim calcmode="lin" valueType="num">
                                      <p:cBhvr>
                                        <p:cTn id="80" dur="2000" fill="hold"/>
                                        <p:tgtEl>
                                          <p:spTgt spid="4"/>
                                        </p:tgtEl>
                                        <p:attrNameLst>
                                          <p:attrName>ppt_y</p:attrName>
                                        </p:attrNameLst>
                                      </p:cBhvr>
                                      <p:tavLst>
                                        <p:tav tm="0">
                                          <p:val>
                                            <p:strVal val="#ppt_y"/>
                                          </p:val>
                                        </p:tav>
                                        <p:tav tm="100000">
                                          <p:val>
                                            <p:strVal val="#ppt_y"/>
                                          </p:val>
                                        </p:tav>
                                      </p:tavLst>
                                    </p:anim>
                                    <p:anim calcmode="lin" valueType="num">
                                      <p:cBhvr>
                                        <p:cTn id="81" dur="2000" fill="hold"/>
                                        <p:tgtEl>
                                          <p:spTgt spid="4"/>
                                        </p:tgtEl>
                                        <p:attrNameLst>
                                          <p:attrName>ppt_w</p:attrName>
                                        </p:attrNameLst>
                                      </p:cBhvr>
                                      <p:tavLst>
                                        <p:tav tm="0">
                                          <p:val>
                                            <p:fltVal val="0"/>
                                          </p:val>
                                        </p:tav>
                                        <p:tav tm="100000">
                                          <p:val>
                                            <p:strVal val="#ppt_w"/>
                                          </p:val>
                                        </p:tav>
                                      </p:tavLst>
                                    </p:anim>
                                    <p:anim calcmode="lin" valueType="num">
                                      <p:cBhvr>
                                        <p:cTn id="82" dur="2000" fill="hold"/>
                                        <p:tgtEl>
                                          <p:spTgt spid="4"/>
                                        </p:tgtEl>
                                        <p:attrNameLst>
                                          <p:attrName>ppt_h</p:attrName>
                                        </p:attrNameLst>
                                      </p:cBhvr>
                                      <p:tavLst>
                                        <p:tav tm="0">
                                          <p:val>
                                            <p:strVal val="#ppt_h"/>
                                          </p:val>
                                        </p:tav>
                                        <p:tav tm="100000">
                                          <p:val>
                                            <p:strVal val="#ppt_h"/>
                                          </p:val>
                                        </p:tav>
                                      </p:tavLst>
                                    </p:anim>
                                  </p:childTnLst>
                                </p:cTn>
                              </p:par>
                              <p:par>
                                <p:cTn id="83" presetID="17" presetClass="entr" presetSubtype="8" fill="hold" grpId="1" nodeType="withEffect">
                                  <p:stCondLst>
                                    <p:cond delay="0"/>
                                  </p:stCondLst>
                                  <p:childTnLst>
                                    <p:set>
                                      <p:cBhvr>
                                        <p:cTn id="84" dur="1" fill="hold">
                                          <p:stCondLst>
                                            <p:cond delay="0"/>
                                          </p:stCondLst>
                                        </p:cTn>
                                        <p:tgtEl>
                                          <p:spTgt spid="6"/>
                                        </p:tgtEl>
                                        <p:attrNameLst>
                                          <p:attrName>style.visibility</p:attrName>
                                        </p:attrNameLst>
                                      </p:cBhvr>
                                      <p:to>
                                        <p:strVal val="visible"/>
                                      </p:to>
                                    </p:set>
                                    <p:anim calcmode="lin" valueType="num">
                                      <p:cBhvr>
                                        <p:cTn id="85" dur="2000" fill="hold"/>
                                        <p:tgtEl>
                                          <p:spTgt spid="6"/>
                                        </p:tgtEl>
                                        <p:attrNameLst>
                                          <p:attrName>ppt_x</p:attrName>
                                        </p:attrNameLst>
                                      </p:cBhvr>
                                      <p:tavLst>
                                        <p:tav tm="0">
                                          <p:val>
                                            <p:strVal val="#ppt_x-#ppt_w/2"/>
                                          </p:val>
                                        </p:tav>
                                        <p:tav tm="100000">
                                          <p:val>
                                            <p:strVal val="#ppt_x"/>
                                          </p:val>
                                        </p:tav>
                                      </p:tavLst>
                                    </p:anim>
                                    <p:anim calcmode="lin" valueType="num">
                                      <p:cBhvr>
                                        <p:cTn id="86" dur="2000" fill="hold"/>
                                        <p:tgtEl>
                                          <p:spTgt spid="6"/>
                                        </p:tgtEl>
                                        <p:attrNameLst>
                                          <p:attrName>ppt_y</p:attrName>
                                        </p:attrNameLst>
                                      </p:cBhvr>
                                      <p:tavLst>
                                        <p:tav tm="0">
                                          <p:val>
                                            <p:strVal val="#ppt_y"/>
                                          </p:val>
                                        </p:tav>
                                        <p:tav tm="100000">
                                          <p:val>
                                            <p:strVal val="#ppt_y"/>
                                          </p:val>
                                        </p:tav>
                                      </p:tavLst>
                                    </p:anim>
                                    <p:anim calcmode="lin" valueType="num">
                                      <p:cBhvr>
                                        <p:cTn id="87" dur="2000" fill="hold"/>
                                        <p:tgtEl>
                                          <p:spTgt spid="6"/>
                                        </p:tgtEl>
                                        <p:attrNameLst>
                                          <p:attrName>ppt_w</p:attrName>
                                        </p:attrNameLst>
                                      </p:cBhvr>
                                      <p:tavLst>
                                        <p:tav tm="0">
                                          <p:val>
                                            <p:fltVal val="0"/>
                                          </p:val>
                                        </p:tav>
                                        <p:tav tm="100000">
                                          <p:val>
                                            <p:strVal val="#ppt_w"/>
                                          </p:val>
                                        </p:tav>
                                      </p:tavLst>
                                    </p:anim>
                                    <p:anim calcmode="lin" valueType="num">
                                      <p:cBhvr>
                                        <p:cTn id="88" dur="2000" fill="hold"/>
                                        <p:tgtEl>
                                          <p:spTgt spid="6"/>
                                        </p:tgtEl>
                                        <p:attrNameLst>
                                          <p:attrName>ppt_h</p:attrName>
                                        </p:attrNameLst>
                                      </p:cBhvr>
                                      <p:tavLst>
                                        <p:tav tm="0">
                                          <p:val>
                                            <p:strVal val="#ppt_h"/>
                                          </p:val>
                                        </p:tav>
                                        <p:tav tm="100000">
                                          <p:val>
                                            <p:strVal val="#ppt_h"/>
                                          </p:val>
                                        </p:tav>
                                      </p:tavLst>
                                    </p:anim>
                                  </p:childTnLst>
                                </p:cTn>
                              </p:par>
                              <p:par>
                                <p:cTn id="89" presetID="17" presetClass="entr" presetSubtype="8" fill="hold" grpId="1" nodeType="withEffect">
                                  <p:stCondLst>
                                    <p:cond delay="0"/>
                                  </p:stCondLst>
                                  <p:childTnLst>
                                    <p:set>
                                      <p:cBhvr>
                                        <p:cTn id="90" dur="1" fill="hold">
                                          <p:stCondLst>
                                            <p:cond delay="0"/>
                                          </p:stCondLst>
                                        </p:cTn>
                                        <p:tgtEl>
                                          <p:spTgt spid="8"/>
                                        </p:tgtEl>
                                        <p:attrNameLst>
                                          <p:attrName>style.visibility</p:attrName>
                                        </p:attrNameLst>
                                      </p:cBhvr>
                                      <p:to>
                                        <p:strVal val="visible"/>
                                      </p:to>
                                    </p:set>
                                    <p:anim calcmode="lin" valueType="num">
                                      <p:cBhvr>
                                        <p:cTn id="91" dur="2000" fill="hold"/>
                                        <p:tgtEl>
                                          <p:spTgt spid="8"/>
                                        </p:tgtEl>
                                        <p:attrNameLst>
                                          <p:attrName>ppt_x</p:attrName>
                                        </p:attrNameLst>
                                      </p:cBhvr>
                                      <p:tavLst>
                                        <p:tav tm="0">
                                          <p:val>
                                            <p:strVal val="#ppt_x-#ppt_w/2"/>
                                          </p:val>
                                        </p:tav>
                                        <p:tav tm="100000">
                                          <p:val>
                                            <p:strVal val="#ppt_x"/>
                                          </p:val>
                                        </p:tav>
                                      </p:tavLst>
                                    </p:anim>
                                    <p:anim calcmode="lin" valueType="num">
                                      <p:cBhvr>
                                        <p:cTn id="92" dur="2000" fill="hold"/>
                                        <p:tgtEl>
                                          <p:spTgt spid="8"/>
                                        </p:tgtEl>
                                        <p:attrNameLst>
                                          <p:attrName>ppt_y</p:attrName>
                                        </p:attrNameLst>
                                      </p:cBhvr>
                                      <p:tavLst>
                                        <p:tav tm="0">
                                          <p:val>
                                            <p:strVal val="#ppt_y"/>
                                          </p:val>
                                        </p:tav>
                                        <p:tav tm="100000">
                                          <p:val>
                                            <p:strVal val="#ppt_y"/>
                                          </p:val>
                                        </p:tav>
                                      </p:tavLst>
                                    </p:anim>
                                    <p:anim calcmode="lin" valueType="num">
                                      <p:cBhvr>
                                        <p:cTn id="93" dur="2000" fill="hold"/>
                                        <p:tgtEl>
                                          <p:spTgt spid="8"/>
                                        </p:tgtEl>
                                        <p:attrNameLst>
                                          <p:attrName>ppt_w</p:attrName>
                                        </p:attrNameLst>
                                      </p:cBhvr>
                                      <p:tavLst>
                                        <p:tav tm="0">
                                          <p:val>
                                            <p:fltVal val="0"/>
                                          </p:val>
                                        </p:tav>
                                        <p:tav tm="100000">
                                          <p:val>
                                            <p:strVal val="#ppt_w"/>
                                          </p:val>
                                        </p:tav>
                                      </p:tavLst>
                                    </p:anim>
                                    <p:anim calcmode="lin" valueType="num">
                                      <p:cBhvr>
                                        <p:cTn id="94" dur="2000" fill="hold"/>
                                        <p:tgtEl>
                                          <p:spTgt spid="8"/>
                                        </p:tgtEl>
                                        <p:attrNameLst>
                                          <p:attrName>ppt_h</p:attrName>
                                        </p:attrNameLst>
                                      </p:cBhvr>
                                      <p:tavLst>
                                        <p:tav tm="0">
                                          <p:val>
                                            <p:strVal val="#ppt_h"/>
                                          </p:val>
                                        </p:tav>
                                        <p:tav tm="100000">
                                          <p:val>
                                            <p:strVal val="#ppt_h"/>
                                          </p:val>
                                        </p:tav>
                                      </p:tavLst>
                                    </p:anim>
                                  </p:childTnLst>
                                </p:cTn>
                              </p:par>
                              <p:par>
                                <p:cTn id="95" presetID="17" presetClass="entr" presetSubtype="8" fill="hold" grpId="1" nodeType="withEffect">
                                  <p:stCondLst>
                                    <p:cond delay="0"/>
                                  </p:stCondLst>
                                  <p:childTnLst>
                                    <p:set>
                                      <p:cBhvr>
                                        <p:cTn id="96" dur="1" fill="hold">
                                          <p:stCondLst>
                                            <p:cond delay="0"/>
                                          </p:stCondLst>
                                        </p:cTn>
                                        <p:tgtEl>
                                          <p:spTgt spid="10"/>
                                        </p:tgtEl>
                                        <p:attrNameLst>
                                          <p:attrName>style.visibility</p:attrName>
                                        </p:attrNameLst>
                                      </p:cBhvr>
                                      <p:to>
                                        <p:strVal val="visible"/>
                                      </p:to>
                                    </p:set>
                                    <p:anim calcmode="lin" valueType="num">
                                      <p:cBhvr>
                                        <p:cTn id="97" dur="2000" fill="hold"/>
                                        <p:tgtEl>
                                          <p:spTgt spid="10"/>
                                        </p:tgtEl>
                                        <p:attrNameLst>
                                          <p:attrName>ppt_x</p:attrName>
                                        </p:attrNameLst>
                                      </p:cBhvr>
                                      <p:tavLst>
                                        <p:tav tm="0">
                                          <p:val>
                                            <p:strVal val="#ppt_x-#ppt_w/2"/>
                                          </p:val>
                                        </p:tav>
                                        <p:tav tm="100000">
                                          <p:val>
                                            <p:strVal val="#ppt_x"/>
                                          </p:val>
                                        </p:tav>
                                      </p:tavLst>
                                    </p:anim>
                                    <p:anim calcmode="lin" valueType="num">
                                      <p:cBhvr>
                                        <p:cTn id="98" dur="2000" fill="hold"/>
                                        <p:tgtEl>
                                          <p:spTgt spid="10"/>
                                        </p:tgtEl>
                                        <p:attrNameLst>
                                          <p:attrName>ppt_y</p:attrName>
                                        </p:attrNameLst>
                                      </p:cBhvr>
                                      <p:tavLst>
                                        <p:tav tm="0">
                                          <p:val>
                                            <p:strVal val="#ppt_y"/>
                                          </p:val>
                                        </p:tav>
                                        <p:tav tm="100000">
                                          <p:val>
                                            <p:strVal val="#ppt_y"/>
                                          </p:val>
                                        </p:tav>
                                      </p:tavLst>
                                    </p:anim>
                                    <p:anim calcmode="lin" valueType="num">
                                      <p:cBhvr>
                                        <p:cTn id="99" dur="2000" fill="hold"/>
                                        <p:tgtEl>
                                          <p:spTgt spid="10"/>
                                        </p:tgtEl>
                                        <p:attrNameLst>
                                          <p:attrName>ppt_w</p:attrName>
                                        </p:attrNameLst>
                                      </p:cBhvr>
                                      <p:tavLst>
                                        <p:tav tm="0">
                                          <p:val>
                                            <p:fltVal val="0"/>
                                          </p:val>
                                        </p:tav>
                                        <p:tav tm="100000">
                                          <p:val>
                                            <p:strVal val="#ppt_w"/>
                                          </p:val>
                                        </p:tav>
                                      </p:tavLst>
                                    </p:anim>
                                    <p:anim calcmode="lin" valueType="num">
                                      <p:cBhvr>
                                        <p:cTn id="100" dur="2000" fill="hold"/>
                                        <p:tgtEl>
                                          <p:spTgt spid="10"/>
                                        </p:tgtEl>
                                        <p:attrNameLst>
                                          <p:attrName>ppt_h</p:attrName>
                                        </p:attrNameLst>
                                      </p:cBhvr>
                                      <p:tavLst>
                                        <p:tav tm="0">
                                          <p:val>
                                            <p:strVal val="#ppt_h"/>
                                          </p:val>
                                        </p:tav>
                                        <p:tav tm="100000">
                                          <p:val>
                                            <p:strVal val="#ppt_h"/>
                                          </p:val>
                                        </p:tav>
                                      </p:tavLst>
                                    </p:anim>
                                  </p:childTnLst>
                                </p:cTn>
                              </p:par>
                              <p:par>
                                <p:cTn id="101" presetID="17" presetClass="entr" presetSubtype="8" fill="hold" grpId="1" nodeType="withEffect">
                                  <p:stCondLst>
                                    <p:cond delay="0"/>
                                  </p:stCondLst>
                                  <p:childTnLst>
                                    <p:set>
                                      <p:cBhvr>
                                        <p:cTn id="102" dur="1" fill="hold">
                                          <p:stCondLst>
                                            <p:cond delay="0"/>
                                          </p:stCondLst>
                                        </p:cTn>
                                        <p:tgtEl>
                                          <p:spTgt spid="12"/>
                                        </p:tgtEl>
                                        <p:attrNameLst>
                                          <p:attrName>style.visibility</p:attrName>
                                        </p:attrNameLst>
                                      </p:cBhvr>
                                      <p:to>
                                        <p:strVal val="visible"/>
                                      </p:to>
                                    </p:set>
                                    <p:anim calcmode="lin" valueType="num">
                                      <p:cBhvr>
                                        <p:cTn id="103" dur="2000" fill="hold"/>
                                        <p:tgtEl>
                                          <p:spTgt spid="12"/>
                                        </p:tgtEl>
                                        <p:attrNameLst>
                                          <p:attrName>ppt_x</p:attrName>
                                        </p:attrNameLst>
                                      </p:cBhvr>
                                      <p:tavLst>
                                        <p:tav tm="0">
                                          <p:val>
                                            <p:strVal val="#ppt_x-#ppt_w/2"/>
                                          </p:val>
                                        </p:tav>
                                        <p:tav tm="100000">
                                          <p:val>
                                            <p:strVal val="#ppt_x"/>
                                          </p:val>
                                        </p:tav>
                                      </p:tavLst>
                                    </p:anim>
                                    <p:anim calcmode="lin" valueType="num">
                                      <p:cBhvr>
                                        <p:cTn id="104" dur="2000" fill="hold"/>
                                        <p:tgtEl>
                                          <p:spTgt spid="12"/>
                                        </p:tgtEl>
                                        <p:attrNameLst>
                                          <p:attrName>ppt_y</p:attrName>
                                        </p:attrNameLst>
                                      </p:cBhvr>
                                      <p:tavLst>
                                        <p:tav tm="0">
                                          <p:val>
                                            <p:strVal val="#ppt_y"/>
                                          </p:val>
                                        </p:tav>
                                        <p:tav tm="100000">
                                          <p:val>
                                            <p:strVal val="#ppt_y"/>
                                          </p:val>
                                        </p:tav>
                                      </p:tavLst>
                                    </p:anim>
                                    <p:anim calcmode="lin" valueType="num">
                                      <p:cBhvr>
                                        <p:cTn id="105" dur="2000" fill="hold"/>
                                        <p:tgtEl>
                                          <p:spTgt spid="12"/>
                                        </p:tgtEl>
                                        <p:attrNameLst>
                                          <p:attrName>ppt_w</p:attrName>
                                        </p:attrNameLst>
                                      </p:cBhvr>
                                      <p:tavLst>
                                        <p:tav tm="0">
                                          <p:val>
                                            <p:fltVal val="0"/>
                                          </p:val>
                                        </p:tav>
                                        <p:tav tm="100000">
                                          <p:val>
                                            <p:strVal val="#ppt_w"/>
                                          </p:val>
                                        </p:tav>
                                      </p:tavLst>
                                    </p:anim>
                                    <p:anim calcmode="lin" valueType="num">
                                      <p:cBhvr>
                                        <p:cTn id="106" dur="2000" fill="hold"/>
                                        <p:tgtEl>
                                          <p:spTgt spid="12"/>
                                        </p:tgtEl>
                                        <p:attrNameLst>
                                          <p:attrName>ppt_h</p:attrName>
                                        </p:attrNameLst>
                                      </p:cBhvr>
                                      <p:tavLst>
                                        <p:tav tm="0">
                                          <p:val>
                                            <p:strVal val="#ppt_h"/>
                                          </p:val>
                                        </p:tav>
                                        <p:tav tm="100000">
                                          <p:val>
                                            <p:strVal val="#ppt_h"/>
                                          </p:val>
                                        </p:tav>
                                      </p:tavLst>
                                    </p:anim>
                                  </p:childTnLst>
                                </p:cTn>
                              </p:par>
                            </p:childTnLst>
                          </p:cTn>
                        </p:par>
                        <p:par>
                          <p:cTn id="107" fill="hold">
                            <p:stCondLst>
                              <p:cond delay="2000"/>
                            </p:stCondLst>
                            <p:childTnLst>
                              <p:par>
                                <p:cTn id="108" presetID="2" presetClass="exit" presetSubtype="4" fill="hold" grpId="2" nodeType="afterEffect">
                                  <p:stCondLst>
                                    <p:cond delay="0"/>
                                  </p:stCondLst>
                                  <p:childTnLst>
                                    <p:anim calcmode="lin" valueType="num">
                                      <p:cBhvr additive="base">
                                        <p:cTn id="109" dur="2000"/>
                                        <p:tgtEl>
                                          <p:spTgt spid="3"/>
                                        </p:tgtEl>
                                        <p:attrNameLst>
                                          <p:attrName>ppt_x</p:attrName>
                                        </p:attrNameLst>
                                      </p:cBhvr>
                                      <p:tavLst>
                                        <p:tav tm="0">
                                          <p:val>
                                            <p:strVal val="ppt_x"/>
                                          </p:val>
                                        </p:tav>
                                        <p:tav tm="100000">
                                          <p:val>
                                            <p:strVal val="ppt_x"/>
                                          </p:val>
                                        </p:tav>
                                      </p:tavLst>
                                    </p:anim>
                                    <p:anim calcmode="lin" valueType="num">
                                      <p:cBhvr additive="base">
                                        <p:cTn id="110" dur="2000"/>
                                        <p:tgtEl>
                                          <p:spTgt spid="3"/>
                                        </p:tgtEl>
                                        <p:attrNameLst>
                                          <p:attrName>ppt_y</p:attrName>
                                        </p:attrNameLst>
                                      </p:cBhvr>
                                      <p:tavLst>
                                        <p:tav tm="0">
                                          <p:val>
                                            <p:strVal val="ppt_y"/>
                                          </p:val>
                                        </p:tav>
                                        <p:tav tm="100000">
                                          <p:val>
                                            <p:strVal val="1+ppt_h/2"/>
                                          </p:val>
                                        </p:tav>
                                      </p:tavLst>
                                    </p:anim>
                                    <p:set>
                                      <p:cBhvr>
                                        <p:cTn id="111" dur="1" fill="hold">
                                          <p:stCondLst>
                                            <p:cond delay="1999"/>
                                          </p:stCondLst>
                                        </p:cTn>
                                        <p:tgtEl>
                                          <p:spTgt spid="3"/>
                                        </p:tgtEl>
                                        <p:attrNameLst>
                                          <p:attrName>style.visibility</p:attrName>
                                        </p:attrNameLst>
                                      </p:cBhvr>
                                      <p:to>
                                        <p:strVal val="hidden"/>
                                      </p:to>
                                    </p:set>
                                  </p:childTnLst>
                                </p:cTn>
                              </p:par>
                              <p:par>
                                <p:cTn id="112" presetID="2" presetClass="exit" presetSubtype="4" fill="hold" grpId="2" nodeType="withEffect">
                                  <p:stCondLst>
                                    <p:cond delay="0"/>
                                  </p:stCondLst>
                                  <p:childTnLst>
                                    <p:anim calcmode="lin" valueType="num">
                                      <p:cBhvr additive="base">
                                        <p:cTn id="113" dur="2000"/>
                                        <p:tgtEl>
                                          <p:spTgt spid="4"/>
                                        </p:tgtEl>
                                        <p:attrNameLst>
                                          <p:attrName>ppt_x</p:attrName>
                                        </p:attrNameLst>
                                      </p:cBhvr>
                                      <p:tavLst>
                                        <p:tav tm="0">
                                          <p:val>
                                            <p:strVal val="ppt_x"/>
                                          </p:val>
                                        </p:tav>
                                        <p:tav tm="100000">
                                          <p:val>
                                            <p:strVal val="ppt_x"/>
                                          </p:val>
                                        </p:tav>
                                      </p:tavLst>
                                    </p:anim>
                                    <p:anim calcmode="lin" valueType="num">
                                      <p:cBhvr additive="base">
                                        <p:cTn id="114" dur="2000"/>
                                        <p:tgtEl>
                                          <p:spTgt spid="4"/>
                                        </p:tgtEl>
                                        <p:attrNameLst>
                                          <p:attrName>ppt_y</p:attrName>
                                        </p:attrNameLst>
                                      </p:cBhvr>
                                      <p:tavLst>
                                        <p:tav tm="0">
                                          <p:val>
                                            <p:strVal val="ppt_y"/>
                                          </p:val>
                                        </p:tav>
                                        <p:tav tm="100000">
                                          <p:val>
                                            <p:strVal val="1+ppt_h/2"/>
                                          </p:val>
                                        </p:tav>
                                      </p:tavLst>
                                    </p:anim>
                                    <p:set>
                                      <p:cBhvr>
                                        <p:cTn id="115" dur="1" fill="hold">
                                          <p:stCondLst>
                                            <p:cond delay="1999"/>
                                          </p:stCondLst>
                                        </p:cTn>
                                        <p:tgtEl>
                                          <p:spTgt spid="4"/>
                                        </p:tgtEl>
                                        <p:attrNameLst>
                                          <p:attrName>style.visibility</p:attrName>
                                        </p:attrNameLst>
                                      </p:cBhvr>
                                      <p:to>
                                        <p:strVal val="hidden"/>
                                      </p:to>
                                    </p:set>
                                  </p:childTnLst>
                                </p:cTn>
                              </p:par>
                              <p:par>
                                <p:cTn id="116" presetID="2" presetClass="exit" presetSubtype="4" fill="hold" grpId="2" nodeType="withEffect">
                                  <p:stCondLst>
                                    <p:cond delay="0"/>
                                  </p:stCondLst>
                                  <p:childTnLst>
                                    <p:anim calcmode="lin" valueType="num">
                                      <p:cBhvr additive="base">
                                        <p:cTn id="117" dur="2000"/>
                                        <p:tgtEl>
                                          <p:spTgt spid="5"/>
                                        </p:tgtEl>
                                        <p:attrNameLst>
                                          <p:attrName>ppt_x</p:attrName>
                                        </p:attrNameLst>
                                      </p:cBhvr>
                                      <p:tavLst>
                                        <p:tav tm="0">
                                          <p:val>
                                            <p:strVal val="ppt_x"/>
                                          </p:val>
                                        </p:tav>
                                        <p:tav tm="100000">
                                          <p:val>
                                            <p:strVal val="ppt_x"/>
                                          </p:val>
                                        </p:tav>
                                      </p:tavLst>
                                    </p:anim>
                                    <p:anim calcmode="lin" valueType="num">
                                      <p:cBhvr additive="base">
                                        <p:cTn id="118" dur="2000"/>
                                        <p:tgtEl>
                                          <p:spTgt spid="5"/>
                                        </p:tgtEl>
                                        <p:attrNameLst>
                                          <p:attrName>ppt_y</p:attrName>
                                        </p:attrNameLst>
                                      </p:cBhvr>
                                      <p:tavLst>
                                        <p:tav tm="0">
                                          <p:val>
                                            <p:strVal val="ppt_y"/>
                                          </p:val>
                                        </p:tav>
                                        <p:tav tm="100000">
                                          <p:val>
                                            <p:strVal val="1+ppt_h/2"/>
                                          </p:val>
                                        </p:tav>
                                      </p:tavLst>
                                    </p:anim>
                                    <p:set>
                                      <p:cBhvr>
                                        <p:cTn id="119" dur="1" fill="hold">
                                          <p:stCondLst>
                                            <p:cond delay="1999"/>
                                          </p:stCondLst>
                                        </p:cTn>
                                        <p:tgtEl>
                                          <p:spTgt spid="5"/>
                                        </p:tgtEl>
                                        <p:attrNameLst>
                                          <p:attrName>style.visibility</p:attrName>
                                        </p:attrNameLst>
                                      </p:cBhvr>
                                      <p:to>
                                        <p:strVal val="hidden"/>
                                      </p:to>
                                    </p:set>
                                  </p:childTnLst>
                                </p:cTn>
                              </p:par>
                              <p:par>
                                <p:cTn id="120" presetID="2" presetClass="exit" presetSubtype="4" fill="hold" grpId="2"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ppt_x"/>
                                          </p:val>
                                        </p:tav>
                                      </p:tavLst>
                                    </p:anim>
                                    <p:anim calcmode="lin" valueType="num">
                                      <p:cBhvr additive="base">
                                        <p:cTn id="122" dur="2000"/>
                                        <p:tgtEl>
                                          <p:spTgt spid="6"/>
                                        </p:tgtEl>
                                        <p:attrNameLst>
                                          <p:attrName>ppt_y</p:attrName>
                                        </p:attrNameLst>
                                      </p:cBhvr>
                                      <p:tavLst>
                                        <p:tav tm="0">
                                          <p:val>
                                            <p:strVal val="ppt_y"/>
                                          </p:val>
                                        </p:tav>
                                        <p:tav tm="100000">
                                          <p:val>
                                            <p:strVal val="1+ppt_h/2"/>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4" fill="hold" grpId="2"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ppt_x"/>
                                          </p:val>
                                        </p:tav>
                                      </p:tavLst>
                                    </p:anim>
                                    <p:anim calcmode="lin" valueType="num">
                                      <p:cBhvr additive="base">
                                        <p:cTn id="126" dur="2000"/>
                                        <p:tgtEl>
                                          <p:spTgt spid="7"/>
                                        </p:tgtEl>
                                        <p:attrNameLst>
                                          <p:attrName>ppt_y</p:attrName>
                                        </p:attrNameLst>
                                      </p:cBhvr>
                                      <p:tavLst>
                                        <p:tav tm="0">
                                          <p:val>
                                            <p:strVal val="ppt_y"/>
                                          </p:val>
                                        </p:tav>
                                        <p:tav tm="100000">
                                          <p:val>
                                            <p:strVal val="1+ppt_h/2"/>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4" fill="hold" grpId="2" nodeType="withEffect">
                                  <p:stCondLst>
                                    <p:cond delay="0"/>
                                  </p:stCondLst>
                                  <p:childTnLst>
                                    <p:anim calcmode="lin" valueType="num">
                                      <p:cBhvr additive="base">
                                        <p:cTn id="129" dur="2000"/>
                                        <p:tgtEl>
                                          <p:spTgt spid="8"/>
                                        </p:tgtEl>
                                        <p:attrNameLst>
                                          <p:attrName>ppt_x</p:attrName>
                                        </p:attrNameLst>
                                      </p:cBhvr>
                                      <p:tavLst>
                                        <p:tav tm="0">
                                          <p:val>
                                            <p:strVal val="ppt_x"/>
                                          </p:val>
                                        </p:tav>
                                        <p:tav tm="100000">
                                          <p:val>
                                            <p:strVal val="ppt_x"/>
                                          </p:val>
                                        </p:tav>
                                      </p:tavLst>
                                    </p:anim>
                                    <p:anim calcmode="lin" valueType="num">
                                      <p:cBhvr additive="base">
                                        <p:cTn id="130" dur="2000"/>
                                        <p:tgtEl>
                                          <p:spTgt spid="8"/>
                                        </p:tgtEl>
                                        <p:attrNameLst>
                                          <p:attrName>ppt_y</p:attrName>
                                        </p:attrNameLst>
                                      </p:cBhvr>
                                      <p:tavLst>
                                        <p:tav tm="0">
                                          <p:val>
                                            <p:strVal val="ppt_y"/>
                                          </p:val>
                                        </p:tav>
                                        <p:tav tm="100000">
                                          <p:val>
                                            <p:strVal val="1+ppt_h/2"/>
                                          </p:val>
                                        </p:tav>
                                      </p:tavLst>
                                    </p:anim>
                                    <p:set>
                                      <p:cBhvr>
                                        <p:cTn id="131" dur="1" fill="hold">
                                          <p:stCondLst>
                                            <p:cond delay="1999"/>
                                          </p:stCondLst>
                                        </p:cTn>
                                        <p:tgtEl>
                                          <p:spTgt spid="8"/>
                                        </p:tgtEl>
                                        <p:attrNameLst>
                                          <p:attrName>style.visibility</p:attrName>
                                        </p:attrNameLst>
                                      </p:cBhvr>
                                      <p:to>
                                        <p:strVal val="hidden"/>
                                      </p:to>
                                    </p:set>
                                  </p:childTnLst>
                                </p:cTn>
                              </p:par>
                              <p:par>
                                <p:cTn id="132" presetID="2" presetClass="exit" presetSubtype="4" fill="hold" grpId="2" nodeType="withEffect">
                                  <p:stCondLst>
                                    <p:cond delay="0"/>
                                  </p:stCondLst>
                                  <p:childTnLst>
                                    <p:anim calcmode="lin" valueType="num">
                                      <p:cBhvr additive="base">
                                        <p:cTn id="133" dur="2000"/>
                                        <p:tgtEl>
                                          <p:spTgt spid="9"/>
                                        </p:tgtEl>
                                        <p:attrNameLst>
                                          <p:attrName>ppt_x</p:attrName>
                                        </p:attrNameLst>
                                      </p:cBhvr>
                                      <p:tavLst>
                                        <p:tav tm="0">
                                          <p:val>
                                            <p:strVal val="ppt_x"/>
                                          </p:val>
                                        </p:tav>
                                        <p:tav tm="100000">
                                          <p:val>
                                            <p:strVal val="ppt_x"/>
                                          </p:val>
                                        </p:tav>
                                      </p:tavLst>
                                    </p:anim>
                                    <p:anim calcmode="lin" valueType="num">
                                      <p:cBhvr additive="base">
                                        <p:cTn id="134" dur="2000"/>
                                        <p:tgtEl>
                                          <p:spTgt spid="9"/>
                                        </p:tgtEl>
                                        <p:attrNameLst>
                                          <p:attrName>ppt_y</p:attrName>
                                        </p:attrNameLst>
                                      </p:cBhvr>
                                      <p:tavLst>
                                        <p:tav tm="0">
                                          <p:val>
                                            <p:strVal val="ppt_y"/>
                                          </p:val>
                                        </p:tav>
                                        <p:tav tm="100000">
                                          <p:val>
                                            <p:strVal val="1+ppt_h/2"/>
                                          </p:val>
                                        </p:tav>
                                      </p:tavLst>
                                    </p:anim>
                                    <p:set>
                                      <p:cBhvr>
                                        <p:cTn id="135" dur="1" fill="hold">
                                          <p:stCondLst>
                                            <p:cond delay="1999"/>
                                          </p:stCondLst>
                                        </p:cTn>
                                        <p:tgtEl>
                                          <p:spTgt spid="9"/>
                                        </p:tgtEl>
                                        <p:attrNameLst>
                                          <p:attrName>style.visibility</p:attrName>
                                        </p:attrNameLst>
                                      </p:cBhvr>
                                      <p:to>
                                        <p:strVal val="hidden"/>
                                      </p:to>
                                    </p:set>
                                  </p:childTnLst>
                                </p:cTn>
                              </p:par>
                              <p:par>
                                <p:cTn id="136" presetID="2" presetClass="exit" presetSubtype="4" fill="hold" grpId="2" nodeType="withEffect">
                                  <p:stCondLst>
                                    <p:cond delay="0"/>
                                  </p:stCondLst>
                                  <p:childTnLst>
                                    <p:anim calcmode="lin" valueType="num">
                                      <p:cBhvr additive="base">
                                        <p:cTn id="137" dur="2000"/>
                                        <p:tgtEl>
                                          <p:spTgt spid="10"/>
                                        </p:tgtEl>
                                        <p:attrNameLst>
                                          <p:attrName>ppt_x</p:attrName>
                                        </p:attrNameLst>
                                      </p:cBhvr>
                                      <p:tavLst>
                                        <p:tav tm="0">
                                          <p:val>
                                            <p:strVal val="ppt_x"/>
                                          </p:val>
                                        </p:tav>
                                        <p:tav tm="100000">
                                          <p:val>
                                            <p:strVal val="ppt_x"/>
                                          </p:val>
                                        </p:tav>
                                      </p:tavLst>
                                    </p:anim>
                                    <p:anim calcmode="lin" valueType="num">
                                      <p:cBhvr additive="base">
                                        <p:cTn id="138" dur="2000"/>
                                        <p:tgtEl>
                                          <p:spTgt spid="10"/>
                                        </p:tgtEl>
                                        <p:attrNameLst>
                                          <p:attrName>ppt_y</p:attrName>
                                        </p:attrNameLst>
                                      </p:cBhvr>
                                      <p:tavLst>
                                        <p:tav tm="0">
                                          <p:val>
                                            <p:strVal val="ppt_y"/>
                                          </p:val>
                                        </p:tav>
                                        <p:tav tm="100000">
                                          <p:val>
                                            <p:strVal val="1+ppt_h/2"/>
                                          </p:val>
                                        </p:tav>
                                      </p:tavLst>
                                    </p:anim>
                                    <p:set>
                                      <p:cBhvr>
                                        <p:cTn id="139" dur="1" fill="hold">
                                          <p:stCondLst>
                                            <p:cond delay="1999"/>
                                          </p:stCondLst>
                                        </p:cTn>
                                        <p:tgtEl>
                                          <p:spTgt spid="10"/>
                                        </p:tgtEl>
                                        <p:attrNameLst>
                                          <p:attrName>style.visibility</p:attrName>
                                        </p:attrNameLst>
                                      </p:cBhvr>
                                      <p:to>
                                        <p:strVal val="hidden"/>
                                      </p:to>
                                    </p:set>
                                  </p:childTnLst>
                                </p:cTn>
                              </p:par>
                              <p:par>
                                <p:cTn id="140" presetID="2" presetClass="exit" presetSubtype="4" fill="hold" grpId="2" nodeType="withEffect">
                                  <p:stCondLst>
                                    <p:cond delay="0"/>
                                  </p:stCondLst>
                                  <p:childTnLst>
                                    <p:anim calcmode="lin" valueType="num">
                                      <p:cBhvr additive="base">
                                        <p:cTn id="141" dur="2000"/>
                                        <p:tgtEl>
                                          <p:spTgt spid="11"/>
                                        </p:tgtEl>
                                        <p:attrNameLst>
                                          <p:attrName>ppt_x</p:attrName>
                                        </p:attrNameLst>
                                      </p:cBhvr>
                                      <p:tavLst>
                                        <p:tav tm="0">
                                          <p:val>
                                            <p:strVal val="ppt_x"/>
                                          </p:val>
                                        </p:tav>
                                        <p:tav tm="100000">
                                          <p:val>
                                            <p:strVal val="ppt_x"/>
                                          </p:val>
                                        </p:tav>
                                      </p:tavLst>
                                    </p:anim>
                                    <p:anim calcmode="lin" valueType="num">
                                      <p:cBhvr additive="base">
                                        <p:cTn id="142" dur="2000"/>
                                        <p:tgtEl>
                                          <p:spTgt spid="11"/>
                                        </p:tgtEl>
                                        <p:attrNameLst>
                                          <p:attrName>ppt_y</p:attrName>
                                        </p:attrNameLst>
                                      </p:cBhvr>
                                      <p:tavLst>
                                        <p:tav tm="0">
                                          <p:val>
                                            <p:strVal val="ppt_y"/>
                                          </p:val>
                                        </p:tav>
                                        <p:tav tm="100000">
                                          <p:val>
                                            <p:strVal val="1+ppt_h/2"/>
                                          </p:val>
                                        </p:tav>
                                      </p:tavLst>
                                    </p:anim>
                                    <p:set>
                                      <p:cBhvr>
                                        <p:cTn id="143" dur="1" fill="hold">
                                          <p:stCondLst>
                                            <p:cond delay="1999"/>
                                          </p:stCondLst>
                                        </p:cTn>
                                        <p:tgtEl>
                                          <p:spTgt spid="11"/>
                                        </p:tgtEl>
                                        <p:attrNameLst>
                                          <p:attrName>style.visibility</p:attrName>
                                        </p:attrNameLst>
                                      </p:cBhvr>
                                      <p:to>
                                        <p:strVal val="hidden"/>
                                      </p:to>
                                    </p:set>
                                  </p:childTnLst>
                                </p:cTn>
                              </p:par>
                              <p:par>
                                <p:cTn id="144" presetID="2" presetClass="exit" presetSubtype="4" fill="hold" grpId="2" nodeType="withEffect">
                                  <p:stCondLst>
                                    <p:cond delay="0"/>
                                  </p:stCondLst>
                                  <p:childTnLst>
                                    <p:anim calcmode="lin" valueType="num">
                                      <p:cBhvr additive="base">
                                        <p:cTn id="145" dur="2000"/>
                                        <p:tgtEl>
                                          <p:spTgt spid="12"/>
                                        </p:tgtEl>
                                        <p:attrNameLst>
                                          <p:attrName>ppt_x</p:attrName>
                                        </p:attrNameLst>
                                      </p:cBhvr>
                                      <p:tavLst>
                                        <p:tav tm="0">
                                          <p:val>
                                            <p:strVal val="ppt_x"/>
                                          </p:val>
                                        </p:tav>
                                        <p:tav tm="100000">
                                          <p:val>
                                            <p:strVal val="ppt_x"/>
                                          </p:val>
                                        </p:tav>
                                      </p:tavLst>
                                    </p:anim>
                                    <p:anim calcmode="lin" valueType="num">
                                      <p:cBhvr additive="base">
                                        <p:cTn id="146" dur="2000"/>
                                        <p:tgtEl>
                                          <p:spTgt spid="12"/>
                                        </p:tgtEl>
                                        <p:attrNameLst>
                                          <p:attrName>ppt_y</p:attrName>
                                        </p:attrNameLst>
                                      </p:cBhvr>
                                      <p:tavLst>
                                        <p:tav tm="0">
                                          <p:val>
                                            <p:strVal val="ppt_y"/>
                                          </p:val>
                                        </p:tav>
                                        <p:tav tm="100000">
                                          <p:val>
                                            <p:strVal val="1+ppt_h/2"/>
                                          </p:val>
                                        </p:tav>
                                      </p:tavLst>
                                    </p:anim>
                                    <p:set>
                                      <p:cBhvr>
                                        <p:cTn id="147" dur="1" fill="hold">
                                          <p:stCondLst>
                                            <p:cond delay="1999"/>
                                          </p:stCondLst>
                                        </p:cTn>
                                        <p:tgtEl>
                                          <p:spTgt spid="12"/>
                                        </p:tgtEl>
                                        <p:attrNameLst>
                                          <p:attrName>style.visibility</p:attrName>
                                        </p:attrNameLst>
                                      </p:cBhvr>
                                      <p:to>
                                        <p:strVal val="hidden"/>
                                      </p:to>
                                    </p:set>
                                  </p:childTnLst>
                                </p:cTn>
                              </p:par>
                              <p:par>
                                <p:cTn id="148" presetID="19" presetClass="exit" presetSubtype="5" fill="hold" grpId="3" nodeType="withEffect">
                                  <p:stCondLst>
                                    <p:cond delay="0"/>
                                  </p:stCondLst>
                                  <p:childTnLst>
                                    <p:anim calcmode="lin" valueType="num">
                                      <p:cBhvr>
                                        <p:cTn id="149" dur="2000"/>
                                        <p:tgtEl>
                                          <p:spTgt spid="3"/>
                                        </p:tgtEl>
                                        <p:attrNameLst>
                                          <p:attrName>ppt_w</p:attrName>
                                        </p:attrNameLst>
                                      </p:cBhvr>
                                      <p:tavLst>
                                        <p:tav tm="0">
                                          <p:val>
                                            <p:strVal val="ppt_w"/>
                                          </p:val>
                                        </p:tav>
                                        <p:tav tm="100000">
                                          <p:val>
                                            <p:strVal val="ppt_w"/>
                                          </p:val>
                                        </p:tav>
                                      </p:tavLst>
                                    </p:anim>
                                    <p:anim calcmode="lin" valueType="num">
                                      <p:cBhvr>
                                        <p:cTn id="150" dur="2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1" dur="1" fill="hold">
                                          <p:stCondLst>
                                            <p:cond delay="1999"/>
                                          </p:stCondLst>
                                        </p:cTn>
                                        <p:tgtEl>
                                          <p:spTgt spid="3"/>
                                        </p:tgtEl>
                                        <p:attrNameLst>
                                          <p:attrName>style.visibility</p:attrName>
                                        </p:attrNameLst>
                                      </p:cBhvr>
                                      <p:to>
                                        <p:strVal val="hidden"/>
                                      </p:to>
                                    </p:set>
                                  </p:childTnLst>
                                </p:cTn>
                              </p:par>
                              <p:par>
                                <p:cTn id="152" presetID="19" presetClass="exit" presetSubtype="5" fill="hold" grpId="3" nodeType="withEffect">
                                  <p:stCondLst>
                                    <p:cond delay="0"/>
                                  </p:stCondLst>
                                  <p:childTnLst>
                                    <p:anim calcmode="lin" valueType="num">
                                      <p:cBhvr>
                                        <p:cTn id="153" dur="2000"/>
                                        <p:tgtEl>
                                          <p:spTgt spid="4"/>
                                        </p:tgtEl>
                                        <p:attrNameLst>
                                          <p:attrName>ppt_w</p:attrName>
                                        </p:attrNameLst>
                                      </p:cBhvr>
                                      <p:tavLst>
                                        <p:tav tm="0">
                                          <p:val>
                                            <p:strVal val="ppt_w"/>
                                          </p:val>
                                        </p:tav>
                                        <p:tav tm="100000">
                                          <p:val>
                                            <p:strVal val="ppt_w"/>
                                          </p:val>
                                        </p:tav>
                                      </p:tavLst>
                                    </p:anim>
                                    <p:anim calcmode="lin" valueType="num">
                                      <p:cBhvr>
                                        <p:cTn id="154"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5" dur="1" fill="hold">
                                          <p:stCondLst>
                                            <p:cond delay="1999"/>
                                          </p:stCondLst>
                                        </p:cTn>
                                        <p:tgtEl>
                                          <p:spTgt spid="4"/>
                                        </p:tgtEl>
                                        <p:attrNameLst>
                                          <p:attrName>style.visibility</p:attrName>
                                        </p:attrNameLst>
                                      </p:cBhvr>
                                      <p:to>
                                        <p:strVal val="hidden"/>
                                      </p:to>
                                    </p:set>
                                  </p:childTnLst>
                                </p:cTn>
                              </p:par>
                              <p:par>
                                <p:cTn id="156" presetID="19" presetClass="exit" presetSubtype="5" fill="hold" grpId="3" nodeType="withEffect">
                                  <p:stCondLst>
                                    <p:cond delay="0"/>
                                  </p:stCondLst>
                                  <p:childTnLst>
                                    <p:anim calcmode="lin" valueType="num">
                                      <p:cBhvr>
                                        <p:cTn id="157" dur="2000"/>
                                        <p:tgtEl>
                                          <p:spTgt spid="5"/>
                                        </p:tgtEl>
                                        <p:attrNameLst>
                                          <p:attrName>ppt_w</p:attrName>
                                        </p:attrNameLst>
                                      </p:cBhvr>
                                      <p:tavLst>
                                        <p:tav tm="0">
                                          <p:val>
                                            <p:strVal val="ppt_w"/>
                                          </p:val>
                                        </p:tav>
                                        <p:tav tm="100000">
                                          <p:val>
                                            <p:strVal val="ppt_w"/>
                                          </p:val>
                                        </p:tav>
                                      </p:tavLst>
                                    </p:anim>
                                    <p:anim calcmode="lin" valueType="num">
                                      <p:cBhvr>
                                        <p:cTn id="158"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9" dur="1" fill="hold">
                                          <p:stCondLst>
                                            <p:cond delay="1999"/>
                                          </p:stCondLst>
                                        </p:cTn>
                                        <p:tgtEl>
                                          <p:spTgt spid="5"/>
                                        </p:tgtEl>
                                        <p:attrNameLst>
                                          <p:attrName>style.visibility</p:attrName>
                                        </p:attrNameLst>
                                      </p:cBhvr>
                                      <p:to>
                                        <p:strVal val="hidden"/>
                                      </p:to>
                                    </p:set>
                                  </p:childTnLst>
                                </p:cTn>
                              </p:par>
                              <p:par>
                                <p:cTn id="160" presetID="19" presetClass="exit" presetSubtype="5" fill="hold" grpId="3" nodeType="withEffect">
                                  <p:stCondLst>
                                    <p:cond delay="0"/>
                                  </p:stCondLst>
                                  <p:childTnLst>
                                    <p:anim calcmode="lin" valueType="num">
                                      <p:cBhvr>
                                        <p:cTn id="161" dur="2000"/>
                                        <p:tgtEl>
                                          <p:spTgt spid="6"/>
                                        </p:tgtEl>
                                        <p:attrNameLst>
                                          <p:attrName>ppt_w</p:attrName>
                                        </p:attrNameLst>
                                      </p:cBhvr>
                                      <p:tavLst>
                                        <p:tav tm="0">
                                          <p:val>
                                            <p:strVal val="ppt_w"/>
                                          </p:val>
                                        </p:tav>
                                        <p:tav tm="100000">
                                          <p:val>
                                            <p:strVal val="ppt_w"/>
                                          </p:val>
                                        </p:tav>
                                      </p:tavLst>
                                    </p:anim>
                                    <p:anim calcmode="lin" valueType="num">
                                      <p:cBhvr>
                                        <p:cTn id="162"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3" dur="1" fill="hold">
                                          <p:stCondLst>
                                            <p:cond delay="1999"/>
                                          </p:stCondLst>
                                        </p:cTn>
                                        <p:tgtEl>
                                          <p:spTgt spid="6"/>
                                        </p:tgtEl>
                                        <p:attrNameLst>
                                          <p:attrName>style.visibility</p:attrName>
                                        </p:attrNameLst>
                                      </p:cBhvr>
                                      <p:to>
                                        <p:strVal val="hidden"/>
                                      </p:to>
                                    </p:set>
                                  </p:childTnLst>
                                </p:cTn>
                              </p:par>
                              <p:par>
                                <p:cTn id="164" presetID="19" presetClass="exit" presetSubtype="5" fill="hold" grpId="3" nodeType="withEffect">
                                  <p:stCondLst>
                                    <p:cond delay="0"/>
                                  </p:stCondLst>
                                  <p:childTnLst>
                                    <p:anim calcmode="lin" valueType="num">
                                      <p:cBhvr>
                                        <p:cTn id="165" dur="2000"/>
                                        <p:tgtEl>
                                          <p:spTgt spid="7"/>
                                        </p:tgtEl>
                                        <p:attrNameLst>
                                          <p:attrName>ppt_w</p:attrName>
                                        </p:attrNameLst>
                                      </p:cBhvr>
                                      <p:tavLst>
                                        <p:tav tm="0">
                                          <p:val>
                                            <p:strVal val="ppt_w"/>
                                          </p:val>
                                        </p:tav>
                                        <p:tav tm="100000">
                                          <p:val>
                                            <p:strVal val="ppt_w"/>
                                          </p:val>
                                        </p:tav>
                                      </p:tavLst>
                                    </p:anim>
                                    <p:anim calcmode="lin" valueType="num">
                                      <p:cBhvr>
                                        <p:cTn id="166"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7" dur="1" fill="hold">
                                          <p:stCondLst>
                                            <p:cond delay="1999"/>
                                          </p:stCondLst>
                                        </p:cTn>
                                        <p:tgtEl>
                                          <p:spTgt spid="7"/>
                                        </p:tgtEl>
                                        <p:attrNameLst>
                                          <p:attrName>style.visibility</p:attrName>
                                        </p:attrNameLst>
                                      </p:cBhvr>
                                      <p:to>
                                        <p:strVal val="hidden"/>
                                      </p:to>
                                    </p:set>
                                  </p:childTnLst>
                                </p:cTn>
                              </p:par>
                              <p:par>
                                <p:cTn id="168" presetID="19" presetClass="exit" presetSubtype="5" fill="hold" grpId="3" nodeType="withEffect">
                                  <p:stCondLst>
                                    <p:cond delay="0"/>
                                  </p:stCondLst>
                                  <p:childTnLst>
                                    <p:anim calcmode="lin" valueType="num">
                                      <p:cBhvr>
                                        <p:cTn id="169" dur="2000"/>
                                        <p:tgtEl>
                                          <p:spTgt spid="8"/>
                                        </p:tgtEl>
                                        <p:attrNameLst>
                                          <p:attrName>ppt_w</p:attrName>
                                        </p:attrNameLst>
                                      </p:cBhvr>
                                      <p:tavLst>
                                        <p:tav tm="0">
                                          <p:val>
                                            <p:strVal val="ppt_w"/>
                                          </p:val>
                                        </p:tav>
                                        <p:tav tm="100000">
                                          <p:val>
                                            <p:strVal val="ppt_w"/>
                                          </p:val>
                                        </p:tav>
                                      </p:tavLst>
                                    </p:anim>
                                    <p:anim calcmode="lin" valueType="num">
                                      <p:cBhvr>
                                        <p:cTn id="170"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1" dur="1" fill="hold">
                                          <p:stCondLst>
                                            <p:cond delay="1999"/>
                                          </p:stCondLst>
                                        </p:cTn>
                                        <p:tgtEl>
                                          <p:spTgt spid="8"/>
                                        </p:tgtEl>
                                        <p:attrNameLst>
                                          <p:attrName>style.visibility</p:attrName>
                                        </p:attrNameLst>
                                      </p:cBhvr>
                                      <p:to>
                                        <p:strVal val="hidden"/>
                                      </p:to>
                                    </p:set>
                                  </p:childTnLst>
                                </p:cTn>
                              </p:par>
                              <p:par>
                                <p:cTn id="172" presetID="19" presetClass="exit" presetSubtype="5" fill="hold" grpId="3" nodeType="withEffect">
                                  <p:stCondLst>
                                    <p:cond delay="0"/>
                                  </p:stCondLst>
                                  <p:childTnLst>
                                    <p:anim calcmode="lin" valueType="num">
                                      <p:cBhvr>
                                        <p:cTn id="173" dur="2000"/>
                                        <p:tgtEl>
                                          <p:spTgt spid="9"/>
                                        </p:tgtEl>
                                        <p:attrNameLst>
                                          <p:attrName>ppt_w</p:attrName>
                                        </p:attrNameLst>
                                      </p:cBhvr>
                                      <p:tavLst>
                                        <p:tav tm="0">
                                          <p:val>
                                            <p:strVal val="ppt_w"/>
                                          </p:val>
                                        </p:tav>
                                        <p:tav tm="100000">
                                          <p:val>
                                            <p:strVal val="ppt_w"/>
                                          </p:val>
                                        </p:tav>
                                      </p:tavLst>
                                    </p:anim>
                                    <p:anim calcmode="lin" valueType="num">
                                      <p:cBhvr>
                                        <p:cTn id="174"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5" dur="1" fill="hold">
                                          <p:stCondLst>
                                            <p:cond delay="1999"/>
                                          </p:stCondLst>
                                        </p:cTn>
                                        <p:tgtEl>
                                          <p:spTgt spid="9"/>
                                        </p:tgtEl>
                                        <p:attrNameLst>
                                          <p:attrName>style.visibility</p:attrName>
                                        </p:attrNameLst>
                                      </p:cBhvr>
                                      <p:to>
                                        <p:strVal val="hidden"/>
                                      </p:to>
                                    </p:set>
                                  </p:childTnLst>
                                </p:cTn>
                              </p:par>
                              <p:par>
                                <p:cTn id="176" presetID="19" presetClass="exit" presetSubtype="5" fill="hold" grpId="3" nodeType="withEffect">
                                  <p:stCondLst>
                                    <p:cond delay="0"/>
                                  </p:stCondLst>
                                  <p:childTnLst>
                                    <p:anim calcmode="lin" valueType="num">
                                      <p:cBhvr>
                                        <p:cTn id="177" dur="2000"/>
                                        <p:tgtEl>
                                          <p:spTgt spid="10"/>
                                        </p:tgtEl>
                                        <p:attrNameLst>
                                          <p:attrName>ppt_w</p:attrName>
                                        </p:attrNameLst>
                                      </p:cBhvr>
                                      <p:tavLst>
                                        <p:tav tm="0">
                                          <p:val>
                                            <p:strVal val="ppt_w"/>
                                          </p:val>
                                        </p:tav>
                                        <p:tav tm="100000">
                                          <p:val>
                                            <p:strVal val="ppt_w"/>
                                          </p:val>
                                        </p:tav>
                                      </p:tavLst>
                                    </p:anim>
                                    <p:anim calcmode="lin" valueType="num">
                                      <p:cBhvr>
                                        <p:cTn id="178"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9" dur="1" fill="hold">
                                          <p:stCondLst>
                                            <p:cond delay="1999"/>
                                          </p:stCondLst>
                                        </p:cTn>
                                        <p:tgtEl>
                                          <p:spTgt spid="10"/>
                                        </p:tgtEl>
                                        <p:attrNameLst>
                                          <p:attrName>style.visibility</p:attrName>
                                        </p:attrNameLst>
                                      </p:cBhvr>
                                      <p:to>
                                        <p:strVal val="hidden"/>
                                      </p:to>
                                    </p:set>
                                  </p:childTnLst>
                                </p:cTn>
                              </p:par>
                              <p:par>
                                <p:cTn id="180" presetID="19" presetClass="exit" presetSubtype="5" fill="hold" grpId="3" nodeType="withEffect">
                                  <p:stCondLst>
                                    <p:cond delay="0"/>
                                  </p:stCondLst>
                                  <p:childTnLst>
                                    <p:anim calcmode="lin" valueType="num">
                                      <p:cBhvr>
                                        <p:cTn id="181" dur="2000"/>
                                        <p:tgtEl>
                                          <p:spTgt spid="11"/>
                                        </p:tgtEl>
                                        <p:attrNameLst>
                                          <p:attrName>ppt_w</p:attrName>
                                        </p:attrNameLst>
                                      </p:cBhvr>
                                      <p:tavLst>
                                        <p:tav tm="0">
                                          <p:val>
                                            <p:strVal val="ppt_w"/>
                                          </p:val>
                                        </p:tav>
                                        <p:tav tm="100000">
                                          <p:val>
                                            <p:strVal val="ppt_w"/>
                                          </p:val>
                                        </p:tav>
                                      </p:tavLst>
                                    </p:anim>
                                    <p:anim calcmode="lin" valueType="num">
                                      <p:cBhvr>
                                        <p:cTn id="182"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3" dur="1" fill="hold">
                                          <p:stCondLst>
                                            <p:cond delay="1999"/>
                                          </p:stCondLst>
                                        </p:cTn>
                                        <p:tgtEl>
                                          <p:spTgt spid="11"/>
                                        </p:tgtEl>
                                        <p:attrNameLst>
                                          <p:attrName>style.visibility</p:attrName>
                                        </p:attrNameLst>
                                      </p:cBhvr>
                                      <p:to>
                                        <p:strVal val="hidden"/>
                                      </p:to>
                                    </p:set>
                                  </p:childTnLst>
                                </p:cTn>
                              </p:par>
                              <p:par>
                                <p:cTn id="184" presetID="19" presetClass="exit" presetSubtype="5" fill="hold" grpId="3" nodeType="withEffect">
                                  <p:stCondLst>
                                    <p:cond delay="0"/>
                                  </p:stCondLst>
                                  <p:childTnLst>
                                    <p:anim calcmode="lin" valueType="num">
                                      <p:cBhvr>
                                        <p:cTn id="185" dur="2000"/>
                                        <p:tgtEl>
                                          <p:spTgt spid="12"/>
                                        </p:tgtEl>
                                        <p:attrNameLst>
                                          <p:attrName>ppt_w</p:attrName>
                                        </p:attrNameLst>
                                      </p:cBhvr>
                                      <p:tavLst>
                                        <p:tav tm="0">
                                          <p:val>
                                            <p:strVal val="ppt_w"/>
                                          </p:val>
                                        </p:tav>
                                        <p:tav tm="100000">
                                          <p:val>
                                            <p:strVal val="ppt_w"/>
                                          </p:val>
                                        </p:tav>
                                      </p:tavLst>
                                    </p:anim>
                                    <p:anim calcmode="lin" valueType="num">
                                      <p:cBhvr>
                                        <p:cTn id="186"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7" dur="1" fill="hold">
                                          <p:stCondLst>
                                            <p:cond delay="1999"/>
                                          </p:stCondLst>
                                        </p:cTn>
                                        <p:tgtEl>
                                          <p:spTgt spid="12"/>
                                        </p:tgtEl>
                                        <p:attrNameLst>
                                          <p:attrName>style.visibility</p:attrName>
                                        </p:attrNameLst>
                                      </p:cBhvr>
                                      <p:to>
                                        <p:strVal val="hidden"/>
                                      </p:to>
                                    </p:set>
                                  </p:childTnLst>
                                </p:cTn>
                              </p:par>
                              <p:par>
                                <p:cTn id="188" presetID="17" presetClass="entr" presetSubtype="1"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 calcmode="lin" valueType="num">
                                      <p:cBhvr>
                                        <p:cTn id="190" dur="2000" fill="hold"/>
                                        <p:tgtEl>
                                          <p:spTgt spid="2"/>
                                        </p:tgtEl>
                                        <p:attrNameLst>
                                          <p:attrName>ppt_x</p:attrName>
                                        </p:attrNameLst>
                                      </p:cBhvr>
                                      <p:tavLst>
                                        <p:tav tm="0">
                                          <p:val>
                                            <p:strVal val="#ppt_x"/>
                                          </p:val>
                                        </p:tav>
                                        <p:tav tm="100000">
                                          <p:val>
                                            <p:strVal val="#ppt_x"/>
                                          </p:val>
                                        </p:tav>
                                      </p:tavLst>
                                    </p:anim>
                                    <p:anim calcmode="lin" valueType="num">
                                      <p:cBhvr>
                                        <p:cTn id="191" dur="2000" fill="hold"/>
                                        <p:tgtEl>
                                          <p:spTgt spid="2"/>
                                        </p:tgtEl>
                                        <p:attrNameLst>
                                          <p:attrName>ppt_y</p:attrName>
                                        </p:attrNameLst>
                                      </p:cBhvr>
                                      <p:tavLst>
                                        <p:tav tm="0">
                                          <p:val>
                                            <p:strVal val="#ppt_y-#ppt_h/2"/>
                                          </p:val>
                                        </p:tav>
                                        <p:tav tm="100000">
                                          <p:val>
                                            <p:strVal val="#ppt_y"/>
                                          </p:val>
                                        </p:tav>
                                      </p:tavLst>
                                    </p:anim>
                                    <p:anim calcmode="lin" valueType="num">
                                      <p:cBhvr>
                                        <p:cTn id="192" dur="2000" fill="hold"/>
                                        <p:tgtEl>
                                          <p:spTgt spid="2"/>
                                        </p:tgtEl>
                                        <p:attrNameLst>
                                          <p:attrName>ppt_w</p:attrName>
                                        </p:attrNameLst>
                                      </p:cBhvr>
                                      <p:tavLst>
                                        <p:tav tm="0">
                                          <p:val>
                                            <p:strVal val="#ppt_w"/>
                                          </p:val>
                                        </p:tav>
                                        <p:tav tm="100000">
                                          <p:val>
                                            <p:strVal val="#ppt_w"/>
                                          </p:val>
                                        </p:tav>
                                      </p:tavLst>
                                    </p:anim>
                                    <p:anim calcmode="lin" valueType="num">
                                      <p:cBhvr>
                                        <p:cTn id="193" dur="2000" fill="hold"/>
                                        <p:tgtEl>
                                          <p:spTgt spid="2"/>
                                        </p:tgtEl>
                                        <p:attrNameLst>
                                          <p:attrName>ppt_h</p:attrName>
                                        </p:attrNameLst>
                                      </p:cBhvr>
                                      <p:tavLst>
                                        <p:tav tm="0">
                                          <p:val>
                                            <p:fltVal val="0"/>
                                          </p:val>
                                        </p:tav>
                                        <p:tav tm="100000">
                                          <p:val>
                                            <p:strVal val="#ppt_h"/>
                                          </p:val>
                                        </p:tav>
                                      </p:tavLst>
                                    </p:anim>
                                  </p:childTnLst>
                                </p:cTn>
                              </p:par>
                              <p:par>
                                <p:cTn id="194" presetID="5" presetClass="entr" presetSubtype="5" fill="hold" nodeType="withEffect">
                                  <p:stCondLst>
                                    <p:cond delay="0"/>
                                  </p:stCondLst>
                                  <p:childTnLst>
                                    <p:set>
                                      <p:cBhvr>
                                        <p:cTn id="195" dur="1" fill="hold">
                                          <p:stCondLst>
                                            <p:cond delay="0"/>
                                          </p:stCondLst>
                                        </p:cTn>
                                        <p:tgtEl>
                                          <p:spTgt spid="2"/>
                                        </p:tgtEl>
                                        <p:attrNameLst>
                                          <p:attrName>style.visibility</p:attrName>
                                        </p:attrNameLst>
                                      </p:cBhvr>
                                      <p:to>
                                        <p:strVal val="visible"/>
                                      </p:to>
                                    </p:set>
                                    <p:animEffect transition="in" filter="checkerboard(down)">
                                      <p:cBhvr>
                                        <p:cTn id="19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686868"/>
            </a:gs>
            <a:gs pos="50000">
              <a:schemeClr val="bg1">
                <a:shade val="67500"/>
                <a:satMod val="115000"/>
              </a:schemeClr>
            </a:gs>
            <a:gs pos="100000">
              <a:schemeClr val="bg1">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3d185e74.png"/>
          <p:cNvPicPr>
            <a:picLocks noChangeAspect="1"/>
          </p:cNvPicPr>
          <p:nvPr/>
        </p:nvPicPr>
        <p:blipFill>
          <a:blip r:embed="rId2">
            <a:grayscl/>
            <a:lum contrast="20000"/>
          </a:blip>
          <a:stretch>
            <a:fillRect/>
          </a:stretch>
        </p:blipFill>
        <p:spPr>
          <a:xfrm flipV="1">
            <a:off x="2071670" y="0"/>
            <a:ext cx="1390650" cy="5143500"/>
          </a:xfrm>
          <a:prstGeom prst="rect">
            <a:avLst/>
          </a:prstGeom>
        </p:spPr>
      </p:pic>
      <p:pic>
        <p:nvPicPr>
          <p:cNvPr id="3" name="2 Imagen" descr="3d185e74.png"/>
          <p:cNvPicPr>
            <a:picLocks noChangeAspect="1"/>
          </p:cNvPicPr>
          <p:nvPr/>
        </p:nvPicPr>
        <p:blipFill>
          <a:blip r:embed="rId2">
            <a:grayscl/>
            <a:lum contrast="20000"/>
          </a:blip>
          <a:stretch>
            <a:fillRect/>
          </a:stretch>
        </p:blipFill>
        <p:spPr>
          <a:xfrm flipH="1" flipV="1">
            <a:off x="5715008" y="0"/>
            <a:ext cx="1500198" cy="5143500"/>
          </a:xfrm>
          <a:prstGeom prst="rect">
            <a:avLst/>
          </a:prstGeom>
        </p:spPr>
      </p:pic>
      <p:pic>
        <p:nvPicPr>
          <p:cNvPr id="10" name="9 Imagen" descr="unnamed.png"/>
          <p:cNvPicPr>
            <a:picLocks noChangeAspect="1"/>
          </p:cNvPicPr>
          <p:nvPr/>
        </p:nvPicPr>
        <p:blipFill>
          <a:blip r:embed="rId3"/>
          <a:stretch>
            <a:fillRect/>
          </a:stretch>
        </p:blipFill>
        <p:spPr>
          <a:xfrm>
            <a:off x="0" y="357172"/>
            <a:ext cx="2514691" cy="4786328"/>
          </a:xfrm>
          <a:prstGeom prst="rect">
            <a:avLst/>
          </a:prstGeom>
        </p:spPr>
      </p:pic>
      <p:pic>
        <p:nvPicPr>
          <p:cNvPr id="11" name="10 Imagen" descr="unnamed.png"/>
          <p:cNvPicPr>
            <a:picLocks noChangeAspect="1"/>
          </p:cNvPicPr>
          <p:nvPr/>
        </p:nvPicPr>
        <p:blipFill>
          <a:blip r:embed="rId3"/>
          <a:stretch>
            <a:fillRect/>
          </a:stretch>
        </p:blipFill>
        <p:spPr>
          <a:xfrm flipH="1">
            <a:off x="6715140" y="357172"/>
            <a:ext cx="2428860" cy="4786328"/>
          </a:xfrm>
          <a:prstGeom prst="rect">
            <a:avLst/>
          </a:prstGeom>
        </p:spPr>
      </p:pic>
      <p:pic>
        <p:nvPicPr>
          <p:cNvPr id="12" name="11 Imagen" descr="butterfly-animation-23.gif"/>
          <p:cNvPicPr>
            <a:picLocks noChangeAspect="1"/>
          </p:cNvPicPr>
          <p:nvPr/>
        </p:nvPicPr>
        <p:blipFill>
          <a:blip r:embed="rId4"/>
          <a:stretch>
            <a:fillRect/>
          </a:stretch>
        </p:blipFill>
        <p:spPr>
          <a:xfrm>
            <a:off x="6929454" y="214296"/>
            <a:ext cx="1785950" cy="1576101"/>
          </a:xfrm>
          <a:prstGeom prst="rect">
            <a:avLst/>
          </a:prstGeom>
        </p:spPr>
      </p:pic>
      <p:sp>
        <p:nvSpPr>
          <p:cNvPr id="9" name="8 CuadroTexto"/>
          <p:cNvSpPr txBox="1"/>
          <p:nvPr/>
        </p:nvSpPr>
        <p:spPr>
          <a:xfrm>
            <a:off x="2786050" y="2857502"/>
            <a:ext cx="3786214" cy="1938992"/>
          </a:xfrm>
          <a:prstGeom prst="rect">
            <a:avLst/>
          </a:prstGeom>
          <a:noFill/>
        </p:spPr>
        <p:txBody>
          <a:bodyPr wrap="square" rtlCol="0">
            <a:spAutoFit/>
          </a:bodyPr>
          <a:lstStyle/>
          <a:p>
            <a:r>
              <a:rPr lang="es-PE" sz="2000" dirty="0" smtClean="0">
                <a:ln>
                  <a:solidFill>
                    <a:schemeClr val="tx1"/>
                  </a:solidFill>
                </a:ln>
                <a:solidFill>
                  <a:srgbClr val="FF0000"/>
                </a:solidFill>
              </a:rPr>
              <a:t>En tus vuelos errantes, hallamos un eco de sueños, cada batir de tus alas, un poema sin dueño. Eres la melodía que el viento susurra al atardecer, un suspiro de la naturaleza que nos invita a renacer.</a:t>
            </a:r>
          </a:p>
          <a:p>
            <a:endParaRPr lang="es-PE" sz="2000" dirty="0">
              <a:ln>
                <a:solidFill>
                  <a:schemeClr val="tx1"/>
                </a:solidFill>
              </a:ln>
              <a:solidFill>
                <a:srgbClr val="FF0000"/>
              </a:solidFill>
            </a:endParaRPr>
          </a:p>
        </p:txBody>
      </p:sp>
      <p:pic>
        <p:nvPicPr>
          <p:cNvPr id="14" name="13 Imagen" descr="266fcfd168026b29e2a23ecec9d0fa6f.gif"/>
          <p:cNvPicPr>
            <a:picLocks noChangeAspect="1"/>
          </p:cNvPicPr>
          <p:nvPr/>
        </p:nvPicPr>
        <p:blipFill>
          <a:blip r:embed="rId5"/>
          <a:stretch>
            <a:fillRect/>
          </a:stretch>
        </p:blipFill>
        <p:spPr>
          <a:xfrm>
            <a:off x="642910" y="0"/>
            <a:ext cx="1916256" cy="1890706"/>
          </a:xfrm>
          <a:prstGeom prst="rect">
            <a:avLst/>
          </a:prstGeom>
        </p:spPr>
      </p:pic>
    </p:spTree>
  </p:cSld>
  <p:clrMapOvr>
    <a:masterClrMapping/>
  </p:clrMapOvr>
  <p:transition advClick="0" advTm="18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Painnt_Creation_2024-02-26_1106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ultidocumento"/>
          <p:cNvSpPr/>
          <p:nvPr/>
        </p:nvSpPr>
        <p:spPr>
          <a:xfrm flipH="1">
            <a:off x="0" y="0"/>
            <a:ext cx="4572000" cy="5143500"/>
          </a:xfrm>
          <a:prstGeom prst="flowChartMultidocument">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a:ln>
            <a:noFill/>
            <a:prstDash val="sysDot"/>
          </a:ln>
          <a:effectLst>
            <a:glow rad="228600">
              <a:schemeClr val="accent4">
                <a:satMod val="175000"/>
                <a:alpha val="40000"/>
              </a:schemeClr>
            </a:glo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Multidocumento"/>
          <p:cNvSpPr/>
          <p:nvPr/>
        </p:nvSpPr>
        <p:spPr>
          <a:xfrm flipH="1">
            <a:off x="0" y="0"/>
            <a:ext cx="4143372" cy="5143500"/>
          </a:xfrm>
          <a:prstGeom prst="flowChartMultidocument">
            <a:avLst/>
          </a:prstGeom>
          <a:blipFill>
            <a:blip r:embed="rId3">
              <a:duotone>
                <a:prstClr val="black"/>
                <a:schemeClr val="accent3">
                  <a:tint val="45000"/>
                  <a:satMod val="400000"/>
                </a:schemeClr>
              </a:duotone>
              <a:lum bright="-40000" contrast="40000"/>
            </a:blip>
            <a:stretch>
              <a:fillRect/>
            </a:stretch>
          </a:blipFill>
          <a:ln>
            <a:noFill/>
            <a:prstDash val="sysDot"/>
          </a:ln>
          <a:effectLst>
            <a:glow rad="228600">
              <a:schemeClr val="accent3">
                <a:lumMod val="50000"/>
                <a:alpha val="40000"/>
              </a:schemeClr>
            </a:glo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Multidocumento"/>
          <p:cNvSpPr/>
          <p:nvPr/>
        </p:nvSpPr>
        <p:spPr>
          <a:xfrm>
            <a:off x="4572000" y="0"/>
            <a:ext cx="4572000" cy="5143500"/>
          </a:xfrm>
          <a:prstGeom prst="flowChartMultidocument">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a:ln>
            <a:noFill/>
            <a:prstDash val="sysDot"/>
          </a:ln>
          <a:effectLst>
            <a:glow rad="228600">
              <a:schemeClr val="accent4">
                <a:satMod val="175000"/>
                <a:alpha val="40000"/>
              </a:schemeClr>
            </a:glo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Multidocumento"/>
          <p:cNvSpPr/>
          <p:nvPr/>
        </p:nvSpPr>
        <p:spPr>
          <a:xfrm>
            <a:off x="5072066" y="0"/>
            <a:ext cx="4071934" cy="5143500"/>
          </a:xfrm>
          <a:prstGeom prst="flowChartMultidocument">
            <a:avLst/>
          </a:prstGeom>
          <a:blipFill>
            <a:blip r:embed="rId3">
              <a:duotone>
                <a:prstClr val="black"/>
                <a:schemeClr val="accent3">
                  <a:tint val="45000"/>
                  <a:satMod val="400000"/>
                </a:schemeClr>
              </a:duotone>
              <a:lum bright="-40000" contrast="40000"/>
            </a:blip>
            <a:stretch>
              <a:fillRect/>
            </a:stretch>
          </a:blipFill>
          <a:ln>
            <a:noFill/>
            <a:prstDash val="sysDot"/>
          </a:ln>
          <a:effectLst>
            <a:glow rad="101600">
              <a:schemeClr val="accent3">
                <a:lumMod val="50000"/>
                <a:alpha val="60000"/>
              </a:schemeClr>
            </a:glo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7" name="6 Imagen" descr="Painnt_Creation_2024-02-26_1106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3000"/>
                                        <p:tgtEl>
                                          <p:spTgt spid="3"/>
                                        </p:tgtEl>
                                        <p:attrNameLst>
                                          <p:attrName>ppt_x</p:attrName>
                                        </p:attrNameLst>
                                      </p:cBhvr>
                                      <p:tavLst>
                                        <p:tav tm="0">
                                          <p:val>
                                            <p:strVal val="ppt_x"/>
                                          </p:val>
                                        </p:tav>
                                        <p:tav tm="100000">
                                          <p:val>
                                            <p:strVal val="ppt_x-ppt_w/2"/>
                                          </p:val>
                                        </p:tav>
                                      </p:tavLst>
                                    </p:anim>
                                    <p:anim calcmode="lin" valueType="num">
                                      <p:cBhvr>
                                        <p:cTn id="9" dur="3000"/>
                                        <p:tgtEl>
                                          <p:spTgt spid="3"/>
                                        </p:tgtEl>
                                        <p:attrNameLst>
                                          <p:attrName>ppt_y</p:attrName>
                                        </p:attrNameLst>
                                      </p:cBhvr>
                                      <p:tavLst>
                                        <p:tav tm="0">
                                          <p:val>
                                            <p:strVal val="ppt_y"/>
                                          </p:val>
                                        </p:tav>
                                        <p:tav tm="100000">
                                          <p:val>
                                            <p:strVal val="ppt_y"/>
                                          </p:val>
                                        </p:tav>
                                      </p:tavLst>
                                    </p:anim>
                                    <p:anim calcmode="lin" valueType="num">
                                      <p:cBhvr>
                                        <p:cTn id="10" dur="3000"/>
                                        <p:tgtEl>
                                          <p:spTgt spid="3"/>
                                        </p:tgtEl>
                                        <p:attrNameLst>
                                          <p:attrName>ppt_w</p:attrName>
                                        </p:attrNameLst>
                                      </p:cBhvr>
                                      <p:tavLst>
                                        <p:tav tm="0">
                                          <p:val>
                                            <p:strVal val="ppt_w"/>
                                          </p:val>
                                        </p:tav>
                                        <p:tav tm="100000">
                                          <p:val>
                                            <p:fltVal val="0"/>
                                          </p:val>
                                        </p:tav>
                                      </p:tavLst>
                                    </p:anim>
                                    <p:anim calcmode="lin" valueType="num">
                                      <p:cBhvr>
                                        <p:cTn id="11" dur="3000"/>
                                        <p:tgtEl>
                                          <p:spTgt spid="3"/>
                                        </p:tgtEl>
                                        <p:attrNameLst>
                                          <p:attrName>ppt_h</p:attrName>
                                        </p:attrNameLst>
                                      </p:cBhvr>
                                      <p:tavLst>
                                        <p:tav tm="0">
                                          <p:val>
                                            <p:strVal val="ppt_h"/>
                                          </p:val>
                                        </p:tav>
                                        <p:tav tm="100000">
                                          <p:val>
                                            <p:strVal val="ppt_h"/>
                                          </p:val>
                                        </p:tav>
                                      </p:tavLst>
                                    </p:anim>
                                    <p:set>
                                      <p:cBhvr>
                                        <p:cTn id="12" dur="1" fill="hold">
                                          <p:stCondLst>
                                            <p:cond delay="2999"/>
                                          </p:stCondLst>
                                        </p:cTn>
                                        <p:tgtEl>
                                          <p:spTgt spid="3"/>
                                        </p:tgtEl>
                                        <p:attrNameLst>
                                          <p:attrName>style.visibility</p:attrName>
                                        </p:attrNameLst>
                                      </p:cBhvr>
                                      <p:to>
                                        <p:strVal val="hidden"/>
                                      </p:to>
                                    </p:set>
                                  </p:childTnLst>
                                </p:cTn>
                              </p:par>
                              <p:par>
                                <p:cTn id="13" presetID="17" presetClass="exit" presetSubtype="8" fill="hold" grpId="0" nodeType="withEffect">
                                  <p:stCondLst>
                                    <p:cond delay="0"/>
                                  </p:stCondLst>
                                  <p:childTnLst>
                                    <p:anim calcmode="lin" valueType="num">
                                      <p:cBhvr>
                                        <p:cTn id="14" dur="3000"/>
                                        <p:tgtEl>
                                          <p:spTgt spid="4"/>
                                        </p:tgtEl>
                                        <p:attrNameLst>
                                          <p:attrName>ppt_x</p:attrName>
                                        </p:attrNameLst>
                                      </p:cBhvr>
                                      <p:tavLst>
                                        <p:tav tm="0">
                                          <p:val>
                                            <p:strVal val="ppt_x"/>
                                          </p:val>
                                        </p:tav>
                                        <p:tav tm="100000">
                                          <p:val>
                                            <p:strVal val="ppt_x-ppt_w/2"/>
                                          </p:val>
                                        </p:tav>
                                      </p:tavLst>
                                    </p:anim>
                                    <p:anim calcmode="lin" valueType="num">
                                      <p:cBhvr>
                                        <p:cTn id="15" dur="3000"/>
                                        <p:tgtEl>
                                          <p:spTgt spid="4"/>
                                        </p:tgtEl>
                                        <p:attrNameLst>
                                          <p:attrName>ppt_y</p:attrName>
                                        </p:attrNameLst>
                                      </p:cBhvr>
                                      <p:tavLst>
                                        <p:tav tm="0">
                                          <p:val>
                                            <p:strVal val="ppt_y"/>
                                          </p:val>
                                        </p:tav>
                                        <p:tav tm="100000">
                                          <p:val>
                                            <p:strVal val="ppt_y"/>
                                          </p:val>
                                        </p:tav>
                                      </p:tavLst>
                                    </p:anim>
                                    <p:anim calcmode="lin" valueType="num">
                                      <p:cBhvr>
                                        <p:cTn id="16" dur="3000"/>
                                        <p:tgtEl>
                                          <p:spTgt spid="4"/>
                                        </p:tgtEl>
                                        <p:attrNameLst>
                                          <p:attrName>ppt_w</p:attrName>
                                        </p:attrNameLst>
                                      </p:cBhvr>
                                      <p:tavLst>
                                        <p:tav tm="0">
                                          <p:val>
                                            <p:strVal val="ppt_w"/>
                                          </p:val>
                                        </p:tav>
                                        <p:tav tm="100000">
                                          <p:val>
                                            <p:fltVal val="0"/>
                                          </p:val>
                                        </p:tav>
                                      </p:tavLst>
                                    </p:anim>
                                    <p:anim calcmode="lin" valueType="num">
                                      <p:cBhvr>
                                        <p:cTn id="17" dur="3000"/>
                                        <p:tgtEl>
                                          <p:spTgt spid="4"/>
                                        </p:tgtEl>
                                        <p:attrNameLst>
                                          <p:attrName>ppt_h</p:attrName>
                                        </p:attrNameLst>
                                      </p:cBhvr>
                                      <p:tavLst>
                                        <p:tav tm="0">
                                          <p:val>
                                            <p:strVal val="ppt_h"/>
                                          </p:val>
                                        </p:tav>
                                        <p:tav tm="100000">
                                          <p:val>
                                            <p:strVal val="ppt_h"/>
                                          </p:val>
                                        </p:tav>
                                      </p:tavLst>
                                    </p:anim>
                                    <p:set>
                                      <p:cBhvr>
                                        <p:cTn id="18" dur="1" fill="hold">
                                          <p:stCondLst>
                                            <p:cond delay="2999"/>
                                          </p:stCondLst>
                                        </p:cTn>
                                        <p:tgtEl>
                                          <p:spTgt spid="4"/>
                                        </p:tgtEl>
                                        <p:attrNameLst>
                                          <p:attrName>style.visibility</p:attrName>
                                        </p:attrNameLst>
                                      </p:cBhvr>
                                      <p:to>
                                        <p:strVal val="hidden"/>
                                      </p:to>
                                    </p:set>
                                  </p:childTnLst>
                                </p:cTn>
                              </p:par>
                              <p:par>
                                <p:cTn id="19" presetID="17" presetClass="exit" presetSubtype="2" fill="hold" grpId="0" nodeType="withEffect">
                                  <p:stCondLst>
                                    <p:cond delay="0"/>
                                  </p:stCondLst>
                                  <p:childTnLst>
                                    <p:anim calcmode="lin" valueType="num">
                                      <p:cBhvr>
                                        <p:cTn id="20" dur="3000"/>
                                        <p:tgtEl>
                                          <p:spTgt spid="5"/>
                                        </p:tgtEl>
                                        <p:attrNameLst>
                                          <p:attrName>ppt_x</p:attrName>
                                        </p:attrNameLst>
                                      </p:cBhvr>
                                      <p:tavLst>
                                        <p:tav tm="0">
                                          <p:val>
                                            <p:strVal val="ppt_x"/>
                                          </p:val>
                                        </p:tav>
                                        <p:tav tm="100000">
                                          <p:val>
                                            <p:strVal val="ppt_x+ppt_w/2"/>
                                          </p:val>
                                        </p:tav>
                                      </p:tavLst>
                                    </p:anim>
                                    <p:anim calcmode="lin" valueType="num">
                                      <p:cBhvr>
                                        <p:cTn id="21" dur="3000"/>
                                        <p:tgtEl>
                                          <p:spTgt spid="5"/>
                                        </p:tgtEl>
                                        <p:attrNameLst>
                                          <p:attrName>ppt_y</p:attrName>
                                        </p:attrNameLst>
                                      </p:cBhvr>
                                      <p:tavLst>
                                        <p:tav tm="0">
                                          <p:val>
                                            <p:strVal val="ppt_y"/>
                                          </p:val>
                                        </p:tav>
                                        <p:tav tm="100000">
                                          <p:val>
                                            <p:strVal val="ppt_y"/>
                                          </p:val>
                                        </p:tav>
                                      </p:tavLst>
                                    </p:anim>
                                    <p:anim calcmode="lin" valueType="num">
                                      <p:cBhvr>
                                        <p:cTn id="22" dur="3000"/>
                                        <p:tgtEl>
                                          <p:spTgt spid="5"/>
                                        </p:tgtEl>
                                        <p:attrNameLst>
                                          <p:attrName>ppt_w</p:attrName>
                                        </p:attrNameLst>
                                      </p:cBhvr>
                                      <p:tavLst>
                                        <p:tav tm="0">
                                          <p:val>
                                            <p:strVal val="ppt_w"/>
                                          </p:val>
                                        </p:tav>
                                        <p:tav tm="100000">
                                          <p:val>
                                            <p:fltVal val="0"/>
                                          </p:val>
                                        </p:tav>
                                      </p:tavLst>
                                    </p:anim>
                                    <p:anim calcmode="lin" valueType="num">
                                      <p:cBhvr>
                                        <p:cTn id="23" dur="3000"/>
                                        <p:tgtEl>
                                          <p:spTgt spid="5"/>
                                        </p:tgtEl>
                                        <p:attrNameLst>
                                          <p:attrName>ppt_h</p:attrName>
                                        </p:attrNameLst>
                                      </p:cBhvr>
                                      <p:tavLst>
                                        <p:tav tm="0">
                                          <p:val>
                                            <p:strVal val="ppt_h"/>
                                          </p:val>
                                        </p:tav>
                                        <p:tav tm="100000">
                                          <p:val>
                                            <p:strVal val="ppt_h"/>
                                          </p:val>
                                        </p:tav>
                                      </p:tavLst>
                                    </p:anim>
                                    <p:set>
                                      <p:cBhvr>
                                        <p:cTn id="24" dur="1" fill="hold">
                                          <p:stCondLst>
                                            <p:cond delay="2999"/>
                                          </p:stCondLst>
                                        </p:cTn>
                                        <p:tgtEl>
                                          <p:spTgt spid="5"/>
                                        </p:tgtEl>
                                        <p:attrNameLst>
                                          <p:attrName>style.visibility</p:attrName>
                                        </p:attrNameLst>
                                      </p:cBhvr>
                                      <p:to>
                                        <p:strVal val="hidden"/>
                                      </p:to>
                                    </p:set>
                                  </p:childTnLst>
                                </p:cTn>
                              </p:par>
                              <p:par>
                                <p:cTn id="25" presetID="17" presetClass="exit" presetSubtype="2" fill="hold" grpId="0" nodeType="withEffect">
                                  <p:stCondLst>
                                    <p:cond delay="0"/>
                                  </p:stCondLst>
                                  <p:childTnLst>
                                    <p:anim calcmode="lin" valueType="num">
                                      <p:cBhvr>
                                        <p:cTn id="26" dur="3000"/>
                                        <p:tgtEl>
                                          <p:spTgt spid="6"/>
                                        </p:tgtEl>
                                        <p:attrNameLst>
                                          <p:attrName>ppt_x</p:attrName>
                                        </p:attrNameLst>
                                      </p:cBhvr>
                                      <p:tavLst>
                                        <p:tav tm="0">
                                          <p:val>
                                            <p:strVal val="ppt_x"/>
                                          </p:val>
                                        </p:tav>
                                        <p:tav tm="100000">
                                          <p:val>
                                            <p:strVal val="ppt_x+ppt_w/2"/>
                                          </p:val>
                                        </p:tav>
                                      </p:tavLst>
                                    </p:anim>
                                    <p:anim calcmode="lin" valueType="num">
                                      <p:cBhvr>
                                        <p:cTn id="27" dur="3000"/>
                                        <p:tgtEl>
                                          <p:spTgt spid="6"/>
                                        </p:tgtEl>
                                        <p:attrNameLst>
                                          <p:attrName>ppt_y</p:attrName>
                                        </p:attrNameLst>
                                      </p:cBhvr>
                                      <p:tavLst>
                                        <p:tav tm="0">
                                          <p:val>
                                            <p:strVal val="ppt_y"/>
                                          </p:val>
                                        </p:tav>
                                        <p:tav tm="100000">
                                          <p:val>
                                            <p:strVal val="ppt_y"/>
                                          </p:val>
                                        </p:tav>
                                      </p:tavLst>
                                    </p:anim>
                                    <p:anim calcmode="lin" valueType="num">
                                      <p:cBhvr>
                                        <p:cTn id="28" dur="3000"/>
                                        <p:tgtEl>
                                          <p:spTgt spid="6"/>
                                        </p:tgtEl>
                                        <p:attrNameLst>
                                          <p:attrName>ppt_w</p:attrName>
                                        </p:attrNameLst>
                                      </p:cBhvr>
                                      <p:tavLst>
                                        <p:tav tm="0">
                                          <p:val>
                                            <p:strVal val="ppt_w"/>
                                          </p:val>
                                        </p:tav>
                                        <p:tav tm="100000">
                                          <p:val>
                                            <p:fltVal val="0"/>
                                          </p:val>
                                        </p:tav>
                                      </p:tavLst>
                                    </p:anim>
                                    <p:anim calcmode="lin" valueType="num">
                                      <p:cBhvr>
                                        <p:cTn id="29" dur="3000"/>
                                        <p:tgtEl>
                                          <p:spTgt spid="6"/>
                                        </p:tgtEl>
                                        <p:attrNameLst>
                                          <p:attrName>ppt_h</p:attrName>
                                        </p:attrNameLst>
                                      </p:cBhvr>
                                      <p:tavLst>
                                        <p:tav tm="0">
                                          <p:val>
                                            <p:strVal val="ppt_h"/>
                                          </p:val>
                                        </p:tav>
                                        <p:tav tm="100000">
                                          <p:val>
                                            <p:strVal val="ppt_h"/>
                                          </p:val>
                                        </p:tav>
                                      </p:tavLst>
                                    </p:anim>
                                    <p:set>
                                      <p:cBhvr>
                                        <p:cTn id="30" dur="1" fill="hold">
                                          <p:stCondLst>
                                            <p:cond delay="2999"/>
                                          </p:stCondLst>
                                        </p:cTn>
                                        <p:tgtEl>
                                          <p:spTgt spid="6"/>
                                        </p:tgtEl>
                                        <p:attrNameLst>
                                          <p:attrName>style.visibility</p:attrName>
                                        </p:attrNameLst>
                                      </p:cBhvr>
                                      <p:to>
                                        <p:strVal val="hidden"/>
                                      </p:to>
                                    </p:set>
                                  </p:childTnLst>
                                </p:cTn>
                              </p:par>
                              <p:par>
                                <p:cTn id="31" presetID="17" presetClass="entr" presetSubtype="10" fill="hold" nodeType="with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p:cTn id="33" dur="3000" fill="hold"/>
                                        <p:tgtEl>
                                          <p:spTgt spid="2"/>
                                        </p:tgtEl>
                                        <p:attrNameLst>
                                          <p:attrName>ppt_w</p:attrName>
                                        </p:attrNameLst>
                                      </p:cBhvr>
                                      <p:tavLst>
                                        <p:tav tm="0">
                                          <p:val>
                                            <p:fltVal val="0"/>
                                          </p:val>
                                        </p:tav>
                                        <p:tav tm="100000">
                                          <p:val>
                                            <p:strVal val="#ppt_w"/>
                                          </p:val>
                                        </p:tav>
                                      </p:tavLst>
                                    </p:anim>
                                    <p:anim calcmode="lin" valueType="num">
                                      <p:cBhvr>
                                        <p:cTn id="34" dur="3000" fill="hold"/>
                                        <p:tgtEl>
                                          <p:spTgt spid="2"/>
                                        </p:tgtEl>
                                        <p:attrNameLst>
                                          <p:attrName>ppt_h</p:attrName>
                                        </p:attrNameLst>
                                      </p:cBhvr>
                                      <p:tavLst>
                                        <p:tav tm="0">
                                          <p:val>
                                            <p:strVal val="#ppt_h"/>
                                          </p:val>
                                        </p:tav>
                                        <p:tav tm="100000">
                                          <p:val>
                                            <p:strVal val="#ppt_h"/>
                                          </p:val>
                                        </p:tav>
                                      </p:tavLst>
                                    </p:anim>
                                  </p:childTnLst>
                                </p:cTn>
                              </p:par>
                              <p:par>
                                <p:cTn id="35" presetID="16" presetClass="entr" presetSubtype="42" fill="hold" nodeType="with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barn(outHorizontal)">
                                      <p:cBhvr>
                                        <p:cTn id="3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663300"/>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Painnt_Creation_2024-02-26_1107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2552991">
            <a:off x="4571287" y="1641649"/>
            <a:ext cx="2070208" cy="2071684"/>
          </a:xfrm>
          <a:prstGeom prst="teardrop">
            <a:avLst/>
          </a:prstGeom>
          <a:gradFill flip="none" rotWithShape="1">
            <a:gsLst>
              <a:gs pos="0">
                <a:srgbClr val="663300"/>
              </a:gs>
              <a:gs pos="64999">
                <a:srgbClr val="F0EBD5"/>
              </a:gs>
              <a:gs pos="100000">
                <a:srgbClr val="D1C39F"/>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ágrima"/>
          <p:cNvSpPr/>
          <p:nvPr/>
        </p:nvSpPr>
        <p:spPr>
          <a:xfrm rot="19320169" flipH="1">
            <a:off x="2647094" y="1646984"/>
            <a:ext cx="2143140" cy="2143122"/>
          </a:xfrm>
          <a:prstGeom prst="teardrop">
            <a:avLst/>
          </a:prstGeom>
          <a:gradFill flip="none" rotWithShape="1">
            <a:gsLst>
              <a:gs pos="0">
                <a:srgbClr val="663300"/>
              </a:gs>
              <a:gs pos="64999">
                <a:srgbClr val="F0EBD5"/>
              </a:gs>
              <a:gs pos="100000">
                <a:srgbClr val="D1C39F"/>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rot="19187250" flipH="1">
            <a:off x="1510103" y="1653002"/>
            <a:ext cx="2143140" cy="2143122"/>
          </a:xfrm>
          <a:prstGeom prst="teardrop">
            <a:avLst/>
          </a:prstGeo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rot="2552991">
            <a:off x="5642857" y="1713088"/>
            <a:ext cx="2070208" cy="2071684"/>
          </a:xfrm>
          <a:prstGeom prst="teardrop">
            <a:avLst/>
          </a:prstGeo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ágrima"/>
          <p:cNvSpPr/>
          <p:nvPr/>
        </p:nvSpPr>
        <p:spPr>
          <a:xfrm rot="2552991">
            <a:off x="6645877" y="1713088"/>
            <a:ext cx="2070208" cy="2071684"/>
          </a:xfrm>
          <a:prstGeom prst="teardrop">
            <a:avLst/>
          </a:prstGeom>
          <a:gradFill flip="none" rotWithShape="1">
            <a:gsLst>
              <a:gs pos="0">
                <a:srgbClr val="432003"/>
              </a:gs>
              <a:gs pos="50000">
                <a:srgbClr val="663300">
                  <a:tint val="44500"/>
                  <a:satMod val="160000"/>
                </a:srgbClr>
              </a:gs>
              <a:gs pos="100000">
                <a:srgbClr val="663300">
                  <a:tint val="23500"/>
                  <a:satMod val="160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rot="19187250" flipH="1">
            <a:off x="438566" y="1724441"/>
            <a:ext cx="2143140" cy="2143122"/>
          </a:xfrm>
          <a:prstGeom prst="teardrop">
            <a:avLst/>
          </a:prstGeom>
          <a:gradFill>
            <a:gsLst>
              <a:gs pos="0">
                <a:srgbClr val="432003"/>
              </a:gs>
              <a:gs pos="50000">
                <a:srgbClr val="663300">
                  <a:tint val="44500"/>
                  <a:satMod val="160000"/>
                </a:srgbClr>
              </a:gs>
              <a:gs pos="100000">
                <a:srgbClr val="663300">
                  <a:tint val="23500"/>
                  <a:satMod val="160000"/>
                </a:srgbClr>
              </a:gs>
            </a:gsLst>
            <a:path path="circl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9" name="8 Imagen" descr="Painnt_Creation_2024-02-26_1107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xit" presetSubtype="2" fill="hold" grpId="0" nodeType="withEffect">
                                  <p:stCondLst>
                                    <p:cond delay="0"/>
                                  </p:stCondLst>
                                  <p:childTnLst>
                                    <p:anim calcmode="lin" valueType="num">
                                      <p:cBhvr additive="base">
                                        <p:cTn id="8" dur="3000"/>
                                        <p:tgtEl>
                                          <p:spTgt spid="4"/>
                                        </p:tgtEl>
                                        <p:attrNameLst>
                                          <p:attrName>ppt_x</p:attrName>
                                        </p:attrNameLst>
                                      </p:cBhvr>
                                      <p:tavLst>
                                        <p:tav tm="0">
                                          <p:val>
                                            <p:strVal val="ppt_x"/>
                                          </p:val>
                                        </p:tav>
                                        <p:tav tm="100000">
                                          <p:val>
                                            <p:strVal val="1+ppt_w/2"/>
                                          </p:val>
                                        </p:tav>
                                      </p:tavLst>
                                    </p:anim>
                                    <p:anim calcmode="lin" valueType="num">
                                      <p:cBhvr additive="base">
                                        <p:cTn id="9" dur="3000"/>
                                        <p:tgtEl>
                                          <p:spTgt spid="4"/>
                                        </p:tgtEl>
                                        <p:attrNameLst>
                                          <p:attrName>ppt_y</p:attrName>
                                        </p:attrNameLst>
                                      </p:cBhvr>
                                      <p:tavLst>
                                        <p:tav tm="0">
                                          <p:val>
                                            <p:strVal val="ppt_y"/>
                                          </p:val>
                                        </p:tav>
                                        <p:tav tm="100000">
                                          <p:val>
                                            <p:strVal val="ppt_y"/>
                                          </p:val>
                                        </p:tav>
                                      </p:tavLst>
                                    </p:anim>
                                    <p:set>
                                      <p:cBhvr>
                                        <p:cTn id="10" dur="1" fill="hold">
                                          <p:stCondLst>
                                            <p:cond delay="2999"/>
                                          </p:stCondLst>
                                        </p:cTn>
                                        <p:tgtEl>
                                          <p:spTgt spid="4"/>
                                        </p:tgtEl>
                                        <p:attrNameLst>
                                          <p:attrName>style.visibility</p:attrName>
                                        </p:attrNameLst>
                                      </p:cBhvr>
                                      <p:to>
                                        <p:strVal val="hidden"/>
                                      </p:to>
                                    </p:set>
                                  </p:childTnLst>
                                </p:cTn>
                              </p:par>
                              <p:par>
                                <p:cTn id="11" presetID="2" presetClass="exit" presetSubtype="2" fill="hold" grpId="0" nodeType="withEffect">
                                  <p:stCondLst>
                                    <p:cond delay="0"/>
                                  </p:stCondLst>
                                  <p:childTnLst>
                                    <p:anim calcmode="lin" valueType="num">
                                      <p:cBhvr additive="base">
                                        <p:cTn id="12" dur="3000"/>
                                        <p:tgtEl>
                                          <p:spTgt spid="5"/>
                                        </p:tgtEl>
                                        <p:attrNameLst>
                                          <p:attrName>ppt_x</p:attrName>
                                        </p:attrNameLst>
                                      </p:cBhvr>
                                      <p:tavLst>
                                        <p:tav tm="0">
                                          <p:val>
                                            <p:strVal val="ppt_x"/>
                                          </p:val>
                                        </p:tav>
                                        <p:tav tm="100000">
                                          <p:val>
                                            <p:strVal val="1+ppt_w/2"/>
                                          </p:val>
                                        </p:tav>
                                      </p:tavLst>
                                    </p:anim>
                                    <p:anim calcmode="lin" valueType="num">
                                      <p:cBhvr additive="base">
                                        <p:cTn id="13" dur="3000"/>
                                        <p:tgtEl>
                                          <p:spTgt spid="5"/>
                                        </p:tgtEl>
                                        <p:attrNameLst>
                                          <p:attrName>ppt_y</p:attrName>
                                        </p:attrNameLst>
                                      </p:cBhvr>
                                      <p:tavLst>
                                        <p:tav tm="0">
                                          <p:val>
                                            <p:strVal val="ppt_y"/>
                                          </p:val>
                                        </p:tav>
                                        <p:tav tm="100000">
                                          <p:val>
                                            <p:strVal val="ppt_y"/>
                                          </p:val>
                                        </p:tav>
                                      </p:tavLst>
                                    </p:anim>
                                    <p:set>
                                      <p:cBhvr>
                                        <p:cTn id="14" dur="1" fill="hold">
                                          <p:stCondLst>
                                            <p:cond delay="2999"/>
                                          </p:stCondLst>
                                        </p:cTn>
                                        <p:tgtEl>
                                          <p:spTgt spid="5"/>
                                        </p:tgtEl>
                                        <p:attrNameLst>
                                          <p:attrName>style.visibility</p:attrName>
                                        </p:attrNameLst>
                                      </p:cBhvr>
                                      <p:to>
                                        <p:strVal val="hidden"/>
                                      </p:to>
                                    </p:set>
                                  </p:childTnLst>
                                </p:cTn>
                              </p:par>
                              <p:par>
                                <p:cTn id="15" presetID="2" presetClass="exit" presetSubtype="2" fill="hold" grpId="0" nodeType="withEffect">
                                  <p:stCondLst>
                                    <p:cond delay="0"/>
                                  </p:stCondLst>
                                  <p:childTnLst>
                                    <p:anim calcmode="lin" valueType="num">
                                      <p:cBhvr additive="base">
                                        <p:cTn id="16" dur="3000"/>
                                        <p:tgtEl>
                                          <p:spTgt spid="8"/>
                                        </p:tgtEl>
                                        <p:attrNameLst>
                                          <p:attrName>ppt_x</p:attrName>
                                        </p:attrNameLst>
                                      </p:cBhvr>
                                      <p:tavLst>
                                        <p:tav tm="0">
                                          <p:val>
                                            <p:strVal val="ppt_x"/>
                                          </p:val>
                                        </p:tav>
                                        <p:tav tm="100000">
                                          <p:val>
                                            <p:strVal val="1+ppt_w/2"/>
                                          </p:val>
                                        </p:tav>
                                      </p:tavLst>
                                    </p:anim>
                                    <p:anim calcmode="lin" valueType="num">
                                      <p:cBhvr additive="base">
                                        <p:cTn id="17" dur="3000"/>
                                        <p:tgtEl>
                                          <p:spTgt spid="8"/>
                                        </p:tgtEl>
                                        <p:attrNameLst>
                                          <p:attrName>ppt_y</p:attrName>
                                        </p:attrNameLst>
                                      </p:cBhvr>
                                      <p:tavLst>
                                        <p:tav tm="0">
                                          <p:val>
                                            <p:strVal val="ppt_y"/>
                                          </p:val>
                                        </p:tav>
                                        <p:tav tm="100000">
                                          <p:val>
                                            <p:strVal val="ppt_y"/>
                                          </p:val>
                                        </p:tav>
                                      </p:tavLst>
                                    </p:anim>
                                    <p:set>
                                      <p:cBhvr>
                                        <p:cTn id="18" dur="1" fill="hold">
                                          <p:stCondLst>
                                            <p:cond delay="2999"/>
                                          </p:stCondLst>
                                        </p:cTn>
                                        <p:tgtEl>
                                          <p:spTgt spid="8"/>
                                        </p:tgtEl>
                                        <p:attrNameLst>
                                          <p:attrName>style.visibility</p:attrName>
                                        </p:attrNameLst>
                                      </p:cBhvr>
                                      <p:to>
                                        <p:strVal val="hidden"/>
                                      </p:to>
                                    </p:set>
                                  </p:childTnLst>
                                </p:cTn>
                              </p:par>
                              <p:par>
                                <p:cTn id="19" presetID="2" presetClass="exit" presetSubtype="8" fill="hold" grpId="0" nodeType="withEffect">
                                  <p:stCondLst>
                                    <p:cond delay="0"/>
                                  </p:stCondLst>
                                  <p:childTnLst>
                                    <p:anim calcmode="lin" valueType="num">
                                      <p:cBhvr additive="base">
                                        <p:cTn id="20" dur="3000"/>
                                        <p:tgtEl>
                                          <p:spTgt spid="3"/>
                                        </p:tgtEl>
                                        <p:attrNameLst>
                                          <p:attrName>ppt_x</p:attrName>
                                        </p:attrNameLst>
                                      </p:cBhvr>
                                      <p:tavLst>
                                        <p:tav tm="0">
                                          <p:val>
                                            <p:strVal val="ppt_x"/>
                                          </p:val>
                                        </p:tav>
                                        <p:tav tm="100000">
                                          <p:val>
                                            <p:strVal val="0-ppt_w/2"/>
                                          </p:val>
                                        </p:tav>
                                      </p:tavLst>
                                    </p:anim>
                                    <p:anim calcmode="lin" valueType="num">
                                      <p:cBhvr additive="base">
                                        <p:cTn id="21" dur="3000"/>
                                        <p:tgtEl>
                                          <p:spTgt spid="3"/>
                                        </p:tgtEl>
                                        <p:attrNameLst>
                                          <p:attrName>ppt_y</p:attrName>
                                        </p:attrNameLst>
                                      </p:cBhvr>
                                      <p:tavLst>
                                        <p:tav tm="0">
                                          <p:val>
                                            <p:strVal val="ppt_y"/>
                                          </p:val>
                                        </p:tav>
                                        <p:tav tm="100000">
                                          <p:val>
                                            <p:strVal val="ppt_y"/>
                                          </p:val>
                                        </p:tav>
                                      </p:tavLst>
                                    </p:anim>
                                    <p:set>
                                      <p:cBhvr>
                                        <p:cTn id="22" dur="1" fill="hold">
                                          <p:stCondLst>
                                            <p:cond delay="2999"/>
                                          </p:stCondLst>
                                        </p:cTn>
                                        <p:tgtEl>
                                          <p:spTgt spid="3"/>
                                        </p:tgtEl>
                                        <p:attrNameLst>
                                          <p:attrName>style.visibility</p:attrName>
                                        </p:attrNameLst>
                                      </p:cBhvr>
                                      <p:to>
                                        <p:strVal val="hidden"/>
                                      </p:to>
                                    </p:set>
                                  </p:childTnLst>
                                </p:cTn>
                              </p:par>
                              <p:par>
                                <p:cTn id="23" presetID="2" presetClass="exit" presetSubtype="8" fill="hold" grpId="0" nodeType="withEffect">
                                  <p:stCondLst>
                                    <p:cond delay="0"/>
                                  </p:stCondLst>
                                  <p:childTnLst>
                                    <p:anim calcmode="lin" valueType="num">
                                      <p:cBhvr additive="base">
                                        <p:cTn id="24" dur="3000"/>
                                        <p:tgtEl>
                                          <p:spTgt spid="6"/>
                                        </p:tgtEl>
                                        <p:attrNameLst>
                                          <p:attrName>ppt_x</p:attrName>
                                        </p:attrNameLst>
                                      </p:cBhvr>
                                      <p:tavLst>
                                        <p:tav tm="0">
                                          <p:val>
                                            <p:strVal val="ppt_x"/>
                                          </p:val>
                                        </p:tav>
                                        <p:tav tm="100000">
                                          <p:val>
                                            <p:strVal val="0-ppt_w/2"/>
                                          </p:val>
                                        </p:tav>
                                      </p:tavLst>
                                    </p:anim>
                                    <p:anim calcmode="lin" valueType="num">
                                      <p:cBhvr additive="base">
                                        <p:cTn id="25" dur="3000"/>
                                        <p:tgtEl>
                                          <p:spTgt spid="6"/>
                                        </p:tgtEl>
                                        <p:attrNameLst>
                                          <p:attrName>ppt_y</p:attrName>
                                        </p:attrNameLst>
                                      </p:cBhvr>
                                      <p:tavLst>
                                        <p:tav tm="0">
                                          <p:val>
                                            <p:strVal val="ppt_y"/>
                                          </p:val>
                                        </p:tav>
                                        <p:tav tm="100000">
                                          <p:val>
                                            <p:strVal val="ppt_y"/>
                                          </p:val>
                                        </p:tav>
                                      </p:tavLst>
                                    </p:anim>
                                    <p:set>
                                      <p:cBhvr>
                                        <p:cTn id="26" dur="1" fill="hold">
                                          <p:stCondLst>
                                            <p:cond delay="2999"/>
                                          </p:stCondLst>
                                        </p:cTn>
                                        <p:tgtEl>
                                          <p:spTgt spid="6"/>
                                        </p:tgtEl>
                                        <p:attrNameLst>
                                          <p:attrName>style.visibility</p:attrName>
                                        </p:attrNameLst>
                                      </p:cBhvr>
                                      <p:to>
                                        <p:strVal val="hidden"/>
                                      </p:to>
                                    </p:set>
                                  </p:childTnLst>
                                </p:cTn>
                              </p:par>
                              <p:par>
                                <p:cTn id="27" presetID="2" presetClass="exit" presetSubtype="8" fill="hold" grpId="0" nodeType="withEffect">
                                  <p:stCondLst>
                                    <p:cond delay="0"/>
                                  </p:stCondLst>
                                  <p:childTnLst>
                                    <p:anim calcmode="lin" valueType="num">
                                      <p:cBhvr additive="base">
                                        <p:cTn id="28" dur="3000"/>
                                        <p:tgtEl>
                                          <p:spTgt spid="7"/>
                                        </p:tgtEl>
                                        <p:attrNameLst>
                                          <p:attrName>ppt_x</p:attrName>
                                        </p:attrNameLst>
                                      </p:cBhvr>
                                      <p:tavLst>
                                        <p:tav tm="0">
                                          <p:val>
                                            <p:strVal val="ppt_x"/>
                                          </p:val>
                                        </p:tav>
                                        <p:tav tm="100000">
                                          <p:val>
                                            <p:strVal val="0-ppt_w/2"/>
                                          </p:val>
                                        </p:tav>
                                      </p:tavLst>
                                    </p:anim>
                                    <p:anim calcmode="lin" valueType="num">
                                      <p:cBhvr additive="base">
                                        <p:cTn id="29" dur="3000"/>
                                        <p:tgtEl>
                                          <p:spTgt spid="7"/>
                                        </p:tgtEl>
                                        <p:attrNameLst>
                                          <p:attrName>ppt_y</p:attrName>
                                        </p:attrNameLst>
                                      </p:cBhvr>
                                      <p:tavLst>
                                        <p:tav tm="0">
                                          <p:val>
                                            <p:strVal val="ppt_y"/>
                                          </p:val>
                                        </p:tav>
                                        <p:tav tm="100000">
                                          <p:val>
                                            <p:strVal val="ppt_y"/>
                                          </p:val>
                                        </p:tav>
                                      </p:tavLst>
                                    </p:anim>
                                    <p:set>
                                      <p:cBhvr>
                                        <p:cTn id="30" dur="1" fill="hold">
                                          <p:stCondLst>
                                            <p:cond delay="2999"/>
                                          </p:stCondLst>
                                        </p:cTn>
                                        <p:tgtEl>
                                          <p:spTgt spid="7"/>
                                        </p:tgtEl>
                                        <p:attrNameLst>
                                          <p:attrName>style.visibility</p:attrName>
                                        </p:attrNameLst>
                                      </p:cBhvr>
                                      <p:to>
                                        <p:strVal val="hidden"/>
                                      </p:to>
                                    </p:set>
                                  </p:childTnLst>
                                </p:cTn>
                              </p:par>
                              <p:par>
                                <p:cTn id="31" presetID="17" presetClass="entr" presetSubtype="10" fill="hold" nodeType="with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p:cTn id="33" dur="3000" fill="hold"/>
                                        <p:tgtEl>
                                          <p:spTgt spid="2"/>
                                        </p:tgtEl>
                                        <p:attrNameLst>
                                          <p:attrName>ppt_w</p:attrName>
                                        </p:attrNameLst>
                                      </p:cBhvr>
                                      <p:tavLst>
                                        <p:tav tm="0">
                                          <p:val>
                                            <p:fltVal val="0"/>
                                          </p:val>
                                        </p:tav>
                                        <p:tav tm="100000">
                                          <p:val>
                                            <p:strVal val="#ppt_w"/>
                                          </p:val>
                                        </p:tav>
                                      </p:tavLst>
                                    </p:anim>
                                    <p:anim calcmode="lin" valueType="num">
                                      <p:cBhvr>
                                        <p:cTn id="34" dur="3000" fill="hold"/>
                                        <p:tgtEl>
                                          <p:spTgt spid="2"/>
                                        </p:tgtEl>
                                        <p:attrNameLst>
                                          <p:attrName>ppt_h</p:attrName>
                                        </p:attrNameLst>
                                      </p:cBhvr>
                                      <p:tavLst>
                                        <p:tav tm="0">
                                          <p:val>
                                            <p:strVal val="#ppt_h"/>
                                          </p:val>
                                        </p:tav>
                                        <p:tav tm="100000">
                                          <p:val>
                                            <p:strVal val="#ppt_h"/>
                                          </p:val>
                                        </p:tav>
                                      </p:tavLst>
                                    </p:anim>
                                  </p:childTnLst>
                                </p:cTn>
                              </p:par>
                              <p:par>
                                <p:cTn id="35" presetID="4" presetClass="entr" presetSubtype="32" fill="hold" nodeType="with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box(out)">
                                      <p:cBhvr>
                                        <p:cTn id="3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686868"/>
            </a:gs>
            <a:gs pos="50000">
              <a:schemeClr val="bg1">
                <a:shade val="67500"/>
                <a:satMod val="115000"/>
              </a:schemeClr>
            </a:gs>
            <a:gs pos="100000">
              <a:schemeClr val="bg1">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3d185e74.png"/>
          <p:cNvPicPr>
            <a:picLocks noChangeAspect="1"/>
          </p:cNvPicPr>
          <p:nvPr/>
        </p:nvPicPr>
        <p:blipFill>
          <a:blip r:embed="rId2">
            <a:grayscl/>
            <a:lum contrast="20000"/>
          </a:blip>
          <a:stretch>
            <a:fillRect/>
          </a:stretch>
        </p:blipFill>
        <p:spPr>
          <a:xfrm flipV="1">
            <a:off x="2071670" y="0"/>
            <a:ext cx="1390650" cy="5143500"/>
          </a:xfrm>
          <a:prstGeom prst="rect">
            <a:avLst/>
          </a:prstGeom>
        </p:spPr>
      </p:pic>
      <p:pic>
        <p:nvPicPr>
          <p:cNvPr id="3" name="2 Imagen" descr="3d185e74.png"/>
          <p:cNvPicPr>
            <a:picLocks noChangeAspect="1"/>
          </p:cNvPicPr>
          <p:nvPr/>
        </p:nvPicPr>
        <p:blipFill>
          <a:blip r:embed="rId2">
            <a:grayscl/>
            <a:lum contrast="20000"/>
          </a:blip>
          <a:stretch>
            <a:fillRect/>
          </a:stretch>
        </p:blipFill>
        <p:spPr>
          <a:xfrm flipH="1" flipV="1">
            <a:off x="5715008" y="0"/>
            <a:ext cx="1500198" cy="5143500"/>
          </a:xfrm>
          <a:prstGeom prst="rect">
            <a:avLst/>
          </a:prstGeom>
        </p:spPr>
      </p:pic>
      <p:pic>
        <p:nvPicPr>
          <p:cNvPr id="10" name="9 Imagen" descr="unnamed.png"/>
          <p:cNvPicPr>
            <a:picLocks noChangeAspect="1"/>
          </p:cNvPicPr>
          <p:nvPr/>
        </p:nvPicPr>
        <p:blipFill>
          <a:blip r:embed="rId3"/>
          <a:stretch>
            <a:fillRect/>
          </a:stretch>
        </p:blipFill>
        <p:spPr>
          <a:xfrm>
            <a:off x="0" y="357172"/>
            <a:ext cx="2514691" cy="4786328"/>
          </a:xfrm>
          <a:prstGeom prst="rect">
            <a:avLst/>
          </a:prstGeom>
        </p:spPr>
      </p:pic>
      <p:pic>
        <p:nvPicPr>
          <p:cNvPr id="11" name="10 Imagen" descr="unnamed.png"/>
          <p:cNvPicPr>
            <a:picLocks noChangeAspect="1"/>
          </p:cNvPicPr>
          <p:nvPr/>
        </p:nvPicPr>
        <p:blipFill>
          <a:blip r:embed="rId3"/>
          <a:stretch>
            <a:fillRect/>
          </a:stretch>
        </p:blipFill>
        <p:spPr>
          <a:xfrm flipH="1">
            <a:off x="6715140" y="357172"/>
            <a:ext cx="2428860" cy="4786328"/>
          </a:xfrm>
          <a:prstGeom prst="rect">
            <a:avLst/>
          </a:prstGeom>
        </p:spPr>
      </p:pic>
      <p:pic>
        <p:nvPicPr>
          <p:cNvPr id="9" name="8 Imagen" descr="471649_41f60.gif"/>
          <p:cNvPicPr>
            <a:picLocks noChangeAspect="1"/>
          </p:cNvPicPr>
          <p:nvPr/>
        </p:nvPicPr>
        <p:blipFill>
          <a:blip r:embed="rId4">
            <a:lum contrast="40000"/>
          </a:blip>
          <a:stretch>
            <a:fillRect/>
          </a:stretch>
        </p:blipFill>
        <p:spPr>
          <a:xfrm>
            <a:off x="428596" y="285734"/>
            <a:ext cx="2098465" cy="2014526"/>
          </a:xfrm>
          <a:prstGeom prst="rect">
            <a:avLst/>
          </a:prstGeom>
        </p:spPr>
      </p:pic>
      <p:sp>
        <p:nvSpPr>
          <p:cNvPr id="8" name="7 CuadroTexto"/>
          <p:cNvSpPr txBox="1"/>
          <p:nvPr/>
        </p:nvSpPr>
        <p:spPr>
          <a:xfrm>
            <a:off x="2928926" y="2786064"/>
            <a:ext cx="3643338" cy="2246769"/>
          </a:xfrm>
          <a:prstGeom prst="rect">
            <a:avLst/>
          </a:prstGeom>
          <a:noFill/>
        </p:spPr>
        <p:txBody>
          <a:bodyPr wrap="square" rtlCol="0">
            <a:spAutoFit/>
          </a:bodyPr>
          <a:lstStyle/>
          <a:p>
            <a:r>
              <a:rPr lang="es-PE" sz="2000" dirty="0" smtClean="0">
                <a:ln>
                  <a:solidFill>
                    <a:schemeClr val="tx1"/>
                  </a:solidFill>
                </a:ln>
                <a:solidFill>
                  <a:srgbClr val="FF0000"/>
                </a:solidFill>
              </a:rPr>
              <a:t>En tu metamorfosis, encontramos el poder del cambio, la promesa de nuevos comienzos, sin temor al naufragio. Eres la inspiración que anida en el alma inquieta, la certeza de que tras la oscuridad, la luz siempre está quieta.</a:t>
            </a:r>
          </a:p>
          <a:p>
            <a:endParaRPr lang="es-PE" sz="2000" dirty="0">
              <a:ln>
                <a:solidFill>
                  <a:schemeClr val="tx1"/>
                </a:solidFill>
              </a:ln>
              <a:solidFill>
                <a:srgbClr val="FF0000"/>
              </a:solidFill>
            </a:endParaRPr>
          </a:p>
        </p:txBody>
      </p:sp>
      <p:pic>
        <p:nvPicPr>
          <p:cNvPr id="12" name="11 Imagen" descr="butterfly-animation-47.gif"/>
          <p:cNvPicPr>
            <a:picLocks noChangeAspect="1"/>
          </p:cNvPicPr>
          <p:nvPr/>
        </p:nvPicPr>
        <p:blipFill>
          <a:blip r:embed="rId5"/>
          <a:stretch>
            <a:fillRect/>
          </a:stretch>
        </p:blipFill>
        <p:spPr>
          <a:xfrm>
            <a:off x="6643702" y="0"/>
            <a:ext cx="2357454" cy="2267871"/>
          </a:xfrm>
          <a:prstGeom prst="rect">
            <a:avLst/>
          </a:prstGeom>
        </p:spPr>
      </p:pic>
    </p:spTree>
  </p:cSld>
  <p:clrMapOvr>
    <a:masterClrMapping/>
  </p:clrMapOvr>
  <p:transition advClick="0" advTm="18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003399">
                <a:shade val="67500"/>
                <a:satMod val="115000"/>
              </a:srgbClr>
            </a:gs>
            <a:gs pos="100000">
              <a:srgbClr val="003399">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Painnt_Creation_2024-02-26_11020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240849218567830848adam_lowe_Pink_Flower.svg.med.png"/>
          <p:cNvPicPr>
            <a:picLocks noChangeAspect="1"/>
          </p:cNvPicPr>
          <p:nvPr/>
        </p:nvPicPr>
        <p:blipFill>
          <a:blip r:embed="rId3">
            <a:duotone>
              <a:prstClr val="black"/>
              <a:srgbClr val="003399">
                <a:tint val="45000"/>
                <a:satMod val="400000"/>
              </a:srgbClr>
            </a:duotone>
            <a:lum bright="-40000" contrast="40000"/>
          </a:blip>
          <a:stretch>
            <a:fillRect/>
          </a:stretch>
        </p:blipFill>
        <p:spPr>
          <a:xfrm>
            <a:off x="2554816" y="601634"/>
            <a:ext cx="4034367" cy="3940232"/>
          </a:xfrm>
          <a:prstGeom prst="rect">
            <a:avLst/>
          </a:prstGeom>
        </p:spPr>
      </p:pic>
      <p:pic>
        <p:nvPicPr>
          <p:cNvPr id="5" name="4 Imagen" descr="1240849218567830848adam_lowe_Pink_Flower.svg.med.png"/>
          <p:cNvPicPr>
            <a:picLocks noChangeAspect="1"/>
          </p:cNvPicPr>
          <p:nvPr/>
        </p:nvPicPr>
        <p:blipFill>
          <a:blip r:embed="rId3">
            <a:duotone>
              <a:schemeClr val="bg2">
                <a:shade val="45000"/>
                <a:satMod val="135000"/>
              </a:schemeClr>
              <a:prstClr val="white"/>
            </a:duotone>
          </a:blip>
          <a:stretch>
            <a:fillRect/>
          </a:stretch>
        </p:blipFill>
        <p:spPr>
          <a:xfrm>
            <a:off x="3000364" y="1142990"/>
            <a:ext cx="3071834" cy="3000158"/>
          </a:xfrm>
          <a:prstGeom prst="rect">
            <a:avLst/>
          </a:prstGeom>
        </p:spPr>
      </p:pic>
      <p:pic>
        <p:nvPicPr>
          <p:cNvPr id="6" name="5 Imagen" descr="1240849218567830848adam_lowe_Pink_Flower.svg.med.png"/>
          <p:cNvPicPr>
            <a:picLocks noChangeAspect="1"/>
          </p:cNvPicPr>
          <p:nvPr/>
        </p:nvPicPr>
        <p:blipFill>
          <a:blip r:embed="rId3">
            <a:grayscl/>
            <a:lum bright="-40000" contrast="40000"/>
          </a:blip>
          <a:stretch>
            <a:fillRect/>
          </a:stretch>
        </p:blipFill>
        <p:spPr>
          <a:xfrm rot="159108">
            <a:off x="3286116" y="1428742"/>
            <a:ext cx="2413532" cy="2357216"/>
          </a:xfrm>
          <a:prstGeom prst="rect">
            <a:avLst/>
          </a:prstGeom>
        </p:spPr>
      </p:pic>
      <p:pic>
        <p:nvPicPr>
          <p:cNvPr id="7" name="6 Imagen" descr="Painnt_Creation_2024-02-26_11020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8" presetClass="emph" presetSubtype="0" autoRev="1" fill="hold" nodeType="withEffect">
                                  <p:stCondLst>
                                    <p:cond delay="0"/>
                                  </p:stCondLst>
                                  <p:childTnLst>
                                    <p:animRot by="21600000">
                                      <p:cBhvr>
                                        <p:cTn id="26" dur="2000" fill="hold"/>
                                        <p:tgtEl>
                                          <p:spTgt spid="4"/>
                                        </p:tgtEl>
                                        <p:attrNameLst>
                                          <p:attrName>r</p:attrName>
                                        </p:attrNameLst>
                                      </p:cBhvr>
                                    </p:animRot>
                                  </p:childTnLst>
                                </p:cTn>
                              </p:par>
                              <p:par>
                                <p:cTn id="27" presetID="8" presetClass="emph" presetSubtype="0" autoRev="1" fill="hold" nodeType="withEffect">
                                  <p:stCondLst>
                                    <p:cond delay="0"/>
                                  </p:stCondLst>
                                  <p:childTnLst>
                                    <p:animRot by="-21600000">
                                      <p:cBhvr>
                                        <p:cTn id="28" dur="2000" fill="hold"/>
                                        <p:tgtEl>
                                          <p:spTgt spid="5"/>
                                        </p:tgtEl>
                                        <p:attrNameLst>
                                          <p:attrName>r</p:attrName>
                                        </p:attrNameLst>
                                      </p:cBhvr>
                                    </p:animRot>
                                  </p:childTnLst>
                                </p:cTn>
                              </p:par>
                              <p:par>
                                <p:cTn id="29" presetID="8" presetClass="emph" presetSubtype="0" autoRev="1" fill="hold" nodeType="withEffect">
                                  <p:stCondLst>
                                    <p:cond delay="0"/>
                                  </p:stCondLst>
                                  <p:childTnLst>
                                    <p:animRot by="21600000">
                                      <p:cBhvr>
                                        <p:cTn id="30" dur="2000" fill="hold"/>
                                        <p:tgtEl>
                                          <p:spTgt spid="6"/>
                                        </p:tgtEl>
                                        <p:attrNameLst>
                                          <p:attrName>r</p:attrName>
                                        </p:attrNameLst>
                                      </p:cBhvr>
                                    </p:animRot>
                                  </p:childTnLst>
                                </p:cTn>
                              </p:par>
                            </p:childTnLst>
                          </p:cTn>
                        </p:par>
                        <p:par>
                          <p:cTn id="31" fill="hold">
                            <p:stCondLst>
                              <p:cond delay="4000"/>
                            </p:stCondLst>
                            <p:childTnLst>
                              <p:par>
                                <p:cTn id="32" presetID="23" presetClass="exit" presetSubtype="544" fill="hold" nodeType="afterEffect">
                                  <p:stCondLst>
                                    <p:cond delay="0"/>
                                  </p:stCondLst>
                                  <p:childTnLst>
                                    <p:anim calcmode="lin" valueType="num">
                                      <p:cBhvr>
                                        <p:cTn id="33" dur="2000"/>
                                        <p:tgtEl>
                                          <p:spTgt spid="4"/>
                                        </p:tgtEl>
                                        <p:attrNameLst>
                                          <p:attrName>ppt_w</p:attrName>
                                        </p:attrNameLst>
                                      </p:cBhvr>
                                      <p:tavLst>
                                        <p:tav tm="0">
                                          <p:val>
                                            <p:strVal val="ppt_w"/>
                                          </p:val>
                                        </p:tav>
                                        <p:tav tm="100000">
                                          <p:val>
                                            <p:fltVal val="0"/>
                                          </p:val>
                                        </p:tav>
                                      </p:tavLst>
                                    </p:anim>
                                    <p:anim calcmode="lin" valueType="num">
                                      <p:cBhvr>
                                        <p:cTn id="34" dur="2000"/>
                                        <p:tgtEl>
                                          <p:spTgt spid="4"/>
                                        </p:tgtEl>
                                        <p:attrNameLst>
                                          <p:attrName>ppt_h</p:attrName>
                                        </p:attrNameLst>
                                      </p:cBhvr>
                                      <p:tavLst>
                                        <p:tav tm="0">
                                          <p:val>
                                            <p:strVal val="ppt_h"/>
                                          </p:val>
                                        </p:tav>
                                        <p:tav tm="100000">
                                          <p:val>
                                            <p:fltVal val="0"/>
                                          </p:val>
                                        </p:tav>
                                      </p:tavLst>
                                    </p:anim>
                                    <p:anim calcmode="lin" valueType="num">
                                      <p:cBhvr>
                                        <p:cTn id="35" dur="2000"/>
                                        <p:tgtEl>
                                          <p:spTgt spid="4"/>
                                        </p:tgtEl>
                                        <p:attrNameLst>
                                          <p:attrName>ppt_x</p:attrName>
                                        </p:attrNameLst>
                                      </p:cBhvr>
                                      <p:tavLst>
                                        <p:tav tm="0">
                                          <p:val>
                                            <p:strVal val="ppt_x"/>
                                          </p:val>
                                        </p:tav>
                                        <p:tav tm="100000">
                                          <p:val>
                                            <p:fltVal val="0.5"/>
                                          </p:val>
                                        </p:tav>
                                      </p:tavLst>
                                    </p:anim>
                                    <p:anim calcmode="lin" valueType="num">
                                      <p:cBhvr>
                                        <p:cTn id="36" dur="2000"/>
                                        <p:tgtEl>
                                          <p:spTgt spid="4"/>
                                        </p:tgtEl>
                                        <p:attrNameLst>
                                          <p:attrName>ppt_y</p:attrName>
                                        </p:attrNameLst>
                                      </p:cBhvr>
                                      <p:tavLst>
                                        <p:tav tm="0">
                                          <p:val>
                                            <p:strVal val="ppt_y"/>
                                          </p:val>
                                        </p:tav>
                                        <p:tav tm="100000">
                                          <p:val>
                                            <p:fltVal val="0.5"/>
                                          </p:val>
                                        </p:tav>
                                      </p:tavLst>
                                    </p:anim>
                                    <p:set>
                                      <p:cBhvr>
                                        <p:cTn id="37" dur="1" fill="hold">
                                          <p:stCondLst>
                                            <p:cond delay="1999"/>
                                          </p:stCondLst>
                                        </p:cTn>
                                        <p:tgtEl>
                                          <p:spTgt spid="4"/>
                                        </p:tgtEl>
                                        <p:attrNameLst>
                                          <p:attrName>style.visibility</p:attrName>
                                        </p:attrNameLst>
                                      </p:cBhvr>
                                      <p:to>
                                        <p:strVal val="hidden"/>
                                      </p:to>
                                    </p:set>
                                  </p:childTnLst>
                                </p:cTn>
                              </p:par>
                              <p:par>
                                <p:cTn id="38" presetID="23" presetClass="exit" presetSubtype="544" fill="hold" nodeType="withEffect">
                                  <p:stCondLst>
                                    <p:cond delay="0"/>
                                  </p:stCondLst>
                                  <p:childTnLst>
                                    <p:anim calcmode="lin" valueType="num">
                                      <p:cBhvr>
                                        <p:cTn id="39" dur="2000"/>
                                        <p:tgtEl>
                                          <p:spTgt spid="5"/>
                                        </p:tgtEl>
                                        <p:attrNameLst>
                                          <p:attrName>ppt_w</p:attrName>
                                        </p:attrNameLst>
                                      </p:cBhvr>
                                      <p:tavLst>
                                        <p:tav tm="0">
                                          <p:val>
                                            <p:strVal val="ppt_w"/>
                                          </p:val>
                                        </p:tav>
                                        <p:tav tm="100000">
                                          <p:val>
                                            <p:fltVal val="0"/>
                                          </p:val>
                                        </p:tav>
                                      </p:tavLst>
                                    </p:anim>
                                    <p:anim calcmode="lin" valueType="num">
                                      <p:cBhvr>
                                        <p:cTn id="40" dur="2000"/>
                                        <p:tgtEl>
                                          <p:spTgt spid="5"/>
                                        </p:tgtEl>
                                        <p:attrNameLst>
                                          <p:attrName>ppt_h</p:attrName>
                                        </p:attrNameLst>
                                      </p:cBhvr>
                                      <p:tavLst>
                                        <p:tav tm="0">
                                          <p:val>
                                            <p:strVal val="ppt_h"/>
                                          </p:val>
                                        </p:tav>
                                        <p:tav tm="100000">
                                          <p:val>
                                            <p:fltVal val="0"/>
                                          </p:val>
                                        </p:tav>
                                      </p:tavLst>
                                    </p:anim>
                                    <p:anim calcmode="lin" valueType="num">
                                      <p:cBhvr>
                                        <p:cTn id="41" dur="2000"/>
                                        <p:tgtEl>
                                          <p:spTgt spid="5"/>
                                        </p:tgtEl>
                                        <p:attrNameLst>
                                          <p:attrName>ppt_x</p:attrName>
                                        </p:attrNameLst>
                                      </p:cBhvr>
                                      <p:tavLst>
                                        <p:tav tm="0">
                                          <p:val>
                                            <p:strVal val="ppt_x"/>
                                          </p:val>
                                        </p:tav>
                                        <p:tav tm="100000">
                                          <p:val>
                                            <p:fltVal val="0.5"/>
                                          </p:val>
                                        </p:tav>
                                      </p:tavLst>
                                    </p:anim>
                                    <p:anim calcmode="lin" valueType="num">
                                      <p:cBhvr>
                                        <p:cTn id="42" dur="2000"/>
                                        <p:tgtEl>
                                          <p:spTgt spid="5"/>
                                        </p:tgtEl>
                                        <p:attrNameLst>
                                          <p:attrName>ppt_y</p:attrName>
                                        </p:attrNameLst>
                                      </p:cBhvr>
                                      <p:tavLst>
                                        <p:tav tm="0">
                                          <p:val>
                                            <p:strVal val="ppt_y"/>
                                          </p:val>
                                        </p:tav>
                                        <p:tav tm="100000">
                                          <p:val>
                                            <p:fltVal val="0.5"/>
                                          </p:val>
                                        </p:tav>
                                      </p:tavLst>
                                    </p:anim>
                                    <p:set>
                                      <p:cBhvr>
                                        <p:cTn id="43" dur="1" fill="hold">
                                          <p:stCondLst>
                                            <p:cond delay="1999"/>
                                          </p:stCondLst>
                                        </p:cTn>
                                        <p:tgtEl>
                                          <p:spTgt spid="5"/>
                                        </p:tgtEl>
                                        <p:attrNameLst>
                                          <p:attrName>style.visibility</p:attrName>
                                        </p:attrNameLst>
                                      </p:cBhvr>
                                      <p:to>
                                        <p:strVal val="hidden"/>
                                      </p:to>
                                    </p:set>
                                  </p:childTnLst>
                                </p:cTn>
                              </p:par>
                              <p:par>
                                <p:cTn id="44" presetID="23" presetClass="exit" presetSubtype="544" fill="hold" nodeType="withEffect">
                                  <p:stCondLst>
                                    <p:cond delay="0"/>
                                  </p:stCondLst>
                                  <p:childTnLst>
                                    <p:anim calcmode="lin" valueType="num">
                                      <p:cBhvr>
                                        <p:cTn id="45" dur="2000"/>
                                        <p:tgtEl>
                                          <p:spTgt spid="6"/>
                                        </p:tgtEl>
                                        <p:attrNameLst>
                                          <p:attrName>ppt_w</p:attrName>
                                        </p:attrNameLst>
                                      </p:cBhvr>
                                      <p:tavLst>
                                        <p:tav tm="0">
                                          <p:val>
                                            <p:strVal val="ppt_w"/>
                                          </p:val>
                                        </p:tav>
                                        <p:tav tm="100000">
                                          <p:val>
                                            <p:fltVal val="0"/>
                                          </p:val>
                                        </p:tav>
                                      </p:tavLst>
                                    </p:anim>
                                    <p:anim calcmode="lin" valueType="num">
                                      <p:cBhvr>
                                        <p:cTn id="46" dur="2000"/>
                                        <p:tgtEl>
                                          <p:spTgt spid="6"/>
                                        </p:tgtEl>
                                        <p:attrNameLst>
                                          <p:attrName>ppt_h</p:attrName>
                                        </p:attrNameLst>
                                      </p:cBhvr>
                                      <p:tavLst>
                                        <p:tav tm="0">
                                          <p:val>
                                            <p:strVal val="ppt_h"/>
                                          </p:val>
                                        </p:tav>
                                        <p:tav tm="100000">
                                          <p:val>
                                            <p:fltVal val="0"/>
                                          </p:val>
                                        </p:tav>
                                      </p:tavLst>
                                    </p:anim>
                                    <p:anim calcmode="lin" valueType="num">
                                      <p:cBhvr>
                                        <p:cTn id="47" dur="2000"/>
                                        <p:tgtEl>
                                          <p:spTgt spid="6"/>
                                        </p:tgtEl>
                                        <p:attrNameLst>
                                          <p:attrName>ppt_x</p:attrName>
                                        </p:attrNameLst>
                                      </p:cBhvr>
                                      <p:tavLst>
                                        <p:tav tm="0">
                                          <p:val>
                                            <p:strVal val="ppt_x"/>
                                          </p:val>
                                        </p:tav>
                                        <p:tav tm="100000">
                                          <p:val>
                                            <p:fltVal val="0.5"/>
                                          </p:val>
                                        </p:tav>
                                      </p:tavLst>
                                    </p:anim>
                                    <p:anim calcmode="lin" valueType="num">
                                      <p:cBhvr>
                                        <p:cTn id="48" dur="2000"/>
                                        <p:tgtEl>
                                          <p:spTgt spid="6"/>
                                        </p:tgtEl>
                                        <p:attrNameLst>
                                          <p:attrName>ppt_y</p:attrName>
                                        </p:attrNameLst>
                                      </p:cBhvr>
                                      <p:tavLst>
                                        <p:tav tm="0">
                                          <p:val>
                                            <p:strVal val="ppt_y"/>
                                          </p:val>
                                        </p:tav>
                                        <p:tav tm="100000">
                                          <p:val>
                                            <p:fltVal val="0.5"/>
                                          </p:val>
                                        </p:tav>
                                      </p:tavLst>
                                    </p:anim>
                                    <p:set>
                                      <p:cBhvr>
                                        <p:cTn id="49" dur="1" fill="hold">
                                          <p:stCondLst>
                                            <p:cond delay="1999"/>
                                          </p:stCondLst>
                                        </p:cTn>
                                        <p:tgtEl>
                                          <p:spTgt spid="6"/>
                                        </p:tgtEl>
                                        <p:attrNameLst>
                                          <p:attrName>style.visibility</p:attrName>
                                        </p:attrNameLst>
                                      </p:cBhvr>
                                      <p:to>
                                        <p:strVal val="hidden"/>
                                      </p:to>
                                    </p:set>
                                  </p:childTnLst>
                                </p:cTn>
                              </p:par>
                              <p:par>
                                <p:cTn id="50" presetID="8" presetClass="emph" presetSubtype="0" autoRev="1" fill="hold" nodeType="withEffect">
                                  <p:stCondLst>
                                    <p:cond delay="0"/>
                                  </p:stCondLst>
                                  <p:childTnLst>
                                    <p:animRot by="21600000">
                                      <p:cBhvr>
                                        <p:cTn id="51" dur="2000" fill="hold"/>
                                        <p:tgtEl>
                                          <p:spTgt spid="4"/>
                                        </p:tgtEl>
                                        <p:attrNameLst>
                                          <p:attrName>r</p:attrName>
                                        </p:attrNameLst>
                                      </p:cBhvr>
                                    </p:animRot>
                                  </p:childTnLst>
                                </p:cTn>
                              </p:par>
                              <p:par>
                                <p:cTn id="52" presetID="8" presetClass="emph" presetSubtype="0" autoRev="1" fill="hold" nodeType="withEffect">
                                  <p:stCondLst>
                                    <p:cond delay="0"/>
                                  </p:stCondLst>
                                  <p:childTnLst>
                                    <p:animRot by="-21600000">
                                      <p:cBhvr>
                                        <p:cTn id="53" dur="2000" fill="hold"/>
                                        <p:tgtEl>
                                          <p:spTgt spid="5"/>
                                        </p:tgtEl>
                                        <p:attrNameLst>
                                          <p:attrName>r</p:attrName>
                                        </p:attrNameLst>
                                      </p:cBhvr>
                                    </p:animRot>
                                  </p:childTnLst>
                                </p:cTn>
                              </p:par>
                              <p:par>
                                <p:cTn id="54" presetID="8" presetClass="emph" presetSubtype="0" autoRev="1" fill="hold" nodeType="withEffect">
                                  <p:stCondLst>
                                    <p:cond delay="0"/>
                                  </p:stCondLst>
                                  <p:childTnLst>
                                    <p:animRot by="21600000">
                                      <p:cBhvr>
                                        <p:cTn id="55" dur="2000" fill="hold"/>
                                        <p:tgtEl>
                                          <p:spTgt spid="6"/>
                                        </p:tgtEl>
                                        <p:attrNameLst>
                                          <p:attrName>r</p:attrName>
                                        </p:attrNameLst>
                                      </p:cBhvr>
                                    </p:animRot>
                                  </p:childTnLst>
                                </p:cTn>
                              </p:par>
                              <p:par>
                                <p:cTn id="56" presetID="23" presetClass="entr" presetSubtype="288" fill="hold" nodeType="withEffect">
                                  <p:stCondLst>
                                    <p:cond delay="0"/>
                                  </p:stCondLst>
                                  <p:childTnLst>
                                    <p:set>
                                      <p:cBhvr>
                                        <p:cTn id="57" dur="1" fill="hold">
                                          <p:stCondLst>
                                            <p:cond delay="0"/>
                                          </p:stCondLst>
                                        </p:cTn>
                                        <p:tgtEl>
                                          <p:spTgt spid="2"/>
                                        </p:tgtEl>
                                        <p:attrNameLst>
                                          <p:attrName>style.visibility</p:attrName>
                                        </p:attrNameLst>
                                      </p:cBhvr>
                                      <p:to>
                                        <p:strVal val="visible"/>
                                      </p:to>
                                    </p:set>
                                    <p:anim calcmode="lin" valueType="num">
                                      <p:cBhvr>
                                        <p:cTn id="58" dur="2000" fill="hold"/>
                                        <p:tgtEl>
                                          <p:spTgt spid="2"/>
                                        </p:tgtEl>
                                        <p:attrNameLst>
                                          <p:attrName>ppt_w</p:attrName>
                                        </p:attrNameLst>
                                      </p:cBhvr>
                                      <p:tavLst>
                                        <p:tav tm="0">
                                          <p:val>
                                            <p:strVal val="4/3*#ppt_w"/>
                                          </p:val>
                                        </p:tav>
                                        <p:tav tm="100000">
                                          <p:val>
                                            <p:strVal val="#ppt_w"/>
                                          </p:val>
                                        </p:tav>
                                      </p:tavLst>
                                    </p:anim>
                                    <p:anim calcmode="lin" valueType="num">
                                      <p:cBhvr>
                                        <p:cTn id="59" dur="2000" fill="hold"/>
                                        <p:tgtEl>
                                          <p:spTgt spid="2"/>
                                        </p:tgtEl>
                                        <p:attrNameLst>
                                          <p:attrName>ppt_h</p:attrName>
                                        </p:attrNameLst>
                                      </p:cBhvr>
                                      <p:tavLst>
                                        <p:tav tm="0">
                                          <p:val>
                                            <p:strVal val="4/3*#ppt_h"/>
                                          </p:val>
                                        </p:tav>
                                        <p:tav tm="100000">
                                          <p:val>
                                            <p:strVal val="#ppt_h"/>
                                          </p:val>
                                        </p:tav>
                                      </p:tavLst>
                                    </p:anim>
                                  </p:childTnLst>
                                </p:cTn>
                              </p:par>
                              <p:par>
                                <p:cTn id="60" presetID="21" presetClass="entr" presetSubtype="2" fill="hold" nodeType="withEffect">
                                  <p:stCondLst>
                                    <p:cond delay="0"/>
                                  </p:stCondLst>
                                  <p:childTnLst>
                                    <p:set>
                                      <p:cBhvr>
                                        <p:cTn id="61" dur="1" fill="hold">
                                          <p:stCondLst>
                                            <p:cond delay="0"/>
                                          </p:stCondLst>
                                        </p:cTn>
                                        <p:tgtEl>
                                          <p:spTgt spid="2"/>
                                        </p:tgtEl>
                                        <p:attrNameLst>
                                          <p:attrName>style.visibility</p:attrName>
                                        </p:attrNameLst>
                                      </p:cBhvr>
                                      <p:to>
                                        <p:strVal val="visible"/>
                                      </p:to>
                                    </p:set>
                                    <p:animEffect transition="in" filter="wheel(2)">
                                      <p:cBhvr>
                                        <p:cTn id="6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accent5">
                <a:lumMod val="75000"/>
                <a:shade val="67500"/>
                <a:satMod val="115000"/>
              </a:schemeClr>
            </a:gs>
            <a:gs pos="100000">
              <a:schemeClr val="accent5">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Painnt_Creation_2024-02-26_11145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4572000" cy="5143500"/>
          </a:xfrm>
          <a:prstGeom prst="rect">
            <a:avLst/>
          </a:prstGeom>
          <a:blipFill>
            <a:blip r:embed="rId3">
              <a:duotone>
                <a:prstClr val="black"/>
                <a:schemeClr val="accent5">
                  <a:tint val="45000"/>
                  <a:satMod val="400000"/>
                </a:scheme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428610"/>
            <a:ext cx="4143372" cy="4714890"/>
          </a:xfrm>
          <a:prstGeom prst="rect">
            <a:avLst/>
          </a:prstGeom>
          <a:blipFill>
            <a:blip r:embed="rId3">
              <a:duotone>
                <a:schemeClr val="bg2">
                  <a:shade val="45000"/>
                  <a:satMod val="135000"/>
                </a:schemeClr>
                <a:prstClr val="white"/>
              </a:duotone>
              <a:lum bright="40000"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857238"/>
            <a:ext cx="3714744" cy="4286262"/>
          </a:xfrm>
          <a:prstGeom prst="rect">
            <a:avLst/>
          </a:prstGeom>
          <a:blipFill>
            <a:blip r:embed="rId3">
              <a:duotone>
                <a:prstClr val="black"/>
                <a:schemeClr val="accent5">
                  <a:tint val="45000"/>
                  <a:satMod val="400000"/>
                </a:schemeClr>
              </a:duotone>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flipH="1">
            <a:off x="4500562" y="0"/>
            <a:ext cx="4643438" cy="5143500"/>
          </a:xfrm>
          <a:prstGeom prst="rect">
            <a:avLst/>
          </a:prstGeom>
          <a:blipFill>
            <a:blip r:embed="rId3">
              <a:duotone>
                <a:prstClr val="black"/>
                <a:schemeClr val="accent5">
                  <a:tint val="45000"/>
                  <a:satMod val="400000"/>
                </a:scheme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flipH="1">
            <a:off x="4643438" y="500048"/>
            <a:ext cx="4500562" cy="4643452"/>
          </a:xfrm>
          <a:prstGeom prst="rect">
            <a:avLst/>
          </a:prstGeom>
          <a:blipFill>
            <a:blip r:embed="rId3">
              <a:duotone>
                <a:schemeClr val="bg2">
                  <a:shade val="45000"/>
                  <a:satMod val="135000"/>
                </a:schemeClr>
                <a:prstClr val="white"/>
              </a:duotone>
              <a:lum bright="40000"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flipH="1">
            <a:off x="4643438" y="928676"/>
            <a:ext cx="4500562" cy="4214824"/>
          </a:xfrm>
          <a:prstGeom prst="rect">
            <a:avLst/>
          </a:prstGeom>
          <a:blipFill>
            <a:blip r:embed="rId3">
              <a:duotone>
                <a:prstClr val="black"/>
                <a:schemeClr val="accent5">
                  <a:tint val="45000"/>
                  <a:satMod val="400000"/>
                </a:scheme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0" name="9 Imagen" descr="Painnt_Creation_2024-02-26_11145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ppt_w/2"/>
                                          </p:val>
                                        </p:tav>
                                      </p:tavLst>
                                    </p:anim>
                                    <p:anim calcmode="lin" valueType="num">
                                      <p:cBhvr>
                                        <p:cTn id="9" dur="3000"/>
                                        <p:tgtEl>
                                          <p:spTgt spid="4"/>
                                        </p:tgtEl>
                                        <p:attrNameLst>
                                          <p:attrName>ppt_y</p:attrName>
                                        </p:attrNameLst>
                                      </p:cBhvr>
                                      <p:tavLst>
                                        <p:tav tm="0">
                                          <p:val>
                                            <p:strVal val="ppt_y"/>
                                          </p:val>
                                        </p:tav>
                                        <p:tav tm="100000">
                                          <p:val>
                                            <p:strVal val="ppt_y"/>
                                          </p:val>
                                        </p:tav>
                                      </p:tavLst>
                                    </p:anim>
                                    <p:anim calcmode="lin" valueType="num">
                                      <p:cBhvr>
                                        <p:cTn id="10" dur="3000"/>
                                        <p:tgtEl>
                                          <p:spTgt spid="4"/>
                                        </p:tgtEl>
                                        <p:attrNameLst>
                                          <p:attrName>ppt_w</p:attrName>
                                        </p:attrNameLst>
                                      </p:cBhvr>
                                      <p:tavLst>
                                        <p:tav tm="0">
                                          <p:val>
                                            <p:strVal val="ppt_w"/>
                                          </p:val>
                                        </p:tav>
                                        <p:tav tm="100000">
                                          <p:val>
                                            <p:fltVal val="0"/>
                                          </p:val>
                                        </p:tav>
                                      </p:tavLst>
                                    </p:anim>
                                    <p:anim calcmode="lin" valueType="num">
                                      <p:cBhvr>
                                        <p:cTn id="11" dur="3000"/>
                                        <p:tgtEl>
                                          <p:spTgt spid="4"/>
                                        </p:tgtEl>
                                        <p:attrNameLst>
                                          <p:attrName>ppt_h</p:attrName>
                                        </p:attrNameLst>
                                      </p:cBhvr>
                                      <p:tavLst>
                                        <p:tav tm="0">
                                          <p:val>
                                            <p:strVal val="ppt_h"/>
                                          </p:val>
                                        </p:tav>
                                        <p:tav tm="100000">
                                          <p:val>
                                            <p:strVal val="ppt_h"/>
                                          </p:val>
                                        </p:tav>
                                      </p:tavLst>
                                    </p:anim>
                                    <p:set>
                                      <p:cBhvr>
                                        <p:cTn id="12" dur="1" fill="hold">
                                          <p:stCondLst>
                                            <p:cond delay="2999"/>
                                          </p:stCondLst>
                                        </p:cTn>
                                        <p:tgtEl>
                                          <p:spTgt spid="4"/>
                                        </p:tgtEl>
                                        <p:attrNameLst>
                                          <p:attrName>style.visibility</p:attrName>
                                        </p:attrNameLst>
                                      </p:cBhvr>
                                      <p:to>
                                        <p:strVal val="hidden"/>
                                      </p:to>
                                    </p:set>
                                  </p:childTnLst>
                                </p:cTn>
                              </p:par>
                              <p:par>
                                <p:cTn id="13" presetID="18" presetClass="exit" presetSubtype="3" fill="hold" grpId="1" nodeType="withEffect">
                                  <p:stCondLst>
                                    <p:cond delay="0"/>
                                  </p:stCondLst>
                                  <p:childTnLst>
                                    <p:animEffect transition="out" filter="strips(upRight)">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17" presetClass="exit" presetSubtype="8" fill="hold" grpId="0" nodeType="withEffect">
                                  <p:stCondLst>
                                    <p:cond delay="0"/>
                                  </p:stCondLst>
                                  <p:childTnLst>
                                    <p:anim calcmode="lin" valueType="num">
                                      <p:cBhvr>
                                        <p:cTn id="17" dur="3000"/>
                                        <p:tgtEl>
                                          <p:spTgt spid="5"/>
                                        </p:tgtEl>
                                        <p:attrNameLst>
                                          <p:attrName>ppt_x</p:attrName>
                                        </p:attrNameLst>
                                      </p:cBhvr>
                                      <p:tavLst>
                                        <p:tav tm="0">
                                          <p:val>
                                            <p:strVal val="ppt_x"/>
                                          </p:val>
                                        </p:tav>
                                        <p:tav tm="100000">
                                          <p:val>
                                            <p:strVal val="ppt_x-ppt_w/2"/>
                                          </p:val>
                                        </p:tav>
                                      </p:tavLst>
                                    </p:anim>
                                    <p:anim calcmode="lin" valueType="num">
                                      <p:cBhvr>
                                        <p:cTn id="18" dur="3000"/>
                                        <p:tgtEl>
                                          <p:spTgt spid="5"/>
                                        </p:tgtEl>
                                        <p:attrNameLst>
                                          <p:attrName>ppt_y</p:attrName>
                                        </p:attrNameLst>
                                      </p:cBhvr>
                                      <p:tavLst>
                                        <p:tav tm="0">
                                          <p:val>
                                            <p:strVal val="ppt_y"/>
                                          </p:val>
                                        </p:tav>
                                        <p:tav tm="100000">
                                          <p:val>
                                            <p:strVal val="ppt_y"/>
                                          </p:val>
                                        </p:tav>
                                      </p:tavLst>
                                    </p:anim>
                                    <p:anim calcmode="lin" valueType="num">
                                      <p:cBhvr>
                                        <p:cTn id="19" dur="3000"/>
                                        <p:tgtEl>
                                          <p:spTgt spid="5"/>
                                        </p:tgtEl>
                                        <p:attrNameLst>
                                          <p:attrName>ppt_w</p:attrName>
                                        </p:attrNameLst>
                                      </p:cBhvr>
                                      <p:tavLst>
                                        <p:tav tm="0">
                                          <p:val>
                                            <p:strVal val="ppt_w"/>
                                          </p:val>
                                        </p:tav>
                                        <p:tav tm="100000">
                                          <p:val>
                                            <p:fltVal val="0"/>
                                          </p:val>
                                        </p:tav>
                                      </p:tavLst>
                                    </p:anim>
                                    <p:anim calcmode="lin" valueType="num">
                                      <p:cBhvr>
                                        <p:cTn id="20" dur="3000"/>
                                        <p:tgtEl>
                                          <p:spTgt spid="5"/>
                                        </p:tgtEl>
                                        <p:attrNameLst>
                                          <p:attrName>ppt_h</p:attrName>
                                        </p:attrNameLst>
                                      </p:cBhvr>
                                      <p:tavLst>
                                        <p:tav tm="0">
                                          <p:val>
                                            <p:strVal val="ppt_h"/>
                                          </p:val>
                                        </p:tav>
                                        <p:tav tm="100000">
                                          <p:val>
                                            <p:strVal val="ppt_h"/>
                                          </p:val>
                                        </p:tav>
                                      </p:tavLst>
                                    </p:anim>
                                    <p:set>
                                      <p:cBhvr>
                                        <p:cTn id="21" dur="1" fill="hold">
                                          <p:stCondLst>
                                            <p:cond delay="2999"/>
                                          </p:stCondLst>
                                        </p:cTn>
                                        <p:tgtEl>
                                          <p:spTgt spid="5"/>
                                        </p:tgtEl>
                                        <p:attrNameLst>
                                          <p:attrName>style.visibility</p:attrName>
                                        </p:attrNameLst>
                                      </p:cBhvr>
                                      <p:to>
                                        <p:strVal val="hidden"/>
                                      </p:to>
                                    </p:set>
                                  </p:childTnLst>
                                </p:cTn>
                              </p:par>
                              <p:par>
                                <p:cTn id="22" presetID="18" presetClass="exit" presetSubtype="3" fill="hold" grpId="1" nodeType="withEffect">
                                  <p:stCondLst>
                                    <p:cond delay="0"/>
                                  </p:stCondLst>
                                  <p:childTnLst>
                                    <p:animEffect transition="out" filter="strips(upRight)">
                                      <p:cBhvr>
                                        <p:cTn id="23" dur="3000"/>
                                        <p:tgtEl>
                                          <p:spTgt spid="5"/>
                                        </p:tgtEl>
                                      </p:cBhvr>
                                    </p:animEffect>
                                    <p:set>
                                      <p:cBhvr>
                                        <p:cTn id="24" dur="1" fill="hold">
                                          <p:stCondLst>
                                            <p:cond delay="2999"/>
                                          </p:stCondLst>
                                        </p:cTn>
                                        <p:tgtEl>
                                          <p:spTgt spid="5"/>
                                        </p:tgtEl>
                                        <p:attrNameLst>
                                          <p:attrName>style.visibility</p:attrName>
                                        </p:attrNameLst>
                                      </p:cBhvr>
                                      <p:to>
                                        <p:strVal val="hidden"/>
                                      </p:to>
                                    </p:set>
                                  </p:childTnLst>
                                </p:cTn>
                              </p:par>
                              <p:par>
                                <p:cTn id="25" presetID="17" presetClass="exit" presetSubtype="8" fill="hold" grpId="0" nodeType="withEffect">
                                  <p:stCondLst>
                                    <p:cond delay="0"/>
                                  </p:stCondLst>
                                  <p:childTnLst>
                                    <p:anim calcmode="lin" valueType="num">
                                      <p:cBhvr>
                                        <p:cTn id="26" dur="3000"/>
                                        <p:tgtEl>
                                          <p:spTgt spid="6"/>
                                        </p:tgtEl>
                                        <p:attrNameLst>
                                          <p:attrName>ppt_x</p:attrName>
                                        </p:attrNameLst>
                                      </p:cBhvr>
                                      <p:tavLst>
                                        <p:tav tm="0">
                                          <p:val>
                                            <p:strVal val="ppt_x"/>
                                          </p:val>
                                        </p:tav>
                                        <p:tav tm="100000">
                                          <p:val>
                                            <p:strVal val="ppt_x-ppt_w/2"/>
                                          </p:val>
                                        </p:tav>
                                      </p:tavLst>
                                    </p:anim>
                                    <p:anim calcmode="lin" valueType="num">
                                      <p:cBhvr>
                                        <p:cTn id="27" dur="3000"/>
                                        <p:tgtEl>
                                          <p:spTgt spid="6"/>
                                        </p:tgtEl>
                                        <p:attrNameLst>
                                          <p:attrName>ppt_y</p:attrName>
                                        </p:attrNameLst>
                                      </p:cBhvr>
                                      <p:tavLst>
                                        <p:tav tm="0">
                                          <p:val>
                                            <p:strVal val="ppt_y"/>
                                          </p:val>
                                        </p:tav>
                                        <p:tav tm="100000">
                                          <p:val>
                                            <p:strVal val="ppt_y"/>
                                          </p:val>
                                        </p:tav>
                                      </p:tavLst>
                                    </p:anim>
                                    <p:anim calcmode="lin" valueType="num">
                                      <p:cBhvr>
                                        <p:cTn id="28" dur="3000"/>
                                        <p:tgtEl>
                                          <p:spTgt spid="6"/>
                                        </p:tgtEl>
                                        <p:attrNameLst>
                                          <p:attrName>ppt_w</p:attrName>
                                        </p:attrNameLst>
                                      </p:cBhvr>
                                      <p:tavLst>
                                        <p:tav tm="0">
                                          <p:val>
                                            <p:strVal val="ppt_w"/>
                                          </p:val>
                                        </p:tav>
                                        <p:tav tm="100000">
                                          <p:val>
                                            <p:fltVal val="0"/>
                                          </p:val>
                                        </p:tav>
                                      </p:tavLst>
                                    </p:anim>
                                    <p:anim calcmode="lin" valueType="num">
                                      <p:cBhvr>
                                        <p:cTn id="29" dur="3000"/>
                                        <p:tgtEl>
                                          <p:spTgt spid="6"/>
                                        </p:tgtEl>
                                        <p:attrNameLst>
                                          <p:attrName>ppt_h</p:attrName>
                                        </p:attrNameLst>
                                      </p:cBhvr>
                                      <p:tavLst>
                                        <p:tav tm="0">
                                          <p:val>
                                            <p:strVal val="ppt_h"/>
                                          </p:val>
                                        </p:tav>
                                        <p:tav tm="100000">
                                          <p:val>
                                            <p:strVal val="ppt_h"/>
                                          </p:val>
                                        </p:tav>
                                      </p:tavLst>
                                    </p:anim>
                                    <p:set>
                                      <p:cBhvr>
                                        <p:cTn id="30" dur="1" fill="hold">
                                          <p:stCondLst>
                                            <p:cond delay="2999"/>
                                          </p:stCondLst>
                                        </p:cTn>
                                        <p:tgtEl>
                                          <p:spTgt spid="6"/>
                                        </p:tgtEl>
                                        <p:attrNameLst>
                                          <p:attrName>style.visibility</p:attrName>
                                        </p:attrNameLst>
                                      </p:cBhvr>
                                      <p:to>
                                        <p:strVal val="hidden"/>
                                      </p:to>
                                    </p:set>
                                  </p:childTnLst>
                                </p:cTn>
                              </p:par>
                              <p:par>
                                <p:cTn id="31" presetID="18" presetClass="exit" presetSubtype="3" fill="hold" grpId="1" nodeType="withEffect">
                                  <p:stCondLst>
                                    <p:cond delay="0"/>
                                  </p:stCondLst>
                                  <p:childTnLst>
                                    <p:animEffect transition="out" filter="strips(upRight)">
                                      <p:cBhvr>
                                        <p:cTn id="32" dur="3000"/>
                                        <p:tgtEl>
                                          <p:spTgt spid="6"/>
                                        </p:tgtEl>
                                      </p:cBhvr>
                                    </p:animEffect>
                                    <p:set>
                                      <p:cBhvr>
                                        <p:cTn id="33" dur="1" fill="hold">
                                          <p:stCondLst>
                                            <p:cond delay="2999"/>
                                          </p:stCondLst>
                                        </p:cTn>
                                        <p:tgtEl>
                                          <p:spTgt spid="6"/>
                                        </p:tgtEl>
                                        <p:attrNameLst>
                                          <p:attrName>style.visibility</p:attrName>
                                        </p:attrNameLst>
                                      </p:cBhvr>
                                      <p:to>
                                        <p:strVal val="hidden"/>
                                      </p:to>
                                    </p:set>
                                  </p:childTnLst>
                                </p:cTn>
                              </p:par>
                              <p:par>
                                <p:cTn id="34" presetID="17" presetClass="exit" presetSubtype="2" fill="hold" grpId="0" nodeType="withEffect">
                                  <p:stCondLst>
                                    <p:cond delay="0"/>
                                  </p:stCondLst>
                                  <p:childTnLst>
                                    <p:anim calcmode="lin" valueType="num">
                                      <p:cBhvr>
                                        <p:cTn id="35" dur="3000"/>
                                        <p:tgtEl>
                                          <p:spTgt spid="7"/>
                                        </p:tgtEl>
                                        <p:attrNameLst>
                                          <p:attrName>ppt_x</p:attrName>
                                        </p:attrNameLst>
                                      </p:cBhvr>
                                      <p:tavLst>
                                        <p:tav tm="0">
                                          <p:val>
                                            <p:strVal val="ppt_x"/>
                                          </p:val>
                                        </p:tav>
                                        <p:tav tm="100000">
                                          <p:val>
                                            <p:strVal val="ppt_x+ppt_w/2"/>
                                          </p:val>
                                        </p:tav>
                                      </p:tavLst>
                                    </p:anim>
                                    <p:anim calcmode="lin" valueType="num">
                                      <p:cBhvr>
                                        <p:cTn id="36" dur="3000"/>
                                        <p:tgtEl>
                                          <p:spTgt spid="7"/>
                                        </p:tgtEl>
                                        <p:attrNameLst>
                                          <p:attrName>ppt_y</p:attrName>
                                        </p:attrNameLst>
                                      </p:cBhvr>
                                      <p:tavLst>
                                        <p:tav tm="0">
                                          <p:val>
                                            <p:strVal val="ppt_y"/>
                                          </p:val>
                                        </p:tav>
                                        <p:tav tm="100000">
                                          <p:val>
                                            <p:strVal val="ppt_y"/>
                                          </p:val>
                                        </p:tav>
                                      </p:tavLst>
                                    </p:anim>
                                    <p:anim calcmode="lin" valueType="num">
                                      <p:cBhvr>
                                        <p:cTn id="37" dur="3000"/>
                                        <p:tgtEl>
                                          <p:spTgt spid="7"/>
                                        </p:tgtEl>
                                        <p:attrNameLst>
                                          <p:attrName>ppt_w</p:attrName>
                                        </p:attrNameLst>
                                      </p:cBhvr>
                                      <p:tavLst>
                                        <p:tav tm="0">
                                          <p:val>
                                            <p:strVal val="ppt_w"/>
                                          </p:val>
                                        </p:tav>
                                        <p:tav tm="100000">
                                          <p:val>
                                            <p:fltVal val="0"/>
                                          </p:val>
                                        </p:tav>
                                      </p:tavLst>
                                    </p:anim>
                                    <p:anim calcmode="lin" valueType="num">
                                      <p:cBhvr>
                                        <p:cTn id="38" dur="3000"/>
                                        <p:tgtEl>
                                          <p:spTgt spid="7"/>
                                        </p:tgtEl>
                                        <p:attrNameLst>
                                          <p:attrName>ppt_h</p:attrName>
                                        </p:attrNameLst>
                                      </p:cBhvr>
                                      <p:tavLst>
                                        <p:tav tm="0">
                                          <p:val>
                                            <p:strVal val="ppt_h"/>
                                          </p:val>
                                        </p:tav>
                                        <p:tav tm="100000">
                                          <p:val>
                                            <p:strVal val="ppt_h"/>
                                          </p:val>
                                        </p:tav>
                                      </p:tavLst>
                                    </p:anim>
                                    <p:set>
                                      <p:cBhvr>
                                        <p:cTn id="39" dur="1" fill="hold">
                                          <p:stCondLst>
                                            <p:cond delay="2999"/>
                                          </p:stCondLst>
                                        </p:cTn>
                                        <p:tgtEl>
                                          <p:spTgt spid="7"/>
                                        </p:tgtEl>
                                        <p:attrNameLst>
                                          <p:attrName>style.visibility</p:attrName>
                                        </p:attrNameLst>
                                      </p:cBhvr>
                                      <p:to>
                                        <p:strVal val="hidden"/>
                                      </p:to>
                                    </p:set>
                                  </p:childTnLst>
                                </p:cTn>
                              </p:par>
                              <p:par>
                                <p:cTn id="40" presetID="18" presetClass="exit" presetSubtype="9" fill="hold" grpId="1" nodeType="withEffect">
                                  <p:stCondLst>
                                    <p:cond delay="0"/>
                                  </p:stCondLst>
                                  <p:childTnLst>
                                    <p:animEffect transition="out" filter="strips(upLeft)">
                                      <p:cBhvr>
                                        <p:cTn id="41" dur="3000"/>
                                        <p:tgtEl>
                                          <p:spTgt spid="7"/>
                                        </p:tgtEl>
                                      </p:cBhvr>
                                    </p:animEffect>
                                    <p:set>
                                      <p:cBhvr>
                                        <p:cTn id="42" dur="1" fill="hold">
                                          <p:stCondLst>
                                            <p:cond delay="2999"/>
                                          </p:stCondLst>
                                        </p:cTn>
                                        <p:tgtEl>
                                          <p:spTgt spid="7"/>
                                        </p:tgtEl>
                                        <p:attrNameLst>
                                          <p:attrName>style.visibility</p:attrName>
                                        </p:attrNameLst>
                                      </p:cBhvr>
                                      <p:to>
                                        <p:strVal val="hidden"/>
                                      </p:to>
                                    </p:set>
                                  </p:childTnLst>
                                </p:cTn>
                              </p:par>
                              <p:par>
                                <p:cTn id="43" presetID="17" presetClass="exit" presetSubtype="2" fill="hold" grpId="0" nodeType="withEffect">
                                  <p:stCondLst>
                                    <p:cond delay="0"/>
                                  </p:stCondLst>
                                  <p:childTnLst>
                                    <p:anim calcmode="lin" valueType="num">
                                      <p:cBhvr>
                                        <p:cTn id="44" dur="3000"/>
                                        <p:tgtEl>
                                          <p:spTgt spid="8"/>
                                        </p:tgtEl>
                                        <p:attrNameLst>
                                          <p:attrName>ppt_x</p:attrName>
                                        </p:attrNameLst>
                                      </p:cBhvr>
                                      <p:tavLst>
                                        <p:tav tm="0">
                                          <p:val>
                                            <p:strVal val="ppt_x"/>
                                          </p:val>
                                        </p:tav>
                                        <p:tav tm="100000">
                                          <p:val>
                                            <p:strVal val="ppt_x+ppt_w/2"/>
                                          </p:val>
                                        </p:tav>
                                      </p:tavLst>
                                    </p:anim>
                                    <p:anim calcmode="lin" valueType="num">
                                      <p:cBhvr>
                                        <p:cTn id="45" dur="3000"/>
                                        <p:tgtEl>
                                          <p:spTgt spid="8"/>
                                        </p:tgtEl>
                                        <p:attrNameLst>
                                          <p:attrName>ppt_y</p:attrName>
                                        </p:attrNameLst>
                                      </p:cBhvr>
                                      <p:tavLst>
                                        <p:tav tm="0">
                                          <p:val>
                                            <p:strVal val="ppt_y"/>
                                          </p:val>
                                        </p:tav>
                                        <p:tav tm="100000">
                                          <p:val>
                                            <p:strVal val="ppt_y"/>
                                          </p:val>
                                        </p:tav>
                                      </p:tavLst>
                                    </p:anim>
                                    <p:anim calcmode="lin" valueType="num">
                                      <p:cBhvr>
                                        <p:cTn id="46" dur="3000"/>
                                        <p:tgtEl>
                                          <p:spTgt spid="8"/>
                                        </p:tgtEl>
                                        <p:attrNameLst>
                                          <p:attrName>ppt_w</p:attrName>
                                        </p:attrNameLst>
                                      </p:cBhvr>
                                      <p:tavLst>
                                        <p:tav tm="0">
                                          <p:val>
                                            <p:strVal val="ppt_w"/>
                                          </p:val>
                                        </p:tav>
                                        <p:tav tm="100000">
                                          <p:val>
                                            <p:fltVal val="0"/>
                                          </p:val>
                                        </p:tav>
                                      </p:tavLst>
                                    </p:anim>
                                    <p:anim calcmode="lin" valueType="num">
                                      <p:cBhvr>
                                        <p:cTn id="47" dur="3000"/>
                                        <p:tgtEl>
                                          <p:spTgt spid="8"/>
                                        </p:tgtEl>
                                        <p:attrNameLst>
                                          <p:attrName>ppt_h</p:attrName>
                                        </p:attrNameLst>
                                      </p:cBhvr>
                                      <p:tavLst>
                                        <p:tav tm="0">
                                          <p:val>
                                            <p:strVal val="ppt_h"/>
                                          </p:val>
                                        </p:tav>
                                        <p:tav tm="100000">
                                          <p:val>
                                            <p:strVal val="ppt_h"/>
                                          </p:val>
                                        </p:tav>
                                      </p:tavLst>
                                    </p:anim>
                                    <p:set>
                                      <p:cBhvr>
                                        <p:cTn id="48" dur="1" fill="hold">
                                          <p:stCondLst>
                                            <p:cond delay="2999"/>
                                          </p:stCondLst>
                                        </p:cTn>
                                        <p:tgtEl>
                                          <p:spTgt spid="8"/>
                                        </p:tgtEl>
                                        <p:attrNameLst>
                                          <p:attrName>style.visibility</p:attrName>
                                        </p:attrNameLst>
                                      </p:cBhvr>
                                      <p:to>
                                        <p:strVal val="hidden"/>
                                      </p:to>
                                    </p:set>
                                  </p:childTnLst>
                                </p:cTn>
                              </p:par>
                              <p:par>
                                <p:cTn id="49" presetID="18" presetClass="exit" presetSubtype="9" fill="hold" grpId="1" nodeType="withEffect">
                                  <p:stCondLst>
                                    <p:cond delay="0"/>
                                  </p:stCondLst>
                                  <p:childTnLst>
                                    <p:animEffect transition="out" filter="strips(upLeft)">
                                      <p:cBhvr>
                                        <p:cTn id="50" dur="3000"/>
                                        <p:tgtEl>
                                          <p:spTgt spid="8"/>
                                        </p:tgtEl>
                                      </p:cBhvr>
                                    </p:animEffect>
                                    <p:set>
                                      <p:cBhvr>
                                        <p:cTn id="51" dur="1" fill="hold">
                                          <p:stCondLst>
                                            <p:cond delay="2999"/>
                                          </p:stCondLst>
                                        </p:cTn>
                                        <p:tgtEl>
                                          <p:spTgt spid="8"/>
                                        </p:tgtEl>
                                        <p:attrNameLst>
                                          <p:attrName>style.visibility</p:attrName>
                                        </p:attrNameLst>
                                      </p:cBhvr>
                                      <p:to>
                                        <p:strVal val="hidden"/>
                                      </p:to>
                                    </p:set>
                                  </p:childTnLst>
                                </p:cTn>
                              </p:par>
                              <p:par>
                                <p:cTn id="52" presetID="17" presetClass="exit" presetSubtype="2" fill="hold" grpId="0" nodeType="withEffect">
                                  <p:stCondLst>
                                    <p:cond delay="0"/>
                                  </p:stCondLst>
                                  <p:childTnLst>
                                    <p:anim calcmode="lin" valueType="num">
                                      <p:cBhvr>
                                        <p:cTn id="53" dur="3000"/>
                                        <p:tgtEl>
                                          <p:spTgt spid="9"/>
                                        </p:tgtEl>
                                        <p:attrNameLst>
                                          <p:attrName>ppt_x</p:attrName>
                                        </p:attrNameLst>
                                      </p:cBhvr>
                                      <p:tavLst>
                                        <p:tav tm="0">
                                          <p:val>
                                            <p:strVal val="ppt_x"/>
                                          </p:val>
                                        </p:tav>
                                        <p:tav tm="100000">
                                          <p:val>
                                            <p:strVal val="ppt_x+ppt_w/2"/>
                                          </p:val>
                                        </p:tav>
                                      </p:tavLst>
                                    </p:anim>
                                    <p:anim calcmode="lin" valueType="num">
                                      <p:cBhvr>
                                        <p:cTn id="54" dur="3000"/>
                                        <p:tgtEl>
                                          <p:spTgt spid="9"/>
                                        </p:tgtEl>
                                        <p:attrNameLst>
                                          <p:attrName>ppt_y</p:attrName>
                                        </p:attrNameLst>
                                      </p:cBhvr>
                                      <p:tavLst>
                                        <p:tav tm="0">
                                          <p:val>
                                            <p:strVal val="ppt_y"/>
                                          </p:val>
                                        </p:tav>
                                        <p:tav tm="100000">
                                          <p:val>
                                            <p:strVal val="ppt_y"/>
                                          </p:val>
                                        </p:tav>
                                      </p:tavLst>
                                    </p:anim>
                                    <p:anim calcmode="lin" valueType="num">
                                      <p:cBhvr>
                                        <p:cTn id="55" dur="3000"/>
                                        <p:tgtEl>
                                          <p:spTgt spid="9"/>
                                        </p:tgtEl>
                                        <p:attrNameLst>
                                          <p:attrName>ppt_w</p:attrName>
                                        </p:attrNameLst>
                                      </p:cBhvr>
                                      <p:tavLst>
                                        <p:tav tm="0">
                                          <p:val>
                                            <p:strVal val="ppt_w"/>
                                          </p:val>
                                        </p:tav>
                                        <p:tav tm="100000">
                                          <p:val>
                                            <p:fltVal val="0"/>
                                          </p:val>
                                        </p:tav>
                                      </p:tavLst>
                                    </p:anim>
                                    <p:anim calcmode="lin" valueType="num">
                                      <p:cBhvr>
                                        <p:cTn id="56" dur="3000"/>
                                        <p:tgtEl>
                                          <p:spTgt spid="9"/>
                                        </p:tgtEl>
                                        <p:attrNameLst>
                                          <p:attrName>ppt_h</p:attrName>
                                        </p:attrNameLst>
                                      </p:cBhvr>
                                      <p:tavLst>
                                        <p:tav tm="0">
                                          <p:val>
                                            <p:strVal val="ppt_h"/>
                                          </p:val>
                                        </p:tav>
                                        <p:tav tm="100000">
                                          <p:val>
                                            <p:strVal val="ppt_h"/>
                                          </p:val>
                                        </p:tav>
                                      </p:tavLst>
                                    </p:anim>
                                    <p:set>
                                      <p:cBhvr>
                                        <p:cTn id="57" dur="1" fill="hold">
                                          <p:stCondLst>
                                            <p:cond delay="2999"/>
                                          </p:stCondLst>
                                        </p:cTn>
                                        <p:tgtEl>
                                          <p:spTgt spid="9"/>
                                        </p:tgtEl>
                                        <p:attrNameLst>
                                          <p:attrName>style.visibility</p:attrName>
                                        </p:attrNameLst>
                                      </p:cBhvr>
                                      <p:to>
                                        <p:strVal val="hidden"/>
                                      </p:to>
                                    </p:set>
                                  </p:childTnLst>
                                </p:cTn>
                              </p:par>
                              <p:par>
                                <p:cTn id="58" presetID="18" presetClass="exit" presetSubtype="9" fill="hold" grpId="1" nodeType="withEffect">
                                  <p:stCondLst>
                                    <p:cond delay="0"/>
                                  </p:stCondLst>
                                  <p:childTnLst>
                                    <p:animEffect transition="out" filter="strips(upLeft)">
                                      <p:cBhvr>
                                        <p:cTn id="59" dur="3000"/>
                                        <p:tgtEl>
                                          <p:spTgt spid="9"/>
                                        </p:tgtEl>
                                      </p:cBhvr>
                                    </p:animEffect>
                                    <p:set>
                                      <p:cBhvr>
                                        <p:cTn id="60" dur="1" fill="hold">
                                          <p:stCondLst>
                                            <p:cond delay="2999"/>
                                          </p:stCondLst>
                                        </p:cTn>
                                        <p:tgtEl>
                                          <p:spTgt spid="9"/>
                                        </p:tgtEl>
                                        <p:attrNameLst>
                                          <p:attrName>style.visibility</p:attrName>
                                        </p:attrNameLst>
                                      </p:cBhvr>
                                      <p:to>
                                        <p:strVal val="hidden"/>
                                      </p:to>
                                    </p:set>
                                  </p:childTnLst>
                                </p:cTn>
                              </p:par>
                              <p:par>
                                <p:cTn id="61" presetID="17" presetClass="entr" presetSubtype="10" fill="hold" nodeType="withEffect">
                                  <p:stCondLst>
                                    <p:cond delay="0"/>
                                  </p:stCondLst>
                                  <p:childTnLst>
                                    <p:set>
                                      <p:cBhvr>
                                        <p:cTn id="62" dur="1" fill="hold">
                                          <p:stCondLst>
                                            <p:cond delay="0"/>
                                          </p:stCondLst>
                                        </p:cTn>
                                        <p:tgtEl>
                                          <p:spTgt spid="2"/>
                                        </p:tgtEl>
                                        <p:attrNameLst>
                                          <p:attrName>style.visibility</p:attrName>
                                        </p:attrNameLst>
                                      </p:cBhvr>
                                      <p:to>
                                        <p:strVal val="visible"/>
                                      </p:to>
                                    </p:set>
                                    <p:anim calcmode="lin" valueType="num">
                                      <p:cBhvr>
                                        <p:cTn id="63" dur="3000" fill="hold"/>
                                        <p:tgtEl>
                                          <p:spTgt spid="2"/>
                                        </p:tgtEl>
                                        <p:attrNameLst>
                                          <p:attrName>ppt_w</p:attrName>
                                        </p:attrNameLst>
                                      </p:cBhvr>
                                      <p:tavLst>
                                        <p:tav tm="0">
                                          <p:val>
                                            <p:fltVal val="0"/>
                                          </p:val>
                                        </p:tav>
                                        <p:tav tm="100000">
                                          <p:val>
                                            <p:strVal val="#ppt_w"/>
                                          </p:val>
                                        </p:tav>
                                      </p:tavLst>
                                    </p:anim>
                                    <p:anim calcmode="lin" valueType="num">
                                      <p:cBhvr>
                                        <p:cTn id="6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686868"/>
            </a:gs>
            <a:gs pos="50000">
              <a:schemeClr val="bg1">
                <a:shade val="67500"/>
                <a:satMod val="115000"/>
              </a:schemeClr>
            </a:gs>
            <a:gs pos="100000">
              <a:schemeClr val="bg1">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3d185e74.png"/>
          <p:cNvPicPr>
            <a:picLocks noChangeAspect="1"/>
          </p:cNvPicPr>
          <p:nvPr/>
        </p:nvPicPr>
        <p:blipFill>
          <a:blip r:embed="rId2">
            <a:grayscl/>
            <a:lum contrast="20000"/>
          </a:blip>
          <a:stretch>
            <a:fillRect/>
          </a:stretch>
        </p:blipFill>
        <p:spPr>
          <a:xfrm flipV="1">
            <a:off x="2071670" y="0"/>
            <a:ext cx="1390650" cy="5143500"/>
          </a:xfrm>
          <a:prstGeom prst="rect">
            <a:avLst/>
          </a:prstGeom>
        </p:spPr>
      </p:pic>
      <p:pic>
        <p:nvPicPr>
          <p:cNvPr id="3" name="2 Imagen" descr="3d185e74.png"/>
          <p:cNvPicPr>
            <a:picLocks noChangeAspect="1"/>
          </p:cNvPicPr>
          <p:nvPr/>
        </p:nvPicPr>
        <p:blipFill>
          <a:blip r:embed="rId2">
            <a:grayscl/>
            <a:lum contrast="20000"/>
          </a:blip>
          <a:stretch>
            <a:fillRect/>
          </a:stretch>
        </p:blipFill>
        <p:spPr>
          <a:xfrm flipH="1" flipV="1">
            <a:off x="5715008" y="0"/>
            <a:ext cx="1500198" cy="5143500"/>
          </a:xfrm>
          <a:prstGeom prst="rect">
            <a:avLst/>
          </a:prstGeom>
        </p:spPr>
      </p:pic>
      <p:pic>
        <p:nvPicPr>
          <p:cNvPr id="10" name="9 Imagen" descr="unnamed.png"/>
          <p:cNvPicPr>
            <a:picLocks noChangeAspect="1"/>
          </p:cNvPicPr>
          <p:nvPr/>
        </p:nvPicPr>
        <p:blipFill>
          <a:blip r:embed="rId3"/>
          <a:stretch>
            <a:fillRect/>
          </a:stretch>
        </p:blipFill>
        <p:spPr>
          <a:xfrm>
            <a:off x="0" y="357172"/>
            <a:ext cx="2514691" cy="4786328"/>
          </a:xfrm>
          <a:prstGeom prst="rect">
            <a:avLst/>
          </a:prstGeom>
        </p:spPr>
      </p:pic>
      <p:pic>
        <p:nvPicPr>
          <p:cNvPr id="11" name="10 Imagen" descr="unnamed.png"/>
          <p:cNvPicPr>
            <a:picLocks noChangeAspect="1"/>
          </p:cNvPicPr>
          <p:nvPr/>
        </p:nvPicPr>
        <p:blipFill>
          <a:blip r:embed="rId3"/>
          <a:stretch>
            <a:fillRect/>
          </a:stretch>
        </p:blipFill>
        <p:spPr>
          <a:xfrm flipH="1">
            <a:off x="6715140" y="357172"/>
            <a:ext cx="2428860" cy="4786328"/>
          </a:xfrm>
          <a:prstGeom prst="rect">
            <a:avLst/>
          </a:prstGeom>
        </p:spPr>
      </p:pic>
      <p:pic>
        <p:nvPicPr>
          <p:cNvPr id="8" name="7 Imagen" descr="283c2a77cfd377aff85ac2438b10e715.gif"/>
          <p:cNvPicPr>
            <a:picLocks noChangeAspect="1"/>
          </p:cNvPicPr>
          <p:nvPr/>
        </p:nvPicPr>
        <p:blipFill>
          <a:blip r:embed="rId4"/>
          <a:stretch>
            <a:fillRect/>
          </a:stretch>
        </p:blipFill>
        <p:spPr>
          <a:xfrm rot="2110817">
            <a:off x="6925821" y="414497"/>
            <a:ext cx="1857388" cy="1320189"/>
          </a:xfrm>
          <a:prstGeom prst="rect">
            <a:avLst/>
          </a:prstGeom>
        </p:spPr>
      </p:pic>
      <p:sp>
        <p:nvSpPr>
          <p:cNvPr id="9" name="8 CuadroTexto"/>
          <p:cNvSpPr txBox="1"/>
          <p:nvPr/>
        </p:nvSpPr>
        <p:spPr>
          <a:xfrm>
            <a:off x="2857489" y="3000378"/>
            <a:ext cx="3571900" cy="1938992"/>
          </a:xfrm>
          <a:prstGeom prst="rect">
            <a:avLst/>
          </a:prstGeom>
          <a:noFill/>
        </p:spPr>
        <p:txBody>
          <a:bodyPr wrap="square" rtlCol="0">
            <a:spAutoFit/>
          </a:bodyPr>
          <a:lstStyle/>
          <a:p>
            <a:r>
              <a:rPr lang="es-PE" sz="2000" dirty="0" smtClean="0">
                <a:ln>
                  <a:solidFill>
                    <a:schemeClr val="tx1"/>
                  </a:solidFill>
                </a:ln>
                <a:solidFill>
                  <a:srgbClr val="FF0000"/>
                </a:solidFill>
              </a:rPr>
              <a:t>Oh mariposa, en tu vuelo etéreo y sereno, descubrimos la esencia de un amor pleno. En cada aleteo, en cada danza en el aire, encontramos la fuerza para seguir adelante.</a:t>
            </a:r>
          </a:p>
          <a:p>
            <a:endParaRPr lang="es-PE" sz="2000" dirty="0">
              <a:ln>
                <a:solidFill>
                  <a:schemeClr val="tx1"/>
                </a:solidFill>
              </a:ln>
              <a:solidFill>
                <a:srgbClr val="FF0000"/>
              </a:solidFill>
            </a:endParaRPr>
          </a:p>
        </p:txBody>
      </p:sp>
      <p:pic>
        <p:nvPicPr>
          <p:cNvPr id="13" name="12 Imagen" descr="913561_9bcd5.gif"/>
          <p:cNvPicPr>
            <a:picLocks noChangeAspect="1"/>
          </p:cNvPicPr>
          <p:nvPr/>
        </p:nvPicPr>
        <p:blipFill>
          <a:blip r:embed="rId5"/>
          <a:stretch>
            <a:fillRect/>
          </a:stretch>
        </p:blipFill>
        <p:spPr>
          <a:xfrm flipH="1">
            <a:off x="357158" y="0"/>
            <a:ext cx="2143108" cy="2131011"/>
          </a:xfrm>
          <a:prstGeom prst="rect">
            <a:avLst/>
          </a:prstGeom>
        </p:spPr>
      </p:pic>
    </p:spTree>
  </p:cSld>
  <p:clrMapOvr>
    <a:masterClrMapping/>
  </p:clrMapOvr>
  <p:transition advClick="0" advTm="18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Painnt_Creation_2024-02-26_11100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arrows,png (2).png"/>
          <p:cNvPicPr>
            <a:picLocks noChangeAspect="1"/>
          </p:cNvPicPr>
          <p:nvPr/>
        </p:nvPicPr>
        <p:blipFill>
          <a:blip r:embed="rId3">
            <a:lum contrast="40000"/>
          </a:blip>
          <a:srcRect l="14998" t="6497" r="10012" b="3339"/>
          <a:stretch>
            <a:fillRect/>
          </a:stretch>
        </p:blipFill>
        <p:spPr>
          <a:xfrm rot="5400000" flipH="1">
            <a:off x="3906409" y="-334543"/>
            <a:ext cx="1259743" cy="1928826"/>
          </a:xfrm>
          <a:prstGeom prst="rect">
            <a:avLst/>
          </a:prstGeom>
        </p:spPr>
      </p:pic>
      <p:pic>
        <p:nvPicPr>
          <p:cNvPr id="4" name="3 Imagen" descr="arrows,png (2).png"/>
          <p:cNvPicPr>
            <a:picLocks noChangeAspect="1"/>
          </p:cNvPicPr>
          <p:nvPr/>
        </p:nvPicPr>
        <p:blipFill>
          <a:blip r:embed="rId3">
            <a:duotone>
              <a:prstClr val="black"/>
              <a:schemeClr val="accent6">
                <a:tint val="45000"/>
                <a:satMod val="400000"/>
              </a:schemeClr>
            </a:duotone>
            <a:lum bright="-40000" contrast="40000"/>
          </a:blip>
          <a:srcRect l="14998" t="6497" r="10012" b="3339"/>
          <a:stretch>
            <a:fillRect/>
          </a:stretch>
        </p:blipFill>
        <p:spPr>
          <a:xfrm rot="5400000" flipH="1">
            <a:off x="3906409" y="94068"/>
            <a:ext cx="1259743" cy="1928826"/>
          </a:xfrm>
          <a:prstGeom prst="rect">
            <a:avLst/>
          </a:prstGeom>
        </p:spPr>
      </p:pic>
      <p:pic>
        <p:nvPicPr>
          <p:cNvPr id="5" name="4 Imagen" descr="arrows,png (2).png"/>
          <p:cNvPicPr>
            <a:picLocks noChangeAspect="1"/>
          </p:cNvPicPr>
          <p:nvPr/>
        </p:nvPicPr>
        <p:blipFill>
          <a:blip r:embed="rId3">
            <a:lum contrast="40000"/>
          </a:blip>
          <a:srcRect l="14998" t="6497" r="10012" b="3339"/>
          <a:stretch>
            <a:fillRect/>
          </a:stretch>
        </p:blipFill>
        <p:spPr>
          <a:xfrm rot="5400000" flipH="1">
            <a:off x="3906409" y="594134"/>
            <a:ext cx="1259743" cy="1928826"/>
          </a:xfrm>
          <a:prstGeom prst="rect">
            <a:avLst/>
          </a:prstGeom>
        </p:spPr>
      </p:pic>
      <p:pic>
        <p:nvPicPr>
          <p:cNvPr id="6" name="5 Imagen" descr="arrows,png (2).png"/>
          <p:cNvPicPr>
            <a:picLocks noChangeAspect="1"/>
          </p:cNvPicPr>
          <p:nvPr/>
        </p:nvPicPr>
        <p:blipFill>
          <a:blip r:embed="rId3">
            <a:duotone>
              <a:prstClr val="black"/>
              <a:schemeClr val="accent6">
                <a:tint val="45000"/>
                <a:satMod val="400000"/>
              </a:schemeClr>
            </a:duotone>
            <a:lum bright="-40000" contrast="40000"/>
          </a:blip>
          <a:srcRect l="14998" t="6497" r="10012" b="3339"/>
          <a:stretch>
            <a:fillRect/>
          </a:stretch>
        </p:blipFill>
        <p:spPr>
          <a:xfrm rot="5400000" flipH="1">
            <a:off x="3906409" y="1022762"/>
            <a:ext cx="1259743" cy="1928826"/>
          </a:xfrm>
          <a:prstGeom prst="rect">
            <a:avLst/>
          </a:prstGeom>
        </p:spPr>
      </p:pic>
      <p:pic>
        <p:nvPicPr>
          <p:cNvPr id="7" name="6 Imagen" descr="arrows,png (2).png"/>
          <p:cNvPicPr>
            <a:picLocks noChangeAspect="1"/>
          </p:cNvPicPr>
          <p:nvPr/>
        </p:nvPicPr>
        <p:blipFill>
          <a:blip r:embed="rId3">
            <a:lum contrast="40000"/>
          </a:blip>
          <a:srcRect l="14998" t="6497" r="10012" b="3339"/>
          <a:stretch>
            <a:fillRect/>
          </a:stretch>
        </p:blipFill>
        <p:spPr>
          <a:xfrm rot="16200000" flipH="1">
            <a:off x="3906410" y="3549216"/>
            <a:ext cx="1259743" cy="1928826"/>
          </a:xfrm>
          <a:prstGeom prst="rect">
            <a:avLst/>
          </a:prstGeom>
        </p:spPr>
      </p:pic>
      <p:pic>
        <p:nvPicPr>
          <p:cNvPr id="8" name="7 Imagen" descr="arrows,png (2).png"/>
          <p:cNvPicPr>
            <a:picLocks noChangeAspect="1"/>
          </p:cNvPicPr>
          <p:nvPr/>
        </p:nvPicPr>
        <p:blipFill>
          <a:blip r:embed="rId3">
            <a:duotone>
              <a:prstClr val="black"/>
              <a:schemeClr val="accent6">
                <a:tint val="45000"/>
                <a:satMod val="400000"/>
              </a:schemeClr>
            </a:duotone>
            <a:lum bright="-40000" contrast="40000"/>
          </a:blip>
          <a:srcRect l="14998" t="6497" r="10012" b="3339"/>
          <a:stretch>
            <a:fillRect/>
          </a:stretch>
        </p:blipFill>
        <p:spPr>
          <a:xfrm rot="16200000" flipH="1">
            <a:off x="3906410" y="3165904"/>
            <a:ext cx="1259743" cy="1928826"/>
          </a:xfrm>
          <a:prstGeom prst="rect">
            <a:avLst/>
          </a:prstGeom>
        </p:spPr>
      </p:pic>
      <p:pic>
        <p:nvPicPr>
          <p:cNvPr id="9" name="8 Imagen" descr="arrows,png (2).png"/>
          <p:cNvPicPr>
            <a:picLocks noChangeAspect="1"/>
          </p:cNvPicPr>
          <p:nvPr/>
        </p:nvPicPr>
        <p:blipFill>
          <a:blip r:embed="rId3">
            <a:lum contrast="40000"/>
          </a:blip>
          <a:srcRect l="14998" t="6497" r="10012" b="3339"/>
          <a:stretch>
            <a:fillRect/>
          </a:stretch>
        </p:blipFill>
        <p:spPr>
          <a:xfrm rot="16200000" flipH="1">
            <a:off x="3906410" y="2594400"/>
            <a:ext cx="1259743" cy="1928826"/>
          </a:xfrm>
          <a:prstGeom prst="rect">
            <a:avLst/>
          </a:prstGeom>
        </p:spPr>
      </p:pic>
      <p:pic>
        <p:nvPicPr>
          <p:cNvPr id="10" name="9 Imagen" descr="arrows,png (2).png"/>
          <p:cNvPicPr>
            <a:picLocks noChangeAspect="1"/>
          </p:cNvPicPr>
          <p:nvPr/>
        </p:nvPicPr>
        <p:blipFill>
          <a:blip r:embed="rId3">
            <a:duotone>
              <a:prstClr val="black"/>
              <a:schemeClr val="accent6">
                <a:tint val="45000"/>
                <a:satMod val="400000"/>
              </a:schemeClr>
            </a:duotone>
            <a:lum bright="-40000" contrast="40000"/>
          </a:blip>
          <a:srcRect l="14998" t="6497" r="10012" b="3339"/>
          <a:stretch>
            <a:fillRect/>
          </a:stretch>
        </p:blipFill>
        <p:spPr>
          <a:xfrm rot="16200000" flipH="1">
            <a:off x="3906410" y="2094334"/>
            <a:ext cx="1259743" cy="1928826"/>
          </a:xfrm>
          <a:prstGeom prst="rect">
            <a:avLst/>
          </a:prstGeom>
        </p:spPr>
      </p:pic>
      <p:pic>
        <p:nvPicPr>
          <p:cNvPr id="11" name="10 Imagen" descr="Painnt_Creation_2024-02-26_11100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xit" presetSubtype="4" fill="hold" nodeType="withEffect">
                                  <p:stCondLst>
                                    <p:cond delay="0"/>
                                  </p:stCondLst>
                                  <p:childTnLst>
                                    <p:anim calcmode="lin" valueType="num">
                                      <p:cBhvr additive="base">
                                        <p:cTn id="8" dur="3000"/>
                                        <p:tgtEl>
                                          <p:spTgt spid="3"/>
                                        </p:tgtEl>
                                        <p:attrNameLst>
                                          <p:attrName>ppt_x</p:attrName>
                                        </p:attrNameLst>
                                      </p:cBhvr>
                                      <p:tavLst>
                                        <p:tav tm="0">
                                          <p:val>
                                            <p:strVal val="ppt_x"/>
                                          </p:val>
                                        </p:tav>
                                        <p:tav tm="100000">
                                          <p:val>
                                            <p:strVal val="ppt_x"/>
                                          </p:val>
                                        </p:tav>
                                      </p:tavLst>
                                    </p:anim>
                                    <p:anim calcmode="lin" valueType="num">
                                      <p:cBhvr additive="base">
                                        <p:cTn id="9" dur="3000"/>
                                        <p:tgtEl>
                                          <p:spTgt spid="3"/>
                                        </p:tgtEl>
                                        <p:attrNameLst>
                                          <p:attrName>ppt_y</p:attrName>
                                        </p:attrNameLst>
                                      </p:cBhvr>
                                      <p:tavLst>
                                        <p:tav tm="0">
                                          <p:val>
                                            <p:strVal val="ppt_y"/>
                                          </p:val>
                                        </p:tav>
                                        <p:tav tm="100000">
                                          <p:val>
                                            <p:strVal val="1+ppt_h/2"/>
                                          </p:val>
                                        </p:tav>
                                      </p:tavLst>
                                    </p:anim>
                                    <p:set>
                                      <p:cBhvr>
                                        <p:cTn id="10" dur="1" fill="hold">
                                          <p:stCondLst>
                                            <p:cond delay="2999"/>
                                          </p:stCondLst>
                                        </p:cTn>
                                        <p:tgtEl>
                                          <p:spTgt spid="3"/>
                                        </p:tgtEl>
                                        <p:attrNameLst>
                                          <p:attrName>style.visibility</p:attrName>
                                        </p:attrNameLst>
                                      </p:cBhvr>
                                      <p:to>
                                        <p:strVal val="hidden"/>
                                      </p:to>
                                    </p:set>
                                  </p:childTnLst>
                                </p:cTn>
                              </p:par>
                              <p:par>
                                <p:cTn id="11" presetID="2" presetClass="exit" presetSubtype="4" fill="hold" nodeType="withEffect">
                                  <p:stCondLst>
                                    <p:cond delay="0"/>
                                  </p:stCondLst>
                                  <p:childTnLst>
                                    <p:anim calcmode="lin" valueType="num">
                                      <p:cBhvr additive="base">
                                        <p:cTn id="12" dur="3000"/>
                                        <p:tgtEl>
                                          <p:spTgt spid="4"/>
                                        </p:tgtEl>
                                        <p:attrNameLst>
                                          <p:attrName>ppt_x</p:attrName>
                                        </p:attrNameLst>
                                      </p:cBhvr>
                                      <p:tavLst>
                                        <p:tav tm="0">
                                          <p:val>
                                            <p:strVal val="ppt_x"/>
                                          </p:val>
                                        </p:tav>
                                        <p:tav tm="100000">
                                          <p:val>
                                            <p:strVal val="ppt_x"/>
                                          </p:val>
                                        </p:tav>
                                      </p:tavLst>
                                    </p:anim>
                                    <p:anim calcmode="lin" valueType="num">
                                      <p:cBhvr additive="base">
                                        <p:cTn id="13" dur="3000"/>
                                        <p:tgtEl>
                                          <p:spTgt spid="4"/>
                                        </p:tgtEl>
                                        <p:attrNameLst>
                                          <p:attrName>ppt_y</p:attrName>
                                        </p:attrNameLst>
                                      </p:cBhvr>
                                      <p:tavLst>
                                        <p:tav tm="0">
                                          <p:val>
                                            <p:strVal val="ppt_y"/>
                                          </p:val>
                                        </p:tav>
                                        <p:tav tm="100000">
                                          <p:val>
                                            <p:strVal val="1+ppt_h/2"/>
                                          </p:val>
                                        </p:tav>
                                      </p:tavLst>
                                    </p:anim>
                                    <p:set>
                                      <p:cBhvr>
                                        <p:cTn id="14" dur="1" fill="hold">
                                          <p:stCondLst>
                                            <p:cond delay="2999"/>
                                          </p:stCondLst>
                                        </p:cTn>
                                        <p:tgtEl>
                                          <p:spTgt spid="4"/>
                                        </p:tgtEl>
                                        <p:attrNameLst>
                                          <p:attrName>style.visibility</p:attrName>
                                        </p:attrNameLst>
                                      </p:cBhvr>
                                      <p:to>
                                        <p:strVal val="hidden"/>
                                      </p:to>
                                    </p:set>
                                  </p:childTnLst>
                                </p:cTn>
                              </p:par>
                              <p:par>
                                <p:cTn id="15" presetID="2" presetClass="exit" presetSubtype="4" fill="hold" nodeType="withEffect">
                                  <p:stCondLst>
                                    <p:cond delay="0"/>
                                  </p:stCondLst>
                                  <p:childTnLst>
                                    <p:anim calcmode="lin" valueType="num">
                                      <p:cBhvr additive="base">
                                        <p:cTn id="16" dur="3000"/>
                                        <p:tgtEl>
                                          <p:spTgt spid="5"/>
                                        </p:tgtEl>
                                        <p:attrNameLst>
                                          <p:attrName>ppt_x</p:attrName>
                                        </p:attrNameLst>
                                      </p:cBhvr>
                                      <p:tavLst>
                                        <p:tav tm="0">
                                          <p:val>
                                            <p:strVal val="ppt_x"/>
                                          </p:val>
                                        </p:tav>
                                        <p:tav tm="100000">
                                          <p:val>
                                            <p:strVal val="ppt_x"/>
                                          </p:val>
                                        </p:tav>
                                      </p:tavLst>
                                    </p:anim>
                                    <p:anim calcmode="lin" valueType="num">
                                      <p:cBhvr additive="base">
                                        <p:cTn id="17" dur="3000"/>
                                        <p:tgtEl>
                                          <p:spTgt spid="5"/>
                                        </p:tgtEl>
                                        <p:attrNameLst>
                                          <p:attrName>ppt_y</p:attrName>
                                        </p:attrNameLst>
                                      </p:cBhvr>
                                      <p:tavLst>
                                        <p:tav tm="0">
                                          <p:val>
                                            <p:strVal val="ppt_y"/>
                                          </p:val>
                                        </p:tav>
                                        <p:tav tm="100000">
                                          <p:val>
                                            <p:strVal val="1+ppt_h/2"/>
                                          </p:val>
                                        </p:tav>
                                      </p:tavLst>
                                    </p:anim>
                                    <p:set>
                                      <p:cBhvr>
                                        <p:cTn id="18" dur="1" fill="hold">
                                          <p:stCondLst>
                                            <p:cond delay="2999"/>
                                          </p:stCondLst>
                                        </p:cTn>
                                        <p:tgtEl>
                                          <p:spTgt spid="5"/>
                                        </p:tgtEl>
                                        <p:attrNameLst>
                                          <p:attrName>style.visibility</p:attrName>
                                        </p:attrNameLst>
                                      </p:cBhvr>
                                      <p:to>
                                        <p:strVal val="hidden"/>
                                      </p:to>
                                    </p:set>
                                  </p:childTnLst>
                                </p:cTn>
                              </p:par>
                              <p:par>
                                <p:cTn id="19" presetID="2" presetClass="exit" presetSubtype="4" fill="hold" nodeType="withEffect">
                                  <p:stCondLst>
                                    <p:cond delay="0"/>
                                  </p:stCondLst>
                                  <p:childTnLst>
                                    <p:anim calcmode="lin" valueType="num">
                                      <p:cBhvr additive="base">
                                        <p:cTn id="20" dur="3000"/>
                                        <p:tgtEl>
                                          <p:spTgt spid="6"/>
                                        </p:tgtEl>
                                        <p:attrNameLst>
                                          <p:attrName>ppt_x</p:attrName>
                                        </p:attrNameLst>
                                      </p:cBhvr>
                                      <p:tavLst>
                                        <p:tav tm="0">
                                          <p:val>
                                            <p:strVal val="ppt_x"/>
                                          </p:val>
                                        </p:tav>
                                        <p:tav tm="100000">
                                          <p:val>
                                            <p:strVal val="ppt_x"/>
                                          </p:val>
                                        </p:tav>
                                      </p:tavLst>
                                    </p:anim>
                                    <p:anim calcmode="lin" valueType="num">
                                      <p:cBhvr additive="base">
                                        <p:cTn id="21" dur="3000"/>
                                        <p:tgtEl>
                                          <p:spTgt spid="6"/>
                                        </p:tgtEl>
                                        <p:attrNameLst>
                                          <p:attrName>ppt_y</p:attrName>
                                        </p:attrNameLst>
                                      </p:cBhvr>
                                      <p:tavLst>
                                        <p:tav tm="0">
                                          <p:val>
                                            <p:strVal val="ppt_y"/>
                                          </p:val>
                                        </p:tav>
                                        <p:tav tm="100000">
                                          <p:val>
                                            <p:strVal val="1+ppt_h/2"/>
                                          </p:val>
                                        </p:tav>
                                      </p:tavLst>
                                    </p:anim>
                                    <p:set>
                                      <p:cBhvr>
                                        <p:cTn id="22" dur="1" fill="hold">
                                          <p:stCondLst>
                                            <p:cond delay="2999"/>
                                          </p:stCondLst>
                                        </p:cTn>
                                        <p:tgtEl>
                                          <p:spTgt spid="6"/>
                                        </p:tgtEl>
                                        <p:attrNameLst>
                                          <p:attrName>style.visibility</p:attrName>
                                        </p:attrNameLst>
                                      </p:cBhvr>
                                      <p:to>
                                        <p:strVal val="hidden"/>
                                      </p:to>
                                    </p:set>
                                  </p:childTnLst>
                                </p:cTn>
                              </p:par>
                              <p:par>
                                <p:cTn id="23" presetID="2" presetClass="exit" presetSubtype="1" fill="hold" nodeType="withEffect">
                                  <p:stCondLst>
                                    <p:cond delay="0"/>
                                  </p:stCondLst>
                                  <p:childTnLst>
                                    <p:anim calcmode="lin" valueType="num">
                                      <p:cBhvr additive="base">
                                        <p:cTn id="24" dur="3000"/>
                                        <p:tgtEl>
                                          <p:spTgt spid="7"/>
                                        </p:tgtEl>
                                        <p:attrNameLst>
                                          <p:attrName>ppt_x</p:attrName>
                                        </p:attrNameLst>
                                      </p:cBhvr>
                                      <p:tavLst>
                                        <p:tav tm="0">
                                          <p:val>
                                            <p:strVal val="ppt_x"/>
                                          </p:val>
                                        </p:tav>
                                        <p:tav tm="100000">
                                          <p:val>
                                            <p:strVal val="ppt_x"/>
                                          </p:val>
                                        </p:tav>
                                      </p:tavLst>
                                    </p:anim>
                                    <p:anim calcmode="lin" valueType="num">
                                      <p:cBhvr additive="base">
                                        <p:cTn id="25" dur="3000"/>
                                        <p:tgtEl>
                                          <p:spTgt spid="7"/>
                                        </p:tgtEl>
                                        <p:attrNameLst>
                                          <p:attrName>ppt_y</p:attrName>
                                        </p:attrNameLst>
                                      </p:cBhvr>
                                      <p:tavLst>
                                        <p:tav tm="0">
                                          <p:val>
                                            <p:strVal val="ppt_y"/>
                                          </p:val>
                                        </p:tav>
                                        <p:tav tm="100000">
                                          <p:val>
                                            <p:strVal val="0-ppt_h/2"/>
                                          </p:val>
                                        </p:tav>
                                      </p:tavLst>
                                    </p:anim>
                                    <p:set>
                                      <p:cBhvr>
                                        <p:cTn id="26" dur="1" fill="hold">
                                          <p:stCondLst>
                                            <p:cond delay="2999"/>
                                          </p:stCondLst>
                                        </p:cTn>
                                        <p:tgtEl>
                                          <p:spTgt spid="7"/>
                                        </p:tgtEl>
                                        <p:attrNameLst>
                                          <p:attrName>style.visibility</p:attrName>
                                        </p:attrNameLst>
                                      </p:cBhvr>
                                      <p:to>
                                        <p:strVal val="hidden"/>
                                      </p:to>
                                    </p:set>
                                  </p:childTnLst>
                                </p:cTn>
                              </p:par>
                              <p:par>
                                <p:cTn id="27" presetID="2" presetClass="exit" presetSubtype="1" fill="hold" nodeType="withEffect">
                                  <p:stCondLst>
                                    <p:cond delay="0"/>
                                  </p:stCondLst>
                                  <p:childTnLst>
                                    <p:anim calcmode="lin" valueType="num">
                                      <p:cBhvr additive="base">
                                        <p:cTn id="28" dur="3000"/>
                                        <p:tgtEl>
                                          <p:spTgt spid="8"/>
                                        </p:tgtEl>
                                        <p:attrNameLst>
                                          <p:attrName>ppt_x</p:attrName>
                                        </p:attrNameLst>
                                      </p:cBhvr>
                                      <p:tavLst>
                                        <p:tav tm="0">
                                          <p:val>
                                            <p:strVal val="ppt_x"/>
                                          </p:val>
                                        </p:tav>
                                        <p:tav tm="100000">
                                          <p:val>
                                            <p:strVal val="ppt_x"/>
                                          </p:val>
                                        </p:tav>
                                      </p:tavLst>
                                    </p:anim>
                                    <p:anim calcmode="lin" valueType="num">
                                      <p:cBhvr additive="base">
                                        <p:cTn id="29" dur="3000"/>
                                        <p:tgtEl>
                                          <p:spTgt spid="8"/>
                                        </p:tgtEl>
                                        <p:attrNameLst>
                                          <p:attrName>ppt_y</p:attrName>
                                        </p:attrNameLst>
                                      </p:cBhvr>
                                      <p:tavLst>
                                        <p:tav tm="0">
                                          <p:val>
                                            <p:strVal val="ppt_y"/>
                                          </p:val>
                                        </p:tav>
                                        <p:tav tm="100000">
                                          <p:val>
                                            <p:strVal val="0-ppt_h/2"/>
                                          </p:val>
                                        </p:tav>
                                      </p:tavLst>
                                    </p:anim>
                                    <p:set>
                                      <p:cBhvr>
                                        <p:cTn id="30" dur="1" fill="hold">
                                          <p:stCondLst>
                                            <p:cond delay="2999"/>
                                          </p:stCondLst>
                                        </p:cTn>
                                        <p:tgtEl>
                                          <p:spTgt spid="8"/>
                                        </p:tgtEl>
                                        <p:attrNameLst>
                                          <p:attrName>style.visibility</p:attrName>
                                        </p:attrNameLst>
                                      </p:cBhvr>
                                      <p:to>
                                        <p:strVal val="hidden"/>
                                      </p:to>
                                    </p:set>
                                  </p:childTnLst>
                                </p:cTn>
                              </p:par>
                              <p:par>
                                <p:cTn id="31" presetID="2" presetClass="exit" presetSubtype="1" fill="hold" nodeType="withEffect">
                                  <p:stCondLst>
                                    <p:cond delay="0"/>
                                  </p:stCondLst>
                                  <p:childTnLst>
                                    <p:anim calcmode="lin" valueType="num">
                                      <p:cBhvr additive="base">
                                        <p:cTn id="32" dur="3000"/>
                                        <p:tgtEl>
                                          <p:spTgt spid="9"/>
                                        </p:tgtEl>
                                        <p:attrNameLst>
                                          <p:attrName>ppt_x</p:attrName>
                                        </p:attrNameLst>
                                      </p:cBhvr>
                                      <p:tavLst>
                                        <p:tav tm="0">
                                          <p:val>
                                            <p:strVal val="ppt_x"/>
                                          </p:val>
                                        </p:tav>
                                        <p:tav tm="100000">
                                          <p:val>
                                            <p:strVal val="ppt_x"/>
                                          </p:val>
                                        </p:tav>
                                      </p:tavLst>
                                    </p:anim>
                                    <p:anim calcmode="lin" valueType="num">
                                      <p:cBhvr additive="base">
                                        <p:cTn id="33" dur="3000"/>
                                        <p:tgtEl>
                                          <p:spTgt spid="9"/>
                                        </p:tgtEl>
                                        <p:attrNameLst>
                                          <p:attrName>ppt_y</p:attrName>
                                        </p:attrNameLst>
                                      </p:cBhvr>
                                      <p:tavLst>
                                        <p:tav tm="0">
                                          <p:val>
                                            <p:strVal val="ppt_y"/>
                                          </p:val>
                                        </p:tav>
                                        <p:tav tm="100000">
                                          <p:val>
                                            <p:strVal val="0-ppt_h/2"/>
                                          </p:val>
                                        </p:tav>
                                      </p:tavLst>
                                    </p:anim>
                                    <p:set>
                                      <p:cBhvr>
                                        <p:cTn id="34" dur="1" fill="hold">
                                          <p:stCondLst>
                                            <p:cond delay="2999"/>
                                          </p:stCondLst>
                                        </p:cTn>
                                        <p:tgtEl>
                                          <p:spTgt spid="9"/>
                                        </p:tgtEl>
                                        <p:attrNameLst>
                                          <p:attrName>style.visibility</p:attrName>
                                        </p:attrNameLst>
                                      </p:cBhvr>
                                      <p:to>
                                        <p:strVal val="hidden"/>
                                      </p:to>
                                    </p:set>
                                  </p:childTnLst>
                                </p:cTn>
                              </p:par>
                              <p:par>
                                <p:cTn id="35" presetID="2" presetClass="exit" presetSubtype="1" fill="hold" nodeType="withEffect">
                                  <p:stCondLst>
                                    <p:cond delay="0"/>
                                  </p:stCondLst>
                                  <p:childTnLst>
                                    <p:anim calcmode="lin" valueType="num">
                                      <p:cBhvr additive="base">
                                        <p:cTn id="36" dur="3000"/>
                                        <p:tgtEl>
                                          <p:spTgt spid="10"/>
                                        </p:tgtEl>
                                        <p:attrNameLst>
                                          <p:attrName>ppt_x</p:attrName>
                                        </p:attrNameLst>
                                      </p:cBhvr>
                                      <p:tavLst>
                                        <p:tav tm="0">
                                          <p:val>
                                            <p:strVal val="ppt_x"/>
                                          </p:val>
                                        </p:tav>
                                        <p:tav tm="100000">
                                          <p:val>
                                            <p:strVal val="ppt_x"/>
                                          </p:val>
                                        </p:tav>
                                      </p:tavLst>
                                    </p:anim>
                                    <p:anim calcmode="lin" valueType="num">
                                      <p:cBhvr additive="base">
                                        <p:cTn id="37" dur="3000"/>
                                        <p:tgtEl>
                                          <p:spTgt spid="10"/>
                                        </p:tgtEl>
                                        <p:attrNameLst>
                                          <p:attrName>ppt_y</p:attrName>
                                        </p:attrNameLst>
                                      </p:cBhvr>
                                      <p:tavLst>
                                        <p:tav tm="0">
                                          <p:val>
                                            <p:strVal val="ppt_y"/>
                                          </p:val>
                                        </p:tav>
                                        <p:tav tm="100000">
                                          <p:val>
                                            <p:strVal val="0-ppt_h/2"/>
                                          </p:val>
                                        </p:tav>
                                      </p:tavLst>
                                    </p:anim>
                                    <p:set>
                                      <p:cBhvr>
                                        <p:cTn id="38" dur="1" fill="hold">
                                          <p:stCondLst>
                                            <p:cond delay="2999"/>
                                          </p:stCondLst>
                                        </p:cTn>
                                        <p:tgtEl>
                                          <p:spTgt spid="10"/>
                                        </p:tgtEl>
                                        <p:attrNameLst>
                                          <p:attrName>style.visibility</p:attrName>
                                        </p:attrNameLst>
                                      </p:cBhvr>
                                      <p:to>
                                        <p:strVal val="hidden"/>
                                      </p:to>
                                    </p:set>
                                  </p:childTnLst>
                                </p:cTn>
                              </p:par>
                              <p:par>
                                <p:cTn id="39" presetID="19" presetClass="exit" presetSubtype="10" fill="hold" nodeType="withEffect">
                                  <p:stCondLst>
                                    <p:cond delay="0"/>
                                  </p:stCondLst>
                                  <p:childTnLst>
                                    <p:anim calcmode="lin" valueType="num">
                                      <p:cBhvr>
                                        <p:cTn id="40" dur="3000"/>
                                        <p:tgtEl>
                                          <p:spTgt spid="3"/>
                                        </p:tgtEl>
                                        <p:attrNameLst>
                                          <p:attrName>ppt_h</p:attrName>
                                        </p:attrNameLst>
                                      </p:cBhvr>
                                      <p:tavLst>
                                        <p:tav tm="0">
                                          <p:val>
                                            <p:strVal val="ppt_h"/>
                                          </p:val>
                                        </p:tav>
                                        <p:tav tm="100000">
                                          <p:val>
                                            <p:strVal val="ppt_h"/>
                                          </p:val>
                                        </p:tav>
                                      </p:tavLst>
                                    </p:anim>
                                    <p:anim calcmode="lin" valueType="num">
                                      <p:cBhvr>
                                        <p:cTn id="41"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 dur="1" fill="hold">
                                          <p:stCondLst>
                                            <p:cond delay="2999"/>
                                          </p:stCondLst>
                                        </p:cTn>
                                        <p:tgtEl>
                                          <p:spTgt spid="3"/>
                                        </p:tgtEl>
                                        <p:attrNameLst>
                                          <p:attrName>style.visibility</p:attrName>
                                        </p:attrNameLst>
                                      </p:cBhvr>
                                      <p:to>
                                        <p:strVal val="hidden"/>
                                      </p:to>
                                    </p:set>
                                  </p:childTnLst>
                                </p:cTn>
                              </p:par>
                              <p:par>
                                <p:cTn id="43" presetID="19" presetClass="exit" presetSubtype="10" fill="hold" nodeType="withEffect">
                                  <p:stCondLst>
                                    <p:cond delay="0"/>
                                  </p:stCondLst>
                                  <p:childTnLst>
                                    <p:anim calcmode="lin" valueType="num">
                                      <p:cBhvr>
                                        <p:cTn id="44" dur="3000"/>
                                        <p:tgtEl>
                                          <p:spTgt spid="4"/>
                                        </p:tgtEl>
                                        <p:attrNameLst>
                                          <p:attrName>ppt_h</p:attrName>
                                        </p:attrNameLst>
                                      </p:cBhvr>
                                      <p:tavLst>
                                        <p:tav tm="0">
                                          <p:val>
                                            <p:strVal val="ppt_h"/>
                                          </p:val>
                                        </p:tav>
                                        <p:tav tm="100000">
                                          <p:val>
                                            <p:strVal val="ppt_h"/>
                                          </p:val>
                                        </p:tav>
                                      </p:tavLst>
                                    </p:anim>
                                    <p:anim calcmode="lin" valueType="num">
                                      <p:cBhvr>
                                        <p:cTn id="45"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6" dur="1" fill="hold">
                                          <p:stCondLst>
                                            <p:cond delay="2999"/>
                                          </p:stCondLst>
                                        </p:cTn>
                                        <p:tgtEl>
                                          <p:spTgt spid="4"/>
                                        </p:tgtEl>
                                        <p:attrNameLst>
                                          <p:attrName>style.visibility</p:attrName>
                                        </p:attrNameLst>
                                      </p:cBhvr>
                                      <p:to>
                                        <p:strVal val="hidden"/>
                                      </p:to>
                                    </p:set>
                                  </p:childTnLst>
                                </p:cTn>
                              </p:par>
                              <p:par>
                                <p:cTn id="47" presetID="19" presetClass="exit" presetSubtype="10" fill="hold" nodeType="withEffect">
                                  <p:stCondLst>
                                    <p:cond delay="0"/>
                                  </p:stCondLst>
                                  <p:childTnLst>
                                    <p:anim calcmode="lin" valueType="num">
                                      <p:cBhvr>
                                        <p:cTn id="48" dur="3000"/>
                                        <p:tgtEl>
                                          <p:spTgt spid="5"/>
                                        </p:tgtEl>
                                        <p:attrNameLst>
                                          <p:attrName>ppt_h</p:attrName>
                                        </p:attrNameLst>
                                      </p:cBhvr>
                                      <p:tavLst>
                                        <p:tav tm="0">
                                          <p:val>
                                            <p:strVal val="ppt_h"/>
                                          </p:val>
                                        </p:tav>
                                        <p:tav tm="100000">
                                          <p:val>
                                            <p:strVal val="ppt_h"/>
                                          </p:val>
                                        </p:tav>
                                      </p:tavLst>
                                    </p:anim>
                                    <p:anim calcmode="lin" valueType="num">
                                      <p:cBhvr>
                                        <p:cTn id="49"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0" dur="1" fill="hold">
                                          <p:stCondLst>
                                            <p:cond delay="2999"/>
                                          </p:stCondLst>
                                        </p:cTn>
                                        <p:tgtEl>
                                          <p:spTgt spid="5"/>
                                        </p:tgtEl>
                                        <p:attrNameLst>
                                          <p:attrName>style.visibility</p:attrName>
                                        </p:attrNameLst>
                                      </p:cBhvr>
                                      <p:to>
                                        <p:strVal val="hidden"/>
                                      </p:to>
                                    </p:set>
                                  </p:childTnLst>
                                </p:cTn>
                              </p:par>
                              <p:par>
                                <p:cTn id="51" presetID="19" presetClass="exit" presetSubtype="10" fill="hold" nodeType="withEffect">
                                  <p:stCondLst>
                                    <p:cond delay="0"/>
                                  </p:stCondLst>
                                  <p:childTnLst>
                                    <p:anim calcmode="lin" valueType="num">
                                      <p:cBhvr>
                                        <p:cTn id="52" dur="3000"/>
                                        <p:tgtEl>
                                          <p:spTgt spid="6"/>
                                        </p:tgtEl>
                                        <p:attrNameLst>
                                          <p:attrName>ppt_h</p:attrName>
                                        </p:attrNameLst>
                                      </p:cBhvr>
                                      <p:tavLst>
                                        <p:tav tm="0">
                                          <p:val>
                                            <p:strVal val="ppt_h"/>
                                          </p:val>
                                        </p:tav>
                                        <p:tav tm="100000">
                                          <p:val>
                                            <p:strVal val="ppt_h"/>
                                          </p:val>
                                        </p:tav>
                                      </p:tavLst>
                                    </p:anim>
                                    <p:anim calcmode="lin" valueType="num">
                                      <p:cBhvr>
                                        <p:cTn id="53"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4" dur="1" fill="hold">
                                          <p:stCondLst>
                                            <p:cond delay="2999"/>
                                          </p:stCondLst>
                                        </p:cTn>
                                        <p:tgtEl>
                                          <p:spTgt spid="6"/>
                                        </p:tgtEl>
                                        <p:attrNameLst>
                                          <p:attrName>style.visibility</p:attrName>
                                        </p:attrNameLst>
                                      </p:cBhvr>
                                      <p:to>
                                        <p:strVal val="hidden"/>
                                      </p:to>
                                    </p:set>
                                  </p:childTnLst>
                                </p:cTn>
                              </p:par>
                              <p:par>
                                <p:cTn id="55" presetID="19" presetClass="exit" presetSubtype="10" fill="hold" nodeType="withEffect">
                                  <p:stCondLst>
                                    <p:cond delay="0"/>
                                  </p:stCondLst>
                                  <p:childTnLst>
                                    <p:anim calcmode="lin" valueType="num">
                                      <p:cBhvr>
                                        <p:cTn id="56" dur="3000"/>
                                        <p:tgtEl>
                                          <p:spTgt spid="7"/>
                                        </p:tgtEl>
                                        <p:attrNameLst>
                                          <p:attrName>ppt_h</p:attrName>
                                        </p:attrNameLst>
                                      </p:cBhvr>
                                      <p:tavLst>
                                        <p:tav tm="0">
                                          <p:val>
                                            <p:strVal val="ppt_h"/>
                                          </p:val>
                                        </p:tav>
                                        <p:tav tm="100000">
                                          <p:val>
                                            <p:strVal val="ppt_h"/>
                                          </p:val>
                                        </p:tav>
                                      </p:tavLst>
                                    </p:anim>
                                    <p:anim calcmode="lin" valueType="num">
                                      <p:cBhvr>
                                        <p:cTn id="5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8" dur="1" fill="hold">
                                          <p:stCondLst>
                                            <p:cond delay="2999"/>
                                          </p:stCondLst>
                                        </p:cTn>
                                        <p:tgtEl>
                                          <p:spTgt spid="7"/>
                                        </p:tgtEl>
                                        <p:attrNameLst>
                                          <p:attrName>style.visibility</p:attrName>
                                        </p:attrNameLst>
                                      </p:cBhvr>
                                      <p:to>
                                        <p:strVal val="hidden"/>
                                      </p:to>
                                    </p:set>
                                  </p:childTnLst>
                                </p:cTn>
                              </p:par>
                              <p:par>
                                <p:cTn id="59" presetID="19" presetClass="exit" presetSubtype="10" fill="hold" nodeType="withEffect">
                                  <p:stCondLst>
                                    <p:cond delay="0"/>
                                  </p:stCondLst>
                                  <p:childTnLst>
                                    <p:anim calcmode="lin" valueType="num">
                                      <p:cBhvr>
                                        <p:cTn id="60" dur="3000"/>
                                        <p:tgtEl>
                                          <p:spTgt spid="8"/>
                                        </p:tgtEl>
                                        <p:attrNameLst>
                                          <p:attrName>ppt_h</p:attrName>
                                        </p:attrNameLst>
                                      </p:cBhvr>
                                      <p:tavLst>
                                        <p:tav tm="0">
                                          <p:val>
                                            <p:strVal val="ppt_h"/>
                                          </p:val>
                                        </p:tav>
                                        <p:tav tm="100000">
                                          <p:val>
                                            <p:strVal val="ppt_h"/>
                                          </p:val>
                                        </p:tav>
                                      </p:tavLst>
                                    </p:anim>
                                    <p:anim calcmode="lin" valueType="num">
                                      <p:cBhvr>
                                        <p:cTn id="61"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2" dur="1" fill="hold">
                                          <p:stCondLst>
                                            <p:cond delay="2999"/>
                                          </p:stCondLst>
                                        </p:cTn>
                                        <p:tgtEl>
                                          <p:spTgt spid="8"/>
                                        </p:tgtEl>
                                        <p:attrNameLst>
                                          <p:attrName>style.visibility</p:attrName>
                                        </p:attrNameLst>
                                      </p:cBhvr>
                                      <p:to>
                                        <p:strVal val="hidden"/>
                                      </p:to>
                                    </p:set>
                                  </p:childTnLst>
                                </p:cTn>
                              </p:par>
                              <p:par>
                                <p:cTn id="63" presetID="19" presetClass="exit" presetSubtype="10" fill="hold" nodeType="withEffect">
                                  <p:stCondLst>
                                    <p:cond delay="0"/>
                                  </p:stCondLst>
                                  <p:childTnLst>
                                    <p:anim calcmode="lin" valueType="num">
                                      <p:cBhvr>
                                        <p:cTn id="64" dur="3000"/>
                                        <p:tgtEl>
                                          <p:spTgt spid="9"/>
                                        </p:tgtEl>
                                        <p:attrNameLst>
                                          <p:attrName>ppt_h</p:attrName>
                                        </p:attrNameLst>
                                      </p:cBhvr>
                                      <p:tavLst>
                                        <p:tav tm="0">
                                          <p:val>
                                            <p:strVal val="ppt_h"/>
                                          </p:val>
                                        </p:tav>
                                        <p:tav tm="100000">
                                          <p:val>
                                            <p:strVal val="ppt_h"/>
                                          </p:val>
                                        </p:tav>
                                      </p:tavLst>
                                    </p:anim>
                                    <p:anim calcmode="lin" valueType="num">
                                      <p:cBhvr>
                                        <p:cTn id="65"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6" dur="1" fill="hold">
                                          <p:stCondLst>
                                            <p:cond delay="2999"/>
                                          </p:stCondLst>
                                        </p:cTn>
                                        <p:tgtEl>
                                          <p:spTgt spid="9"/>
                                        </p:tgtEl>
                                        <p:attrNameLst>
                                          <p:attrName>style.visibility</p:attrName>
                                        </p:attrNameLst>
                                      </p:cBhvr>
                                      <p:to>
                                        <p:strVal val="hidden"/>
                                      </p:to>
                                    </p:set>
                                  </p:childTnLst>
                                </p:cTn>
                              </p:par>
                              <p:par>
                                <p:cTn id="67" presetID="19" presetClass="exit" presetSubtype="10" fill="hold" nodeType="withEffect">
                                  <p:stCondLst>
                                    <p:cond delay="0"/>
                                  </p:stCondLst>
                                  <p:childTnLst>
                                    <p:anim calcmode="lin" valueType="num">
                                      <p:cBhvr>
                                        <p:cTn id="68" dur="3000"/>
                                        <p:tgtEl>
                                          <p:spTgt spid="10"/>
                                        </p:tgtEl>
                                        <p:attrNameLst>
                                          <p:attrName>ppt_h</p:attrName>
                                        </p:attrNameLst>
                                      </p:cBhvr>
                                      <p:tavLst>
                                        <p:tav tm="0">
                                          <p:val>
                                            <p:strVal val="ppt_h"/>
                                          </p:val>
                                        </p:tav>
                                        <p:tav tm="100000">
                                          <p:val>
                                            <p:strVal val="ppt_h"/>
                                          </p:val>
                                        </p:tav>
                                      </p:tavLst>
                                    </p:anim>
                                    <p:anim calcmode="lin" valueType="num">
                                      <p:cBhvr>
                                        <p:cTn id="69"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0" dur="1" fill="hold">
                                          <p:stCondLst>
                                            <p:cond delay="2999"/>
                                          </p:stCondLst>
                                        </p:cTn>
                                        <p:tgtEl>
                                          <p:spTgt spid="10"/>
                                        </p:tgtEl>
                                        <p:attrNameLst>
                                          <p:attrName>style.visibility</p:attrName>
                                        </p:attrNameLst>
                                      </p:cBhvr>
                                      <p:to>
                                        <p:strVal val="hidden"/>
                                      </p:to>
                                    </p:set>
                                  </p:childTnLst>
                                </p:cTn>
                              </p:par>
                              <p:par>
                                <p:cTn id="71" presetID="23" presetClass="entr" presetSubtype="288" fill="hold" nodeType="withEffect">
                                  <p:stCondLst>
                                    <p:cond delay="0"/>
                                  </p:stCondLst>
                                  <p:childTnLst>
                                    <p:set>
                                      <p:cBhvr>
                                        <p:cTn id="72" dur="1" fill="hold">
                                          <p:stCondLst>
                                            <p:cond delay="0"/>
                                          </p:stCondLst>
                                        </p:cTn>
                                        <p:tgtEl>
                                          <p:spTgt spid="2"/>
                                        </p:tgtEl>
                                        <p:attrNameLst>
                                          <p:attrName>style.visibility</p:attrName>
                                        </p:attrNameLst>
                                      </p:cBhvr>
                                      <p:to>
                                        <p:strVal val="visible"/>
                                      </p:to>
                                    </p:set>
                                    <p:anim calcmode="lin" valueType="num">
                                      <p:cBhvr>
                                        <p:cTn id="73" dur="3000" fill="hold"/>
                                        <p:tgtEl>
                                          <p:spTgt spid="2"/>
                                        </p:tgtEl>
                                        <p:attrNameLst>
                                          <p:attrName>ppt_w</p:attrName>
                                        </p:attrNameLst>
                                      </p:cBhvr>
                                      <p:tavLst>
                                        <p:tav tm="0">
                                          <p:val>
                                            <p:strVal val="4/3*#ppt_w"/>
                                          </p:val>
                                        </p:tav>
                                        <p:tav tm="100000">
                                          <p:val>
                                            <p:strVal val="#ppt_w"/>
                                          </p:val>
                                        </p:tav>
                                      </p:tavLst>
                                    </p:anim>
                                    <p:anim calcmode="lin" valueType="num">
                                      <p:cBhvr>
                                        <p:cTn id="74" dur="3000" fill="hold"/>
                                        <p:tgtEl>
                                          <p:spTgt spid="2"/>
                                        </p:tgtEl>
                                        <p:attrNameLst>
                                          <p:attrName>ppt_h</p:attrName>
                                        </p:attrNameLst>
                                      </p:cBhvr>
                                      <p:tavLst>
                                        <p:tav tm="0">
                                          <p:val>
                                            <p:strVal val="4/3*#ppt_h"/>
                                          </p:val>
                                        </p:tav>
                                        <p:tav tm="100000">
                                          <p:val>
                                            <p:strVal val="#ppt_h"/>
                                          </p:val>
                                        </p:tav>
                                      </p:tavLst>
                                    </p:anim>
                                  </p:childTnLst>
                                </p:cTn>
                              </p:par>
                              <p:par>
                                <p:cTn id="75" presetID="16" presetClass="entr" presetSubtype="42" fill="hold" nodeType="withEffect">
                                  <p:stCondLst>
                                    <p:cond delay="0"/>
                                  </p:stCondLst>
                                  <p:childTnLst>
                                    <p:set>
                                      <p:cBhvr>
                                        <p:cTn id="76" dur="1" fill="hold">
                                          <p:stCondLst>
                                            <p:cond delay="0"/>
                                          </p:stCondLst>
                                        </p:cTn>
                                        <p:tgtEl>
                                          <p:spTgt spid="2"/>
                                        </p:tgtEl>
                                        <p:attrNameLst>
                                          <p:attrName>style.visibility</p:attrName>
                                        </p:attrNameLst>
                                      </p:cBhvr>
                                      <p:to>
                                        <p:strVal val="visible"/>
                                      </p:to>
                                    </p:set>
                                    <p:animEffect transition="in" filter="barn(outHorizontal)">
                                      <p:cBhvr>
                                        <p:cTn id="7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0" scaled="0"/>
        </a:gradFill>
        <a:effectLst/>
      </p:bgPr>
    </p:bg>
    <p:spTree>
      <p:nvGrpSpPr>
        <p:cNvPr id="1" name=""/>
        <p:cNvGrpSpPr/>
        <p:nvPr/>
      </p:nvGrpSpPr>
      <p:grpSpPr>
        <a:xfrm>
          <a:off x="0" y="0"/>
          <a:ext cx="0" cy="0"/>
          <a:chOff x="0" y="0"/>
          <a:chExt cx="0" cy="0"/>
        </a:xfrm>
      </p:grpSpPr>
      <p:pic>
        <p:nvPicPr>
          <p:cNvPr id="2" name="1 Imagen" descr="Painnt_Creation_2024-02-26_11233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rectángulo"/>
          <p:cNvSpPr/>
          <p:nvPr/>
        </p:nvSpPr>
        <p:spPr>
          <a:xfrm>
            <a:off x="0" y="0"/>
            <a:ext cx="9144000" cy="2571750"/>
          </a:xfrm>
          <a:prstGeom prst="rtTriangle">
            <a:avLst/>
          </a:prstGeom>
          <a:blipFill>
            <a:blip r:embed="rId3">
              <a:duotone>
                <a:schemeClr val="accent1">
                  <a:shade val="45000"/>
                  <a:satMod val="135000"/>
                </a:schemeClr>
                <a:prstClr val="white"/>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Triángulo rectángulo"/>
          <p:cNvSpPr/>
          <p:nvPr/>
        </p:nvSpPr>
        <p:spPr>
          <a:xfrm flipV="1">
            <a:off x="0" y="2571750"/>
            <a:ext cx="9144000" cy="2571750"/>
          </a:xfrm>
          <a:prstGeom prst="rtTriangle">
            <a:avLst/>
          </a:prstGeom>
          <a:blipFill>
            <a:blip r:embed="rId3">
              <a:duotone>
                <a:schemeClr val="bg2">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Painnt_Creation_2024-02-26_11233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2" fill="hold" grpId="0" nodeType="withEffect">
                                  <p:stCondLst>
                                    <p:cond delay="0"/>
                                  </p:stCondLst>
                                  <p:childTnLst>
                                    <p:anim calcmode="lin" valueType="num">
                                      <p:cBhvr>
                                        <p:cTn id="8" dur="2000"/>
                                        <p:tgtEl>
                                          <p:spTgt spid="4"/>
                                        </p:tgtEl>
                                        <p:attrNameLst>
                                          <p:attrName>ppt_x</p:attrName>
                                        </p:attrNameLst>
                                      </p:cBhvr>
                                      <p:tavLst>
                                        <p:tav tm="0">
                                          <p:val>
                                            <p:strVal val="ppt_x"/>
                                          </p:val>
                                        </p:tav>
                                        <p:tav tm="100000">
                                          <p:val>
                                            <p:strVal val="ppt_x+ppt_w/2"/>
                                          </p:val>
                                        </p:tav>
                                      </p:tavLst>
                                    </p:anim>
                                    <p:anim calcmode="lin" valueType="num">
                                      <p:cBhvr>
                                        <p:cTn id="9" dur="2000"/>
                                        <p:tgtEl>
                                          <p:spTgt spid="4"/>
                                        </p:tgtEl>
                                        <p:attrNameLst>
                                          <p:attrName>ppt_y</p:attrName>
                                        </p:attrNameLst>
                                      </p:cBhvr>
                                      <p:tavLst>
                                        <p:tav tm="0">
                                          <p:val>
                                            <p:strVal val="ppt_y"/>
                                          </p:val>
                                        </p:tav>
                                        <p:tav tm="100000">
                                          <p:val>
                                            <p:strVal val="ppt_y"/>
                                          </p:val>
                                        </p:tav>
                                      </p:tavLst>
                                    </p:anim>
                                    <p:anim calcmode="lin" valueType="num">
                                      <p:cBhvr>
                                        <p:cTn id="10" dur="2000"/>
                                        <p:tgtEl>
                                          <p:spTgt spid="4"/>
                                        </p:tgtEl>
                                        <p:attrNameLst>
                                          <p:attrName>ppt_w</p:attrName>
                                        </p:attrNameLst>
                                      </p:cBhvr>
                                      <p:tavLst>
                                        <p:tav tm="0">
                                          <p:val>
                                            <p:strVal val="ppt_w"/>
                                          </p:val>
                                        </p:tav>
                                        <p:tav tm="100000">
                                          <p:val>
                                            <p:fltVal val="0"/>
                                          </p:val>
                                        </p:tav>
                                      </p:tavLst>
                                    </p:anim>
                                    <p:anim calcmode="lin" valueType="num">
                                      <p:cBhvr>
                                        <p:cTn id="11" dur="2000"/>
                                        <p:tgtEl>
                                          <p:spTgt spid="4"/>
                                        </p:tgtEl>
                                        <p:attrNameLst>
                                          <p:attrName>ppt_h</p:attrName>
                                        </p:attrNameLst>
                                      </p:cBhvr>
                                      <p:tavLst>
                                        <p:tav tm="0">
                                          <p:val>
                                            <p:strVal val="ppt_h"/>
                                          </p:val>
                                        </p:tav>
                                        <p:tav tm="100000">
                                          <p:val>
                                            <p:strVal val="ppt_h"/>
                                          </p:val>
                                        </p:tav>
                                      </p:tavLst>
                                    </p:anim>
                                    <p:set>
                                      <p:cBhvr>
                                        <p:cTn id="12" dur="1" fill="hold">
                                          <p:stCondLst>
                                            <p:cond delay="1999"/>
                                          </p:stCondLst>
                                        </p:cTn>
                                        <p:tgtEl>
                                          <p:spTgt spid="4"/>
                                        </p:tgtEl>
                                        <p:attrNameLst>
                                          <p:attrName>style.visibility</p:attrName>
                                        </p:attrNameLst>
                                      </p:cBhvr>
                                      <p:to>
                                        <p:strVal val="hidden"/>
                                      </p:to>
                                    </p:set>
                                  </p:childTnLst>
                                </p:cTn>
                              </p:par>
                              <p:par>
                                <p:cTn id="13" presetID="17" presetClass="exit" presetSubtype="2" fill="hold" grpId="0" nodeType="withEffect">
                                  <p:stCondLst>
                                    <p:cond delay="0"/>
                                  </p:stCondLst>
                                  <p:childTnLst>
                                    <p:anim calcmode="lin" valueType="num">
                                      <p:cBhvr>
                                        <p:cTn id="14" dur="2000"/>
                                        <p:tgtEl>
                                          <p:spTgt spid="5"/>
                                        </p:tgtEl>
                                        <p:attrNameLst>
                                          <p:attrName>ppt_x</p:attrName>
                                        </p:attrNameLst>
                                      </p:cBhvr>
                                      <p:tavLst>
                                        <p:tav tm="0">
                                          <p:val>
                                            <p:strVal val="ppt_x"/>
                                          </p:val>
                                        </p:tav>
                                        <p:tav tm="100000">
                                          <p:val>
                                            <p:strVal val="ppt_x+ppt_w/2"/>
                                          </p:val>
                                        </p:tav>
                                      </p:tavLst>
                                    </p:anim>
                                    <p:anim calcmode="lin" valueType="num">
                                      <p:cBhvr>
                                        <p:cTn id="15" dur="2000"/>
                                        <p:tgtEl>
                                          <p:spTgt spid="5"/>
                                        </p:tgtEl>
                                        <p:attrNameLst>
                                          <p:attrName>ppt_y</p:attrName>
                                        </p:attrNameLst>
                                      </p:cBhvr>
                                      <p:tavLst>
                                        <p:tav tm="0">
                                          <p:val>
                                            <p:strVal val="ppt_y"/>
                                          </p:val>
                                        </p:tav>
                                        <p:tav tm="100000">
                                          <p:val>
                                            <p:strVal val="ppt_y"/>
                                          </p:val>
                                        </p:tav>
                                      </p:tavLst>
                                    </p:anim>
                                    <p:anim calcmode="lin" valueType="num">
                                      <p:cBhvr>
                                        <p:cTn id="16" dur="2000"/>
                                        <p:tgtEl>
                                          <p:spTgt spid="5"/>
                                        </p:tgtEl>
                                        <p:attrNameLst>
                                          <p:attrName>ppt_w</p:attrName>
                                        </p:attrNameLst>
                                      </p:cBhvr>
                                      <p:tavLst>
                                        <p:tav tm="0">
                                          <p:val>
                                            <p:strVal val="ppt_w"/>
                                          </p:val>
                                        </p:tav>
                                        <p:tav tm="100000">
                                          <p:val>
                                            <p:fltVal val="0"/>
                                          </p:val>
                                        </p:tav>
                                      </p:tavLst>
                                    </p:anim>
                                    <p:anim calcmode="lin" valueType="num">
                                      <p:cBhvr>
                                        <p:cTn id="17" dur="2000"/>
                                        <p:tgtEl>
                                          <p:spTgt spid="5"/>
                                        </p:tgtEl>
                                        <p:attrNameLst>
                                          <p:attrName>ppt_h</p:attrName>
                                        </p:attrNameLst>
                                      </p:cBhvr>
                                      <p:tavLst>
                                        <p:tav tm="0">
                                          <p:val>
                                            <p:strVal val="ppt_h"/>
                                          </p:val>
                                        </p:tav>
                                        <p:tav tm="100000">
                                          <p:val>
                                            <p:strVal val="ppt_h"/>
                                          </p:val>
                                        </p:tav>
                                      </p:tavLst>
                                    </p:anim>
                                    <p:set>
                                      <p:cBhvr>
                                        <p:cTn id="18" dur="1" fill="hold">
                                          <p:stCondLst>
                                            <p:cond delay="1999"/>
                                          </p:stCondLst>
                                        </p:cTn>
                                        <p:tgtEl>
                                          <p:spTgt spid="5"/>
                                        </p:tgtEl>
                                        <p:attrNameLst>
                                          <p:attrName>style.visibility</p:attrName>
                                        </p:attrNameLst>
                                      </p:cBhvr>
                                      <p:to>
                                        <p:strVal val="hidden"/>
                                      </p:to>
                                    </p:set>
                                  </p:childTnLst>
                                </p:cTn>
                              </p:par>
                              <p:par>
                                <p:cTn id="19" presetID="3" presetClass="exit" presetSubtype="10" fill="hold" grpId="1" nodeType="withEffect">
                                  <p:stCondLst>
                                    <p:cond delay="0"/>
                                  </p:stCondLst>
                                  <p:childTnLst>
                                    <p:animEffect transition="out" filter="blinds(horizontal)">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3" presetClass="exit" presetSubtype="10" fill="hold" grpId="1" nodeType="withEffect">
                                  <p:stCondLst>
                                    <p:cond delay="0"/>
                                  </p:stCondLst>
                                  <p:childTnLst>
                                    <p:animEffect transition="out" filter="blinds(horizontal)">
                                      <p:cBhvr>
                                        <p:cTn id="23" dur="2000"/>
                                        <p:tgtEl>
                                          <p:spTgt spid="5"/>
                                        </p:tgtEl>
                                      </p:cBhvr>
                                    </p:animEffect>
                                    <p:set>
                                      <p:cBhvr>
                                        <p:cTn id="24" dur="1" fill="hold">
                                          <p:stCondLst>
                                            <p:cond delay="1999"/>
                                          </p:stCondLst>
                                        </p:cTn>
                                        <p:tgtEl>
                                          <p:spTgt spid="5"/>
                                        </p:tgtEl>
                                        <p:attrNameLst>
                                          <p:attrName>style.visibility</p:attrName>
                                        </p:attrNameLst>
                                      </p:cBhvr>
                                      <p:to>
                                        <p:strVal val="hidden"/>
                                      </p:to>
                                    </p:set>
                                  </p:childTnLst>
                                </p:cTn>
                              </p:par>
                              <p:par>
                                <p:cTn id="25" presetID="17" presetClass="entr" presetSubtype="8"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2000" fill="hold"/>
                                        <p:tgtEl>
                                          <p:spTgt spid="2"/>
                                        </p:tgtEl>
                                        <p:attrNameLst>
                                          <p:attrName>ppt_x</p:attrName>
                                        </p:attrNameLst>
                                      </p:cBhvr>
                                      <p:tavLst>
                                        <p:tav tm="0">
                                          <p:val>
                                            <p:strVal val="#ppt_x-#ppt_w/2"/>
                                          </p:val>
                                        </p:tav>
                                        <p:tav tm="100000">
                                          <p:val>
                                            <p:strVal val="#ppt_x"/>
                                          </p:val>
                                        </p:tav>
                                      </p:tavLst>
                                    </p:anim>
                                    <p:anim calcmode="lin" valueType="num">
                                      <p:cBhvr>
                                        <p:cTn id="28" dur="2000" fill="hold"/>
                                        <p:tgtEl>
                                          <p:spTgt spid="2"/>
                                        </p:tgtEl>
                                        <p:attrNameLst>
                                          <p:attrName>ppt_y</p:attrName>
                                        </p:attrNameLst>
                                      </p:cBhvr>
                                      <p:tavLst>
                                        <p:tav tm="0">
                                          <p:val>
                                            <p:strVal val="#ppt_y"/>
                                          </p:val>
                                        </p:tav>
                                        <p:tav tm="100000">
                                          <p:val>
                                            <p:strVal val="#ppt_y"/>
                                          </p:val>
                                        </p:tav>
                                      </p:tavLst>
                                    </p:anim>
                                    <p:anim calcmode="lin" valueType="num">
                                      <p:cBhvr>
                                        <p:cTn id="29" dur="2000" fill="hold"/>
                                        <p:tgtEl>
                                          <p:spTgt spid="2"/>
                                        </p:tgtEl>
                                        <p:attrNameLst>
                                          <p:attrName>ppt_w</p:attrName>
                                        </p:attrNameLst>
                                      </p:cBhvr>
                                      <p:tavLst>
                                        <p:tav tm="0">
                                          <p:val>
                                            <p:fltVal val="0"/>
                                          </p:val>
                                        </p:tav>
                                        <p:tav tm="100000">
                                          <p:val>
                                            <p:strVal val="#ppt_w"/>
                                          </p:val>
                                        </p:tav>
                                      </p:tavLst>
                                    </p:anim>
                                    <p:anim calcmode="lin" valueType="num">
                                      <p:cBhvr>
                                        <p:cTn id="30"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686868"/>
            </a:gs>
            <a:gs pos="50000">
              <a:schemeClr val="bg1">
                <a:shade val="67500"/>
                <a:satMod val="115000"/>
              </a:schemeClr>
            </a:gs>
            <a:gs pos="100000">
              <a:schemeClr val="bg1">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3d185e74.png"/>
          <p:cNvPicPr>
            <a:picLocks noChangeAspect="1"/>
          </p:cNvPicPr>
          <p:nvPr/>
        </p:nvPicPr>
        <p:blipFill>
          <a:blip r:embed="rId2">
            <a:grayscl/>
            <a:lum contrast="20000"/>
          </a:blip>
          <a:stretch>
            <a:fillRect/>
          </a:stretch>
        </p:blipFill>
        <p:spPr>
          <a:xfrm flipV="1">
            <a:off x="2071670" y="0"/>
            <a:ext cx="1390650" cy="5143500"/>
          </a:xfrm>
          <a:prstGeom prst="rect">
            <a:avLst/>
          </a:prstGeom>
        </p:spPr>
      </p:pic>
      <p:pic>
        <p:nvPicPr>
          <p:cNvPr id="3" name="2 Imagen" descr="3d185e74.png"/>
          <p:cNvPicPr>
            <a:picLocks noChangeAspect="1"/>
          </p:cNvPicPr>
          <p:nvPr/>
        </p:nvPicPr>
        <p:blipFill>
          <a:blip r:embed="rId2">
            <a:grayscl/>
            <a:lum contrast="20000"/>
          </a:blip>
          <a:stretch>
            <a:fillRect/>
          </a:stretch>
        </p:blipFill>
        <p:spPr>
          <a:xfrm flipH="1" flipV="1">
            <a:off x="5715008" y="0"/>
            <a:ext cx="1500198" cy="5143500"/>
          </a:xfrm>
          <a:prstGeom prst="rect">
            <a:avLst/>
          </a:prstGeom>
        </p:spPr>
      </p:pic>
      <p:pic>
        <p:nvPicPr>
          <p:cNvPr id="10" name="9 Imagen" descr="unnamed.png"/>
          <p:cNvPicPr>
            <a:picLocks noChangeAspect="1"/>
          </p:cNvPicPr>
          <p:nvPr/>
        </p:nvPicPr>
        <p:blipFill>
          <a:blip r:embed="rId3"/>
          <a:stretch>
            <a:fillRect/>
          </a:stretch>
        </p:blipFill>
        <p:spPr>
          <a:xfrm>
            <a:off x="0" y="357172"/>
            <a:ext cx="2514691" cy="4786328"/>
          </a:xfrm>
          <a:prstGeom prst="rect">
            <a:avLst/>
          </a:prstGeom>
        </p:spPr>
      </p:pic>
      <p:pic>
        <p:nvPicPr>
          <p:cNvPr id="11" name="10 Imagen" descr="unnamed.png"/>
          <p:cNvPicPr>
            <a:picLocks noChangeAspect="1"/>
          </p:cNvPicPr>
          <p:nvPr/>
        </p:nvPicPr>
        <p:blipFill>
          <a:blip r:embed="rId3"/>
          <a:stretch>
            <a:fillRect/>
          </a:stretch>
        </p:blipFill>
        <p:spPr>
          <a:xfrm flipH="1">
            <a:off x="6715140" y="357172"/>
            <a:ext cx="2428860" cy="4786328"/>
          </a:xfrm>
          <a:prstGeom prst="rect">
            <a:avLst/>
          </a:prstGeom>
        </p:spPr>
      </p:pic>
      <p:sp>
        <p:nvSpPr>
          <p:cNvPr id="9" name="8 CuadroTexto"/>
          <p:cNvSpPr txBox="1"/>
          <p:nvPr/>
        </p:nvSpPr>
        <p:spPr>
          <a:xfrm>
            <a:off x="2928926" y="2786064"/>
            <a:ext cx="3500462" cy="1938992"/>
          </a:xfrm>
          <a:prstGeom prst="rect">
            <a:avLst/>
          </a:prstGeom>
          <a:noFill/>
        </p:spPr>
        <p:txBody>
          <a:bodyPr wrap="square" rtlCol="0">
            <a:spAutoFit/>
          </a:bodyPr>
          <a:lstStyle/>
          <a:p>
            <a:r>
              <a:rPr lang="es-PE" sz="2000" dirty="0" smtClean="0">
                <a:ln>
                  <a:solidFill>
                    <a:schemeClr val="tx1"/>
                  </a:solidFill>
                </a:ln>
                <a:solidFill>
                  <a:srgbClr val="FF0000"/>
                </a:solidFill>
              </a:rPr>
              <a:t>En tu danza efímera, brillas como estrella fugaz, recordándonos la belleza de lo breve, pero tenaz. Oh mariposa, en tu vuelo, un poema se desliza, inspirándonos a volar con libertad, sin prisa.</a:t>
            </a:r>
          </a:p>
          <a:p>
            <a:endParaRPr lang="es-PE" sz="2000" dirty="0">
              <a:ln>
                <a:solidFill>
                  <a:schemeClr val="tx1"/>
                </a:solidFill>
              </a:ln>
              <a:solidFill>
                <a:srgbClr val="FF0000"/>
              </a:solidFill>
            </a:endParaRPr>
          </a:p>
        </p:txBody>
      </p:sp>
      <p:pic>
        <p:nvPicPr>
          <p:cNvPr id="13" name="12 Imagen" descr="butterfly-animation-23.gif"/>
          <p:cNvPicPr>
            <a:picLocks noChangeAspect="1"/>
          </p:cNvPicPr>
          <p:nvPr/>
        </p:nvPicPr>
        <p:blipFill>
          <a:blip r:embed="rId4"/>
          <a:stretch>
            <a:fillRect/>
          </a:stretch>
        </p:blipFill>
        <p:spPr>
          <a:xfrm>
            <a:off x="6858016" y="142858"/>
            <a:ext cx="2000296" cy="1765261"/>
          </a:xfrm>
          <a:prstGeom prst="rect">
            <a:avLst/>
          </a:prstGeom>
        </p:spPr>
      </p:pic>
      <p:pic>
        <p:nvPicPr>
          <p:cNvPr id="14" name="13 Imagen" descr="butterfly-animation-46.gif"/>
          <p:cNvPicPr>
            <a:picLocks noChangeAspect="1"/>
          </p:cNvPicPr>
          <p:nvPr/>
        </p:nvPicPr>
        <p:blipFill>
          <a:blip r:embed="rId5"/>
          <a:stretch>
            <a:fillRect/>
          </a:stretch>
        </p:blipFill>
        <p:spPr>
          <a:xfrm flipH="1">
            <a:off x="142844" y="142858"/>
            <a:ext cx="2643206" cy="2071702"/>
          </a:xfrm>
          <a:prstGeom prst="rect">
            <a:avLst/>
          </a:prstGeom>
        </p:spPr>
      </p:pic>
    </p:spTree>
  </p:cSld>
  <p:clrMapOvr>
    <a:masterClrMapping/>
  </p:clrMapOvr>
  <p:transition advClick="0" advTm="18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171FF"/>
            </a:gs>
            <a:gs pos="50000">
              <a:srgbClr val="9CB86E"/>
            </a:gs>
            <a:gs pos="100000">
              <a:srgbClr val="156B13"/>
            </a:gs>
          </a:gsLst>
          <a:lin ang="5400000" scaled="1"/>
          <a:tileRect/>
        </a:gradFill>
        <a:effectLst/>
      </p:bgPr>
    </p:bg>
    <p:spTree>
      <p:nvGrpSpPr>
        <p:cNvPr id="1" name=""/>
        <p:cNvGrpSpPr/>
        <p:nvPr/>
      </p:nvGrpSpPr>
      <p:grpSpPr>
        <a:xfrm>
          <a:off x="0" y="0"/>
          <a:ext cx="0" cy="0"/>
          <a:chOff x="0" y="0"/>
          <a:chExt cx="0" cy="0"/>
        </a:xfrm>
      </p:grpSpPr>
      <p:pic>
        <p:nvPicPr>
          <p:cNvPr id="2" name="1 Imagen" descr="Painnt_Creation_2024-02-26_111700.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
        <p:nvSpPr>
          <p:cNvPr id="3" name="2 Rectángulo"/>
          <p:cNvSpPr/>
          <p:nvPr/>
        </p:nvSpPr>
        <p:spPr>
          <a:xfrm>
            <a:off x="0" y="0"/>
            <a:ext cx="4572000" cy="5143500"/>
          </a:xfrm>
          <a:prstGeom prst="rect">
            <a:avLst/>
          </a:prstGeom>
          <a:blipFill>
            <a:blip r:embed="rId3">
              <a:duotone>
                <a:prstClr val="black"/>
                <a:schemeClr val="accent3">
                  <a:tint val="45000"/>
                  <a:satMod val="400000"/>
                </a:schemeClr>
              </a:duotone>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flipH="1">
            <a:off x="4572000" y="0"/>
            <a:ext cx="4572000" cy="5143500"/>
          </a:xfrm>
          <a:prstGeom prst="rect">
            <a:avLst/>
          </a:prstGeom>
          <a:blipFill>
            <a:blip r:embed="rId3">
              <a:duotone>
                <a:prstClr val="black"/>
                <a:schemeClr val="accent3">
                  <a:tint val="45000"/>
                  <a:satMod val="400000"/>
                </a:schemeClr>
              </a:duotone>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428610"/>
            <a:ext cx="4143372" cy="4714890"/>
          </a:xfrm>
          <a:prstGeom prst="rect">
            <a:avLst/>
          </a:prstGeom>
          <a:blipFill>
            <a:blip r:embed="rId3">
              <a:duotone>
                <a:schemeClr val="accent4">
                  <a:shade val="45000"/>
                  <a:satMod val="135000"/>
                </a:schemeClr>
                <a:prstClr val="white"/>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flipH="1">
            <a:off x="5000628" y="500048"/>
            <a:ext cx="4143372" cy="4643452"/>
          </a:xfrm>
          <a:prstGeom prst="rect">
            <a:avLst/>
          </a:prstGeom>
          <a:blipFill>
            <a:blip r:embed="rId3">
              <a:duotone>
                <a:schemeClr val="accent4">
                  <a:shade val="45000"/>
                  <a:satMod val="135000"/>
                </a:schemeClr>
                <a:prstClr val="white"/>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857238"/>
            <a:ext cx="3714744" cy="4286262"/>
          </a:xfrm>
          <a:prstGeom prst="rect">
            <a:avLst/>
          </a:prstGeom>
          <a:blipFill>
            <a:blip r:embed="rId3">
              <a:duotone>
                <a:schemeClr val="accent3">
                  <a:shade val="45000"/>
                  <a:satMod val="135000"/>
                </a:schemeClr>
                <a:prstClr val="white"/>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flipH="1">
            <a:off x="5572132" y="857238"/>
            <a:ext cx="3571868" cy="4286262"/>
          </a:xfrm>
          <a:prstGeom prst="rect">
            <a:avLst/>
          </a:prstGeom>
          <a:blipFill>
            <a:blip r:embed="rId3">
              <a:duotone>
                <a:schemeClr val="accent3">
                  <a:shade val="45000"/>
                  <a:satMod val="135000"/>
                </a:schemeClr>
                <a:prstClr val="white"/>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9" name="8 Imagen" descr="Painnt_Creation_2024-02-26_111700.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3000"/>
                                        <p:tgtEl>
                                          <p:spTgt spid="3"/>
                                        </p:tgtEl>
                                        <p:attrNameLst>
                                          <p:attrName>ppt_x</p:attrName>
                                        </p:attrNameLst>
                                      </p:cBhvr>
                                      <p:tavLst>
                                        <p:tav tm="0">
                                          <p:val>
                                            <p:strVal val="ppt_x"/>
                                          </p:val>
                                        </p:tav>
                                        <p:tav tm="100000">
                                          <p:val>
                                            <p:strVal val="ppt_x-ppt_w/2"/>
                                          </p:val>
                                        </p:tav>
                                      </p:tavLst>
                                    </p:anim>
                                    <p:anim calcmode="lin" valueType="num">
                                      <p:cBhvr>
                                        <p:cTn id="9" dur="3000"/>
                                        <p:tgtEl>
                                          <p:spTgt spid="3"/>
                                        </p:tgtEl>
                                        <p:attrNameLst>
                                          <p:attrName>ppt_y</p:attrName>
                                        </p:attrNameLst>
                                      </p:cBhvr>
                                      <p:tavLst>
                                        <p:tav tm="0">
                                          <p:val>
                                            <p:strVal val="ppt_y"/>
                                          </p:val>
                                        </p:tav>
                                        <p:tav tm="100000">
                                          <p:val>
                                            <p:strVal val="ppt_y"/>
                                          </p:val>
                                        </p:tav>
                                      </p:tavLst>
                                    </p:anim>
                                    <p:anim calcmode="lin" valueType="num">
                                      <p:cBhvr>
                                        <p:cTn id="10" dur="3000"/>
                                        <p:tgtEl>
                                          <p:spTgt spid="3"/>
                                        </p:tgtEl>
                                        <p:attrNameLst>
                                          <p:attrName>ppt_w</p:attrName>
                                        </p:attrNameLst>
                                      </p:cBhvr>
                                      <p:tavLst>
                                        <p:tav tm="0">
                                          <p:val>
                                            <p:strVal val="ppt_w"/>
                                          </p:val>
                                        </p:tav>
                                        <p:tav tm="100000">
                                          <p:val>
                                            <p:fltVal val="0"/>
                                          </p:val>
                                        </p:tav>
                                      </p:tavLst>
                                    </p:anim>
                                    <p:anim calcmode="lin" valueType="num">
                                      <p:cBhvr>
                                        <p:cTn id="11" dur="3000"/>
                                        <p:tgtEl>
                                          <p:spTgt spid="3"/>
                                        </p:tgtEl>
                                        <p:attrNameLst>
                                          <p:attrName>ppt_h</p:attrName>
                                        </p:attrNameLst>
                                      </p:cBhvr>
                                      <p:tavLst>
                                        <p:tav tm="0">
                                          <p:val>
                                            <p:strVal val="ppt_h"/>
                                          </p:val>
                                        </p:tav>
                                        <p:tav tm="100000">
                                          <p:val>
                                            <p:strVal val="ppt_h"/>
                                          </p:val>
                                        </p:tav>
                                      </p:tavLst>
                                    </p:anim>
                                    <p:set>
                                      <p:cBhvr>
                                        <p:cTn id="12" dur="1" fill="hold">
                                          <p:stCondLst>
                                            <p:cond delay="2999"/>
                                          </p:stCondLst>
                                        </p:cTn>
                                        <p:tgtEl>
                                          <p:spTgt spid="3"/>
                                        </p:tgtEl>
                                        <p:attrNameLst>
                                          <p:attrName>style.visibility</p:attrName>
                                        </p:attrNameLst>
                                      </p:cBhvr>
                                      <p:to>
                                        <p:strVal val="hidden"/>
                                      </p:to>
                                    </p:set>
                                  </p:childTnLst>
                                </p:cTn>
                              </p:par>
                              <p:par>
                                <p:cTn id="13" presetID="18" presetClass="exit" presetSubtype="3" fill="hold" grpId="1" nodeType="withEffect">
                                  <p:stCondLst>
                                    <p:cond delay="0"/>
                                  </p:stCondLst>
                                  <p:childTnLst>
                                    <p:animEffect transition="out" filter="strips(upRight)">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17" presetClass="exit" presetSubtype="2" fill="hold" grpId="0" nodeType="withEffect">
                                  <p:stCondLst>
                                    <p:cond delay="0"/>
                                  </p:stCondLst>
                                  <p:childTnLst>
                                    <p:anim calcmode="lin" valueType="num">
                                      <p:cBhvr>
                                        <p:cTn id="17" dur="3000"/>
                                        <p:tgtEl>
                                          <p:spTgt spid="4"/>
                                        </p:tgtEl>
                                        <p:attrNameLst>
                                          <p:attrName>ppt_x</p:attrName>
                                        </p:attrNameLst>
                                      </p:cBhvr>
                                      <p:tavLst>
                                        <p:tav tm="0">
                                          <p:val>
                                            <p:strVal val="ppt_x"/>
                                          </p:val>
                                        </p:tav>
                                        <p:tav tm="100000">
                                          <p:val>
                                            <p:strVal val="ppt_x+ppt_w/2"/>
                                          </p:val>
                                        </p:tav>
                                      </p:tavLst>
                                    </p:anim>
                                    <p:anim calcmode="lin" valueType="num">
                                      <p:cBhvr>
                                        <p:cTn id="18" dur="3000"/>
                                        <p:tgtEl>
                                          <p:spTgt spid="4"/>
                                        </p:tgtEl>
                                        <p:attrNameLst>
                                          <p:attrName>ppt_y</p:attrName>
                                        </p:attrNameLst>
                                      </p:cBhvr>
                                      <p:tavLst>
                                        <p:tav tm="0">
                                          <p:val>
                                            <p:strVal val="ppt_y"/>
                                          </p:val>
                                        </p:tav>
                                        <p:tav tm="100000">
                                          <p:val>
                                            <p:strVal val="ppt_y"/>
                                          </p:val>
                                        </p:tav>
                                      </p:tavLst>
                                    </p:anim>
                                    <p:anim calcmode="lin" valueType="num">
                                      <p:cBhvr>
                                        <p:cTn id="19" dur="3000"/>
                                        <p:tgtEl>
                                          <p:spTgt spid="4"/>
                                        </p:tgtEl>
                                        <p:attrNameLst>
                                          <p:attrName>ppt_w</p:attrName>
                                        </p:attrNameLst>
                                      </p:cBhvr>
                                      <p:tavLst>
                                        <p:tav tm="0">
                                          <p:val>
                                            <p:strVal val="ppt_w"/>
                                          </p:val>
                                        </p:tav>
                                        <p:tav tm="100000">
                                          <p:val>
                                            <p:fltVal val="0"/>
                                          </p:val>
                                        </p:tav>
                                      </p:tavLst>
                                    </p:anim>
                                    <p:anim calcmode="lin" valueType="num">
                                      <p:cBhvr>
                                        <p:cTn id="20" dur="3000"/>
                                        <p:tgtEl>
                                          <p:spTgt spid="4"/>
                                        </p:tgtEl>
                                        <p:attrNameLst>
                                          <p:attrName>ppt_h</p:attrName>
                                        </p:attrNameLst>
                                      </p:cBhvr>
                                      <p:tavLst>
                                        <p:tav tm="0">
                                          <p:val>
                                            <p:strVal val="ppt_h"/>
                                          </p:val>
                                        </p:tav>
                                        <p:tav tm="100000">
                                          <p:val>
                                            <p:strVal val="ppt_h"/>
                                          </p:val>
                                        </p:tav>
                                      </p:tavLst>
                                    </p:anim>
                                    <p:set>
                                      <p:cBhvr>
                                        <p:cTn id="21" dur="1" fill="hold">
                                          <p:stCondLst>
                                            <p:cond delay="2999"/>
                                          </p:stCondLst>
                                        </p:cTn>
                                        <p:tgtEl>
                                          <p:spTgt spid="4"/>
                                        </p:tgtEl>
                                        <p:attrNameLst>
                                          <p:attrName>style.visibility</p:attrName>
                                        </p:attrNameLst>
                                      </p:cBhvr>
                                      <p:to>
                                        <p:strVal val="hidden"/>
                                      </p:to>
                                    </p:set>
                                  </p:childTnLst>
                                </p:cTn>
                              </p:par>
                              <p:par>
                                <p:cTn id="22" presetID="18" presetClass="exit" presetSubtype="9" fill="hold" grpId="1" nodeType="withEffect">
                                  <p:stCondLst>
                                    <p:cond delay="0"/>
                                  </p:stCondLst>
                                  <p:childTnLst>
                                    <p:animEffect transition="out" filter="strips(upLeft)">
                                      <p:cBhvr>
                                        <p:cTn id="23" dur="3000"/>
                                        <p:tgtEl>
                                          <p:spTgt spid="4"/>
                                        </p:tgtEl>
                                      </p:cBhvr>
                                    </p:animEffect>
                                    <p:set>
                                      <p:cBhvr>
                                        <p:cTn id="24" dur="1" fill="hold">
                                          <p:stCondLst>
                                            <p:cond delay="2999"/>
                                          </p:stCondLst>
                                        </p:cTn>
                                        <p:tgtEl>
                                          <p:spTgt spid="4"/>
                                        </p:tgtEl>
                                        <p:attrNameLst>
                                          <p:attrName>style.visibility</p:attrName>
                                        </p:attrNameLst>
                                      </p:cBhvr>
                                      <p:to>
                                        <p:strVal val="hidden"/>
                                      </p:to>
                                    </p:set>
                                  </p:childTnLst>
                                </p:cTn>
                              </p:par>
                              <p:par>
                                <p:cTn id="25" presetID="17" presetClass="exit" presetSubtype="8" fill="hold" grpId="0" nodeType="withEffect">
                                  <p:stCondLst>
                                    <p:cond delay="0"/>
                                  </p:stCondLst>
                                  <p:childTnLst>
                                    <p:anim calcmode="lin" valueType="num">
                                      <p:cBhvr>
                                        <p:cTn id="26" dur="3000"/>
                                        <p:tgtEl>
                                          <p:spTgt spid="5"/>
                                        </p:tgtEl>
                                        <p:attrNameLst>
                                          <p:attrName>ppt_x</p:attrName>
                                        </p:attrNameLst>
                                      </p:cBhvr>
                                      <p:tavLst>
                                        <p:tav tm="0">
                                          <p:val>
                                            <p:strVal val="ppt_x"/>
                                          </p:val>
                                        </p:tav>
                                        <p:tav tm="100000">
                                          <p:val>
                                            <p:strVal val="ppt_x-ppt_w/2"/>
                                          </p:val>
                                        </p:tav>
                                      </p:tavLst>
                                    </p:anim>
                                    <p:anim calcmode="lin" valueType="num">
                                      <p:cBhvr>
                                        <p:cTn id="27" dur="3000"/>
                                        <p:tgtEl>
                                          <p:spTgt spid="5"/>
                                        </p:tgtEl>
                                        <p:attrNameLst>
                                          <p:attrName>ppt_y</p:attrName>
                                        </p:attrNameLst>
                                      </p:cBhvr>
                                      <p:tavLst>
                                        <p:tav tm="0">
                                          <p:val>
                                            <p:strVal val="ppt_y"/>
                                          </p:val>
                                        </p:tav>
                                        <p:tav tm="100000">
                                          <p:val>
                                            <p:strVal val="ppt_y"/>
                                          </p:val>
                                        </p:tav>
                                      </p:tavLst>
                                    </p:anim>
                                    <p:anim calcmode="lin" valueType="num">
                                      <p:cBhvr>
                                        <p:cTn id="28" dur="3000"/>
                                        <p:tgtEl>
                                          <p:spTgt spid="5"/>
                                        </p:tgtEl>
                                        <p:attrNameLst>
                                          <p:attrName>ppt_w</p:attrName>
                                        </p:attrNameLst>
                                      </p:cBhvr>
                                      <p:tavLst>
                                        <p:tav tm="0">
                                          <p:val>
                                            <p:strVal val="ppt_w"/>
                                          </p:val>
                                        </p:tav>
                                        <p:tav tm="100000">
                                          <p:val>
                                            <p:fltVal val="0"/>
                                          </p:val>
                                        </p:tav>
                                      </p:tavLst>
                                    </p:anim>
                                    <p:anim calcmode="lin" valueType="num">
                                      <p:cBhvr>
                                        <p:cTn id="29" dur="3000"/>
                                        <p:tgtEl>
                                          <p:spTgt spid="5"/>
                                        </p:tgtEl>
                                        <p:attrNameLst>
                                          <p:attrName>ppt_h</p:attrName>
                                        </p:attrNameLst>
                                      </p:cBhvr>
                                      <p:tavLst>
                                        <p:tav tm="0">
                                          <p:val>
                                            <p:strVal val="ppt_h"/>
                                          </p:val>
                                        </p:tav>
                                        <p:tav tm="100000">
                                          <p:val>
                                            <p:strVal val="ppt_h"/>
                                          </p:val>
                                        </p:tav>
                                      </p:tavLst>
                                    </p:anim>
                                    <p:set>
                                      <p:cBhvr>
                                        <p:cTn id="30" dur="1" fill="hold">
                                          <p:stCondLst>
                                            <p:cond delay="2999"/>
                                          </p:stCondLst>
                                        </p:cTn>
                                        <p:tgtEl>
                                          <p:spTgt spid="5"/>
                                        </p:tgtEl>
                                        <p:attrNameLst>
                                          <p:attrName>style.visibility</p:attrName>
                                        </p:attrNameLst>
                                      </p:cBhvr>
                                      <p:to>
                                        <p:strVal val="hidden"/>
                                      </p:to>
                                    </p:set>
                                  </p:childTnLst>
                                </p:cTn>
                              </p:par>
                              <p:par>
                                <p:cTn id="31" presetID="18" presetClass="exit" presetSubtype="3" fill="hold" grpId="1" nodeType="withEffect">
                                  <p:stCondLst>
                                    <p:cond delay="0"/>
                                  </p:stCondLst>
                                  <p:childTnLst>
                                    <p:animEffect transition="out" filter="strips(upRight)">
                                      <p:cBhvr>
                                        <p:cTn id="32" dur="3000"/>
                                        <p:tgtEl>
                                          <p:spTgt spid="5"/>
                                        </p:tgtEl>
                                      </p:cBhvr>
                                    </p:animEffect>
                                    <p:set>
                                      <p:cBhvr>
                                        <p:cTn id="33" dur="1" fill="hold">
                                          <p:stCondLst>
                                            <p:cond delay="2999"/>
                                          </p:stCondLst>
                                        </p:cTn>
                                        <p:tgtEl>
                                          <p:spTgt spid="5"/>
                                        </p:tgtEl>
                                        <p:attrNameLst>
                                          <p:attrName>style.visibility</p:attrName>
                                        </p:attrNameLst>
                                      </p:cBhvr>
                                      <p:to>
                                        <p:strVal val="hidden"/>
                                      </p:to>
                                    </p:set>
                                  </p:childTnLst>
                                </p:cTn>
                              </p:par>
                              <p:par>
                                <p:cTn id="34" presetID="17" presetClass="exit" presetSubtype="2" fill="hold" grpId="0" nodeType="withEffect">
                                  <p:stCondLst>
                                    <p:cond delay="0"/>
                                  </p:stCondLst>
                                  <p:childTnLst>
                                    <p:anim calcmode="lin" valueType="num">
                                      <p:cBhvr>
                                        <p:cTn id="35" dur="3000"/>
                                        <p:tgtEl>
                                          <p:spTgt spid="6"/>
                                        </p:tgtEl>
                                        <p:attrNameLst>
                                          <p:attrName>ppt_x</p:attrName>
                                        </p:attrNameLst>
                                      </p:cBhvr>
                                      <p:tavLst>
                                        <p:tav tm="0">
                                          <p:val>
                                            <p:strVal val="ppt_x"/>
                                          </p:val>
                                        </p:tav>
                                        <p:tav tm="100000">
                                          <p:val>
                                            <p:strVal val="ppt_x+ppt_w/2"/>
                                          </p:val>
                                        </p:tav>
                                      </p:tavLst>
                                    </p:anim>
                                    <p:anim calcmode="lin" valueType="num">
                                      <p:cBhvr>
                                        <p:cTn id="36" dur="3000"/>
                                        <p:tgtEl>
                                          <p:spTgt spid="6"/>
                                        </p:tgtEl>
                                        <p:attrNameLst>
                                          <p:attrName>ppt_y</p:attrName>
                                        </p:attrNameLst>
                                      </p:cBhvr>
                                      <p:tavLst>
                                        <p:tav tm="0">
                                          <p:val>
                                            <p:strVal val="ppt_y"/>
                                          </p:val>
                                        </p:tav>
                                        <p:tav tm="100000">
                                          <p:val>
                                            <p:strVal val="ppt_y"/>
                                          </p:val>
                                        </p:tav>
                                      </p:tavLst>
                                    </p:anim>
                                    <p:anim calcmode="lin" valueType="num">
                                      <p:cBhvr>
                                        <p:cTn id="37" dur="3000"/>
                                        <p:tgtEl>
                                          <p:spTgt spid="6"/>
                                        </p:tgtEl>
                                        <p:attrNameLst>
                                          <p:attrName>ppt_w</p:attrName>
                                        </p:attrNameLst>
                                      </p:cBhvr>
                                      <p:tavLst>
                                        <p:tav tm="0">
                                          <p:val>
                                            <p:strVal val="ppt_w"/>
                                          </p:val>
                                        </p:tav>
                                        <p:tav tm="100000">
                                          <p:val>
                                            <p:fltVal val="0"/>
                                          </p:val>
                                        </p:tav>
                                      </p:tavLst>
                                    </p:anim>
                                    <p:anim calcmode="lin" valueType="num">
                                      <p:cBhvr>
                                        <p:cTn id="38" dur="3000"/>
                                        <p:tgtEl>
                                          <p:spTgt spid="6"/>
                                        </p:tgtEl>
                                        <p:attrNameLst>
                                          <p:attrName>ppt_h</p:attrName>
                                        </p:attrNameLst>
                                      </p:cBhvr>
                                      <p:tavLst>
                                        <p:tav tm="0">
                                          <p:val>
                                            <p:strVal val="ppt_h"/>
                                          </p:val>
                                        </p:tav>
                                        <p:tav tm="100000">
                                          <p:val>
                                            <p:strVal val="ppt_h"/>
                                          </p:val>
                                        </p:tav>
                                      </p:tavLst>
                                    </p:anim>
                                    <p:set>
                                      <p:cBhvr>
                                        <p:cTn id="39" dur="1" fill="hold">
                                          <p:stCondLst>
                                            <p:cond delay="2999"/>
                                          </p:stCondLst>
                                        </p:cTn>
                                        <p:tgtEl>
                                          <p:spTgt spid="6"/>
                                        </p:tgtEl>
                                        <p:attrNameLst>
                                          <p:attrName>style.visibility</p:attrName>
                                        </p:attrNameLst>
                                      </p:cBhvr>
                                      <p:to>
                                        <p:strVal val="hidden"/>
                                      </p:to>
                                    </p:set>
                                  </p:childTnLst>
                                </p:cTn>
                              </p:par>
                              <p:par>
                                <p:cTn id="40" presetID="18" presetClass="exit" presetSubtype="9" fill="hold" grpId="1" nodeType="withEffect">
                                  <p:stCondLst>
                                    <p:cond delay="0"/>
                                  </p:stCondLst>
                                  <p:childTnLst>
                                    <p:animEffect transition="out" filter="strips(upLeft)">
                                      <p:cBhvr>
                                        <p:cTn id="41" dur="3000"/>
                                        <p:tgtEl>
                                          <p:spTgt spid="6"/>
                                        </p:tgtEl>
                                      </p:cBhvr>
                                    </p:animEffect>
                                    <p:set>
                                      <p:cBhvr>
                                        <p:cTn id="42" dur="1" fill="hold">
                                          <p:stCondLst>
                                            <p:cond delay="2999"/>
                                          </p:stCondLst>
                                        </p:cTn>
                                        <p:tgtEl>
                                          <p:spTgt spid="6"/>
                                        </p:tgtEl>
                                        <p:attrNameLst>
                                          <p:attrName>style.visibility</p:attrName>
                                        </p:attrNameLst>
                                      </p:cBhvr>
                                      <p:to>
                                        <p:strVal val="hidden"/>
                                      </p:to>
                                    </p:set>
                                  </p:childTnLst>
                                </p:cTn>
                              </p:par>
                              <p:par>
                                <p:cTn id="43" presetID="17" presetClass="exit" presetSubtype="8" fill="hold" grpId="0" nodeType="withEffect">
                                  <p:stCondLst>
                                    <p:cond delay="0"/>
                                  </p:stCondLst>
                                  <p:childTnLst>
                                    <p:anim calcmode="lin" valueType="num">
                                      <p:cBhvr>
                                        <p:cTn id="44" dur="3000"/>
                                        <p:tgtEl>
                                          <p:spTgt spid="7"/>
                                        </p:tgtEl>
                                        <p:attrNameLst>
                                          <p:attrName>ppt_x</p:attrName>
                                        </p:attrNameLst>
                                      </p:cBhvr>
                                      <p:tavLst>
                                        <p:tav tm="0">
                                          <p:val>
                                            <p:strVal val="ppt_x"/>
                                          </p:val>
                                        </p:tav>
                                        <p:tav tm="100000">
                                          <p:val>
                                            <p:strVal val="ppt_x-ppt_w/2"/>
                                          </p:val>
                                        </p:tav>
                                      </p:tavLst>
                                    </p:anim>
                                    <p:anim calcmode="lin" valueType="num">
                                      <p:cBhvr>
                                        <p:cTn id="45" dur="3000"/>
                                        <p:tgtEl>
                                          <p:spTgt spid="7"/>
                                        </p:tgtEl>
                                        <p:attrNameLst>
                                          <p:attrName>ppt_y</p:attrName>
                                        </p:attrNameLst>
                                      </p:cBhvr>
                                      <p:tavLst>
                                        <p:tav tm="0">
                                          <p:val>
                                            <p:strVal val="ppt_y"/>
                                          </p:val>
                                        </p:tav>
                                        <p:tav tm="100000">
                                          <p:val>
                                            <p:strVal val="ppt_y"/>
                                          </p:val>
                                        </p:tav>
                                      </p:tavLst>
                                    </p:anim>
                                    <p:anim calcmode="lin" valueType="num">
                                      <p:cBhvr>
                                        <p:cTn id="46" dur="3000"/>
                                        <p:tgtEl>
                                          <p:spTgt spid="7"/>
                                        </p:tgtEl>
                                        <p:attrNameLst>
                                          <p:attrName>ppt_w</p:attrName>
                                        </p:attrNameLst>
                                      </p:cBhvr>
                                      <p:tavLst>
                                        <p:tav tm="0">
                                          <p:val>
                                            <p:strVal val="ppt_w"/>
                                          </p:val>
                                        </p:tav>
                                        <p:tav tm="100000">
                                          <p:val>
                                            <p:fltVal val="0"/>
                                          </p:val>
                                        </p:tav>
                                      </p:tavLst>
                                    </p:anim>
                                    <p:anim calcmode="lin" valueType="num">
                                      <p:cBhvr>
                                        <p:cTn id="47" dur="3000"/>
                                        <p:tgtEl>
                                          <p:spTgt spid="7"/>
                                        </p:tgtEl>
                                        <p:attrNameLst>
                                          <p:attrName>ppt_h</p:attrName>
                                        </p:attrNameLst>
                                      </p:cBhvr>
                                      <p:tavLst>
                                        <p:tav tm="0">
                                          <p:val>
                                            <p:strVal val="ppt_h"/>
                                          </p:val>
                                        </p:tav>
                                        <p:tav tm="100000">
                                          <p:val>
                                            <p:strVal val="ppt_h"/>
                                          </p:val>
                                        </p:tav>
                                      </p:tavLst>
                                    </p:anim>
                                    <p:set>
                                      <p:cBhvr>
                                        <p:cTn id="48" dur="1" fill="hold">
                                          <p:stCondLst>
                                            <p:cond delay="2999"/>
                                          </p:stCondLst>
                                        </p:cTn>
                                        <p:tgtEl>
                                          <p:spTgt spid="7"/>
                                        </p:tgtEl>
                                        <p:attrNameLst>
                                          <p:attrName>style.visibility</p:attrName>
                                        </p:attrNameLst>
                                      </p:cBhvr>
                                      <p:to>
                                        <p:strVal val="hidden"/>
                                      </p:to>
                                    </p:set>
                                  </p:childTnLst>
                                </p:cTn>
                              </p:par>
                              <p:par>
                                <p:cTn id="49" presetID="18" presetClass="exit" presetSubtype="3" fill="hold" grpId="1" nodeType="withEffect">
                                  <p:stCondLst>
                                    <p:cond delay="0"/>
                                  </p:stCondLst>
                                  <p:childTnLst>
                                    <p:animEffect transition="out" filter="strips(upRight)">
                                      <p:cBhvr>
                                        <p:cTn id="50" dur="3000"/>
                                        <p:tgtEl>
                                          <p:spTgt spid="7"/>
                                        </p:tgtEl>
                                      </p:cBhvr>
                                    </p:animEffect>
                                    <p:set>
                                      <p:cBhvr>
                                        <p:cTn id="51" dur="1" fill="hold">
                                          <p:stCondLst>
                                            <p:cond delay="2999"/>
                                          </p:stCondLst>
                                        </p:cTn>
                                        <p:tgtEl>
                                          <p:spTgt spid="7"/>
                                        </p:tgtEl>
                                        <p:attrNameLst>
                                          <p:attrName>style.visibility</p:attrName>
                                        </p:attrNameLst>
                                      </p:cBhvr>
                                      <p:to>
                                        <p:strVal val="hidden"/>
                                      </p:to>
                                    </p:set>
                                  </p:childTnLst>
                                </p:cTn>
                              </p:par>
                              <p:par>
                                <p:cTn id="52" presetID="17" presetClass="exit" presetSubtype="2" fill="hold" grpId="0" nodeType="withEffect">
                                  <p:stCondLst>
                                    <p:cond delay="0"/>
                                  </p:stCondLst>
                                  <p:childTnLst>
                                    <p:anim calcmode="lin" valueType="num">
                                      <p:cBhvr>
                                        <p:cTn id="53" dur="3000"/>
                                        <p:tgtEl>
                                          <p:spTgt spid="8"/>
                                        </p:tgtEl>
                                        <p:attrNameLst>
                                          <p:attrName>ppt_x</p:attrName>
                                        </p:attrNameLst>
                                      </p:cBhvr>
                                      <p:tavLst>
                                        <p:tav tm="0">
                                          <p:val>
                                            <p:strVal val="ppt_x"/>
                                          </p:val>
                                        </p:tav>
                                        <p:tav tm="100000">
                                          <p:val>
                                            <p:strVal val="ppt_x+ppt_w/2"/>
                                          </p:val>
                                        </p:tav>
                                      </p:tavLst>
                                    </p:anim>
                                    <p:anim calcmode="lin" valueType="num">
                                      <p:cBhvr>
                                        <p:cTn id="54" dur="3000"/>
                                        <p:tgtEl>
                                          <p:spTgt spid="8"/>
                                        </p:tgtEl>
                                        <p:attrNameLst>
                                          <p:attrName>ppt_y</p:attrName>
                                        </p:attrNameLst>
                                      </p:cBhvr>
                                      <p:tavLst>
                                        <p:tav tm="0">
                                          <p:val>
                                            <p:strVal val="ppt_y"/>
                                          </p:val>
                                        </p:tav>
                                        <p:tav tm="100000">
                                          <p:val>
                                            <p:strVal val="ppt_y"/>
                                          </p:val>
                                        </p:tav>
                                      </p:tavLst>
                                    </p:anim>
                                    <p:anim calcmode="lin" valueType="num">
                                      <p:cBhvr>
                                        <p:cTn id="55" dur="3000"/>
                                        <p:tgtEl>
                                          <p:spTgt spid="8"/>
                                        </p:tgtEl>
                                        <p:attrNameLst>
                                          <p:attrName>ppt_w</p:attrName>
                                        </p:attrNameLst>
                                      </p:cBhvr>
                                      <p:tavLst>
                                        <p:tav tm="0">
                                          <p:val>
                                            <p:strVal val="ppt_w"/>
                                          </p:val>
                                        </p:tav>
                                        <p:tav tm="100000">
                                          <p:val>
                                            <p:fltVal val="0"/>
                                          </p:val>
                                        </p:tav>
                                      </p:tavLst>
                                    </p:anim>
                                    <p:anim calcmode="lin" valueType="num">
                                      <p:cBhvr>
                                        <p:cTn id="56" dur="3000"/>
                                        <p:tgtEl>
                                          <p:spTgt spid="8"/>
                                        </p:tgtEl>
                                        <p:attrNameLst>
                                          <p:attrName>ppt_h</p:attrName>
                                        </p:attrNameLst>
                                      </p:cBhvr>
                                      <p:tavLst>
                                        <p:tav tm="0">
                                          <p:val>
                                            <p:strVal val="ppt_h"/>
                                          </p:val>
                                        </p:tav>
                                        <p:tav tm="100000">
                                          <p:val>
                                            <p:strVal val="ppt_h"/>
                                          </p:val>
                                        </p:tav>
                                      </p:tavLst>
                                    </p:anim>
                                    <p:set>
                                      <p:cBhvr>
                                        <p:cTn id="57" dur="1" fill="hold">
                                          <p:stCondLst>
                                            <p:cond delay="2999"/>
                                          </p:stCondLst>
                                        </p:cTn>
                                        <p:tgtEl>
                                          <p:spTgt spid="8"/>
                                        </p:tgtEl>
                                        <p:attrNameLst>
                                          <p:attrName>style.visibility</p:attrName>
                                        </p:attrNameLst>
                                      </p:cBhvr>
                                      <p:to>
                                        <p:strVal val="hidden"/>
                                      </p:to>
                                    </p:set>
                                  </p:childTnLst>
                                </p:cTn>
                              </p:par>
                              <p:par>
                                <p:cTn id="58" presetID="18" presetClass="exit" presetSubtype="9" fill="hold" grpId="1" nodeType="withEffect">
                                  <p:stCondLst>
                                    <p:cond delay="0"/>
                                  </p:stCondLst>
                                  <p:childTnLst>
                                    <p:animEffect transition="out" filter="strips(upLeft)">
                                      <p:cBhvr>
                                        <p:cTn id="59" dur="3000"/>
                                        <p:tgtEl>
                                          <p:spTgt spid="8"/>
                                        </p:tgtEl>
                                      </p:cBhvr>
                                    </p:animEffect>
                                    <p:set>
                                      <p:cBhvr>
                                        <p:cTn id="60" dur="1" fill="hold">
                                          <p:stCondLst>
                                            <p:cond delay="2999"/>
                                          </p:stCondLst>
                                        </p:cTn>
                                        <p:tgtEl>
                                          <p:spTgt spid="8"/>
                                        </p:tgtEl>
                                        <p:attrNameLst>
                                          <p:attrName>style.visibility</p:attrName>
                                        </p:attrNameLst>
                                      </p:cBhvr>
                                      <p:to>
                                        <p:strVal val="hidden"/>
                                      </p:to>
                                    </p:set>
                                  </p:childTnLst>
                                </p:cTn>
                              </p:par>
                              <p:par>
                                <p:cTn id="61" presetID="17" presetClass="entr" presetSubtype="10" fill="hold" nodeType="withEffect">
                                  <p:stCondLst>
                                    <p:cond delay="0"/>
                                  </p:stCondLst>
                                  <p:childTnLst>
                                    <p:set>
                                      <p:cBhvr>
                                        <p:cTn id="62" dur="1" fill="hold">
                                          <p:stCondLst>
                                            <p:cond delay="0"/>
                                          </p:stCondLst>
                                        </p:cTn>
                                        <p:tgtEl>
                                          <p:spTgt spid="2"/>
                                        </p:tgtEl>
                                        <p:attrNameLst>
                                          <p:attrName>style.visibility</p:attrName>
                                        </p:attrNameLst>
                                      </p:cBhvr>
                                      <p:to>
                                        <p:strVal val="visible"/>
                                      </p:to>
                                    </p:set>
                                    <p:anim calcmode="lin" valueType="num">
                                      <p:cBhvr>
                                        <p:cTn id="63" dur="3000" fill="hold"/>
                                        <p:tgtEl>
                                          <p:spTgt spid="2"/>
                                        </p:tgtEl>
                                        <p:attrNameLst>
                                          <p:attrName>ppt_w</p:attrName>
                                        </p:attrNameLst>
                                      </p:cBhvr>
                                      <p:tavLst>
                                        <p:tav tm="0">
                                          <p:val>
                                            <p:fltVal val="0"/>
                                          </p:val>
                                        </p:tav>
                                        <p:tav tm="100000">
                                          <p:val>
                                            <p:strVal val="#ppt_w"/>
                                          </p:val>
                                        </p:tav>
                                      </p:tavLst>
                                    </p:anim>
                                    <p:anim calcmode="lin" valueType="num">
                                      <p:cBhvr>
                                        <p:cTn id="6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4A30E8">
                <a:shade val="67500"/>
                <a:satMod val="115000"/>
              </a:srgbClr>
            </a:gs>
            <a:gs pos="100000">
              <a:srgbClr val="4A30E8">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Painnt_Creation_2024-02-26_11134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_BxukQ2_m9qlkjBuhJJvZbdm0os.png"/>
          <p:cNvPicPr>
            <a:picLocks noChangeAspect="1"/>
          </p:cNvPicPr>
          <p:nvPr/>
        </p:nvPicPr>
        <p:blipFill>
          <a:blip r:embed="rId3">
            <a:duotone>
              <a:prstClr val="black"/>
              <a:schemeClr val="accent4">
                <a:tint val="45000"/>
                <a:satMod val="400000"/>
              </a:schemeClr>
            </a:duotone>
            <a:lum contrast="40000"/>
          </a:blip>
          <a:stretch>
            <a:fillRect/>
          </a:stretch>
        </p:blipFill>
        <p:spPr>
          <a:xfrm>
            <a:off x="3500430" y="571486"/>
            <a:ext cx="2484293" cy="2028839"/>
          </a:xfrm>
          <a:prstGeom prst="rect">
            <a:avLst/>
          </a:prstGeom>
        </p:spPr>
      </p:pic>
      <p:pic>
        <p:nvPicPr>
          <p:cNvPr id="5" name="4 Imagen" descr="_BxukQ2_m9qlkjBuhJJvZbdm0os.png"/>
          <p:cNvPicPr>
            <a:picLocks noChangeAspect="1"/>
          </p:cNvPicPr>
          <p:nvPr/>
        </p:nvPicPr>
        <p:blipFill>
          <a:blip r:embed="rId3">
            <a:duotone>
              <a:prstClr val="black"/>
              <a:schemeClr val="accent4">
                <a:tint val="45000"/>
                <a:satMod val="400000"/>
              </a:schemeClr>
            </a:duotone>
            <a:lum contrast="40000"/>
          </a:blip>
          <a:stretch>
            <a:fillRect/>
          </a:stretch>
        </p:blipFill>
        <p:spPr>
          <a:xfrm rot="5217848">
            <a:off x="4840045" y="1846562"/>
            <a:ext cx="2441978" cy="1994282"/>
          </a:xfrm>
          <a:prstGeom prst="rect">
            <a:avLst/>
          </a:prstGeom>
        </p:spPr>
      </p:pic>
      <p:pic>
        <p:nvPicPr>
          <p:cNvPr id="6" name="5 Imagen" descr="_BxukQ2_m9qlkjBuhJJvZbdm0os.png"/>
          <p:cNvPicPr>
            <a:picLocks noChangeAspect="1"/>
          </p:cNvPicPr>
          <p:nvPr/>
        </p:nvPicPr>
        <p:blipFill>
          <a:blip r:embed="rId3">
            <a:duotone>
              <a:prstClr val="black"/>
              <a:schemeClr val="accent4">
                <a:tint val="45000"/>
                <a:satMod val="400000"/>
              </a:schemeClr>
            </a:duotone>
            <a:lum contrast="40000"/>
          </a:blip>
          <a:stretch>
            <a:fillRect/>
          </a:stretch>
        </p:blipFill>
        <p:spPr>
          <a:xfrm rot="10800000">
            <a:off x="3428992" y="2928940"/>
            <a:ext cx="2441978" cy="1994282"/>
          </a:xfrm>
          <a:prstGeom prst="rect">
            <a:avLst/>
          </a:prstGeom>
        </p:spPr>
      </p:pic>
      <p:pic>
        <p:nvPicPr>
          <p:cNvPr id="7" name="6 Imagen" descr="_BxukQ2_m9qlkjBuhJJvZbdm0os.png"/>
          <p:cNvPicPr>
            <a:picLocks noChangeAspect="1"/>
          </p:cNvPicPr>
          <p:nvPr/>
        </p:nvPicPr>
        <p:blipFill>
          <a:blip r:embed="rId3">
            <a:duotone>
              <a:prstClr val="black"/>
              <a:schemeClr val="accent4">
                <a:tint val="45000"/>
                <a:satMod val="400000"/>
              </a:schemeClr>
            </a:duotone>
            <a:lum contrast="40000"/>
          </a:blip>
          <a:stretch>
            <a:fillRect/>
          </a:stretch>
        </p:blipFill>
        <p:spPr>
          <a:xfrm rot="16696795">
            <a:off x="2156138" y="1712023"/>
            <a:ext cx="2441978" cy="1994282"/>
          </a:xfrm>
          <a:prstGeom prst="rect">
            <a:avLst/>
          </a:prstGeom>
        </p:spPr>
      </p:pic>
      <p:pic>
        <p:nvPicPr>
          <p:cNvPr id="8" name="7 Imagen" descr="_BxukQ2_m9qlkjBuhJJvZbdm0os.png"/>
          <p:cNvPicPr>
            <a:picLocks noChangeAspect="1"/>
          </p:cNvPicPr>
          <p:nvPr/>
        </p:nvPicPr>
        <p:blipFill>
          <a:blip r:embed="rId3">
            <a:duotone>
              <a:schemeClr val="accent4">
                <a:shade val="45000"/>
                <a:satMod val="135000"/>
              </a:schemeClr>
              <a:prstClr val="white"/>
            </a:duotone>
          </a:blip>
          <a:stretch>
            <a:fillRect/>
          </a:stretch>
        </p:blipFill>
        <p:spPr>
          <a:xfrm rot="3031935">
            <a:off x="4616778" y="1017915"/>
            <a:ext cx="2484293" cy="2028839"/>
          </a:xfrm>
          <a:prstGeom prst="rect">
            <a:avLst/>
          </a:prstGeom>
        </p:spPr>
      </p:pic>
      <p:pic>
        <p:nvPicPr>
          <p:cNvPr id="9" name="8 Imagen" descr="_BxukQ2_m9qlkjBuhJJvZbdm0os.png"/>
          <p:cNvPicPr>
            <a:picLocks noChangeAspect="1"/>
          </p:cNvPicPr>
          <p:nvPr/>
        </p:nvPicPr>
        <p:blipFill>
          <a:blip r:embed="rId3">
            <a:duotone>
              <a:schemeClr val="accent4">
                <a:shade val="45000"/>
                <a:satMod val="135000"/>
              </a:schemeClr>
              <a:prstClr val="white"/>
            </a:duotone>
          </a:blip>
          <a:stretch>
            <a:fillRect/>
          </a:stretch>
        </p:blipFill>
        <p:spPr>
          <a:xfrm rot="7253070">
            <a:off x="4476317" y="2586660"/>
            <a:ext cx="2441978" cy="1994282"/>
          </a:xfrm>
          <a:prstGeom prst="rect">
            <a:avLst/>
          </a:prstGeom>
        </p:spPr>
      </p:pic>
      <p:pic>
        <p:nvPicPr>
          <p:cNvPr id="10" name="9 Imagen" descr="_BxukQ2_m9qlkjBuhJJvZbdm0os.png"/>
          <p:cNvPicPr>
            <a:picLocks noChangeAspect="1"/>
          </p:cNvPicPr>
          <p:nvPr/>
        </p:nvPicPr>
        <p:blipFill>
          <a:blip r:embed="rId3">
            <a:duotone>
              <a:schemeClr val="accent4">
                <a:shade val="45000"/>
                <a:satMod val="135000"/>
              </a:schemeClr>
              <a:prstClr val="white"/>
            </a:duotone>
          </a:blip>
          <a:stretch>
            <a:fillRect/>
          </a:stretch>
        </p:blipFill>
        <p:spPr>
          <a:xfrm rot="12251512">
            <a:off x="2730252" y="2736435"/>
            <a:ext cx="2441978" cy="1994282"/>
          </a:xfrm>
          <a:prstGeom prst="rect">
            <a:avLst/>
          </a:prstGeom>
        </p:spPr>
      </p:pic>
      <p:pic>
        <p:nvPicPr>
          <p:cNvPr id="11" name="10 Imagen" descr="_BxukQ2_m9qlkjBuhJJvZbdm0os.png"/>
          <p:cNvPicPr>
            <a:picLocks noChangeAspect="1"/>
          </p:cNvPicPr>
          <p:nvPr/>
        </p:nvPicPr>
        <p:blipFill>
          <a:blip r:embed="rId3">
            <a:duotone>
              <a:schemeClr val="accent4">
                <a:shade val="45000"/>
                <a:satMod val="135000"/>
              </a:schemeClr>
              <a:prstClr val="white"/>
            </a:duotone>
          </a:blip>
          <a:stretch>
            <a:fillRect/>
          </a:stretch>
        </p:blipFill>
        <p:spPr>
          <a:xfrm rot="18454838">
            <a:off x="2528440" y="935793"/>
            <a:ext cx="2441978" cy="1994282"/>
          </a:xfrm>
          <a:prstGeom prst="rect">
            <a:avLst/>
          </a:prstGeom>
        </p:spPr>
      </p:pic>
      <p:pic>
        <p:nvPicPr>
          <p:cNvPr id="12" name="11 Imagen" descr="cooltext447809898318144.png"/>
          <p:cNvPicPr>
            <a:picLocks noChangeAspect="1"/>
          </p:cNvPicPr>
          <p:nvPr/>
        </p:nvPicPr>
        <p:blipFill>
          <a:blip r:embed="rId4">
            <a:duotone>
              <a:schemeClr val="accent4">
                <a:shade val="45000"/>
                <a:satMod val="135000"/>
              </a:schemeClr>
              <a:prstClr val="white"/>
            </a:duotone>
            <a:lum bright="-10000" contrast="40000"/>
          </a:blip>
          <a:stretch>
            <a:fillRect/>
          </a:stretch>
        </p:blipFill>
        <p:spPr>
          <a:xfrm rot="20299192">
            <a:off x="7000892" y="3714758"/>
            <a:ext cx="1828572" cy="888889"/>
          </a:xfrm>
          <a:prstGeom prst="rect">
            <a:avLst/>
          </a:prstGeom>
        </p:spPr>
      </p:pic>
      <p:pic>
        <p:nvPicPr>
          <p:cNvPr id="13" name="12 Imagen" descr="Painnt_Creation_2024-02-26_11134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1"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1)">
                                      <p:cBhvr>
                                        <p:cTn id="142" dur="2000"/>
                                        <p:tgtEl>
                                          <p:spTgt spid="2"/>
                                        </p:tgtEl>
                                      </p:cBhvr>
                                    </p:animEffect>
                                  </p:childTnLst>
                                </p:cTn>
                              </p:par>
                            </p:childTnLst>
                          </p:cTn>
                        </p:par>
                        <p:par>
                          <p:cTn id="143" fill="hold">
                            <p:stCondLst>
                              <p:cond delay="8000"/>
                            </p:stCondLst>
                            <p:childTnLst>
                              <p:par>
                                <p:cTn id="144" presetID="23" presetClass="entr" presetSubtype="16" fill="hold" nodeType="afterEffect">
                                  <p:stCondLst>
                                    <p:cond delay="0"/>
                                  </p:stCondLst>
                                  <p:childTnLst>
                                    <p:set>
                                      <p:cBhvr>
                                        <p:cTn id="145" dur="1" fill="hold">
                                          <p:stCondLst>
                                            <p:cond delay="0"/>
                                          </p:stCondLst>
                                        </p:cTn>
                                        <p:tgtEl>
                                          <p:spTgt spid="12"/>
                                        </p:tgtEl>
                                        <p:attrNameLst>
                                          <p:attrName>style.visibility</p:attrName>
                                        </p:attrNameLst>
                                      </p:cBhvr>
                                      <p:to>
                                        <p:strVal val="visible"/>
                                      </p:to>
                                    </p:set>
                                    <p:anim calcmode="lin" valueType="num">
                                      <p:cBhvr>
                                        <p:cTn id="146" dur="2000" fill="hold"/>
                                        <p:tgtEl>
                                          <p:spTgt spid="12"/>
                                        </p:tgtEl>
                                        <p:attrNameLst>
                                          <p:attrName>ppt_w</p:attrName>
                                        </p:attrNameLst>
                                      </p:cBhvr>
                                      <p:tavLst>
                                        <p:tav tm="0">
                                          <p:val>
                                            <p:fltVal val="0"/>
                                          </p:val>
                                        </p:tav>
                                        <p:tav tm="100000">
                                          <p:val>
                                            <p:strVal val="#ppt_w"/>
                                          </p:val>
                                        </p:tav>
                                      </p:tavLst>
                                    </p:anim>
                                    <p:anim calcmode="lin" valueType="num">
                                      <p:cBhvr>
                                        <p:cTn id="147" dur="20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2">
      <a:majorFont>
        <a:latin typeface="Pristina"/>
        <a:ea typeface=""/>
        <a:cs typeface=""/>
      </a:majorFont>
      <a:minorFont>
        <a:latin typeface="Pristi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439</Words>
  <Application>Microsoft Office PowerPoint</Application>
  <PresentationFormat>Presentación en pantalla (16:9)</PresentationFormat>
  <Paragraphs>13</Paragraphs>
  <Slides>32</Slides>
  <Notes>0</Notes>
  <HiddenSlides>0</HiddenSlides>
  <MMClips>1</MMClips>
  <ScaleCrop>false</ScaleCrop>
  <HeadingPairs>
    <vt:vector size="4" baseType="variant">
      <vt:variant>
        <vt:lpstr>Tema</vt:lpstr>
      </vt:variant>
      <vt:variant>
        <vt:i4>2</vt:i4>
      </vt:variant>
      <vt:variant>
        <vt:lpstr>Títulos de diapositiva</vt:lpstr>
      </vt:variant>
      <vt:variant>
        <vt:i4>32</vt:i4>
      </vt:variant>
    </vt:vector>
  </HeadingPairs>
  <TitlesOfParts>
    <vt:vector size="3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56</cp:revision>
  <dcterms:created xsi:type="dcterms:W3CDTF">2024-02-27T13:19:18Z</dcterms:created>
  <dcterms:modified xsi:type="dcterms:W3CDTF">2024-03-01T15:07:15Z</dcterms:modified>
</cp:coreProperties>
</file>