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58" r:id="rId4"/>
    <p:sldId id="291" r:id="rId5"/>
    <p:sldId id="263" r:id="rId6"/>
    <p:sldId id="256" r:id="rId7"/>
    <p:sldId id="270" r:id="rId8"/>
    <p:sldId id="292" r:id="rId9"/>
    <p:sldId id="268" r:id="rId10"/>
    <p:sldId id="269" r:id="rId11"/>
    <p:sldId id="267" r:id="rId12"/>
    <p:sldId id="293" r:id="rId13"/>
    <p:sldId id="257" r:id="rId14"/>
    <p:sldId id="266" r:id="rId15"/>
    <p:sldId id="265" r:id="rId16"/>
    <p:sldId id="294" r:id="rId17"/>
    <p:sldId id="264" r:id="rId18"/>
    <p:sldId id="259" r:id="rId19"/>
    <p:sldId id="261" r:id="rId20"/>
    <p:sldId id="295" r:id="rId21"/>
    <p:sldId id="272" r:id="rId22"/>
    <p:sldId id="262" r:id="rId23"/>
    <p:sldId id="274" r:id="rId24"/>
    <p:sldId id="296" r:id="rId25"/>
    <p:sldId id="275" r:id="rId26"/>
    <p:sldId id="277" r:id="rId27"/>
    <p:sldId id="278" r:id="rId28"/>
    <p:sldId id="297" r:id="rId29"/>
    <p:sldId id="279" r:id="rId30"/>
    <p:sldId id="280" r:id="rId31"/>
    <p:sldId id="281" r:id="rId32"/>
    <p:sldId id="298" r:id="rId33"/>
    <p:sldId id="284" r:id="rId34"/>
    <p:sldId id="287" r:id="rId35"/>
    <p:sldId id="285" r:id="rId36"/>
    <p:sldId id="299" r:id="rId37"/>
    <p:sldId id="286" r:id="rId38"/>
    <p:sldId id="300" r:id="rId39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QvZ7vbT4PhJrRicpSQ7+A" hashData="19EnXtLjzdfKIOFcPvGNUGlqWM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954605"/>
    <a:srgbClr val="3C1C02"/>
    <a:srgbClr val="3D5624"/>
    <a:srgbClr val="623A1C"/>
    <a:srgbClr val="0000D2"/>
    <a:srgbClr val="996600"/>
    <a:srgbClr val="297F40"/>
    <a:srgbClr val="4D2403"/>
    <a:srgbClr val="FFDA6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910" y="40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3435-4DBD-4F70-93AF-089A53346765}" type="datetimeFigureOut">
              <a:rPr lang="es-PE" smtClean="0"/>
              <a:pPr/>
              <a:t>24/01/2025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D398B-320F-4802-B6C6-0799C6FA31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3435-4DBD-4F70-93AF-089A53346765}" type="datetimeFigureOut">
              <a:rPr lang="es-PE" smtClean="0"/>
              <a:pPr/>
              <a:t>24/01/2025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D398B-320F-4802-B6C6-0799C6FA31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3435-4DBD-4F70-93AF-089A53346765}" type="datetimeFigureOut">
              <a:rPr lang="es-PE" smtClean="0"/>
              <a:pPr/>
              <a:t>24/01/2025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D398B-320F-4802-B6C6-0799C6FA31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3435-4DBD-4F70-93AF-089A53346765}" type="datetimeFigureOut">
              <a:rPr lang="es-PE" smtClean="0"/>
              <a:pPr/>
              <a:t>24/01/2025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D398B-320F-4802-B6C6-0799C6FA31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3435-4DBD-4F70-93AF-089A53346765}" type="datetimeFigureOut">
              <a:rPr lang="es-PE" smtClean="0"/>
              <a:pPr/>
              <a:t>24/01/2025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D398B-320F-4802-B6C6-0799C6FA31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3435-4DBD-4F70-93AF-089A53346765}" type="datetimeFigureOut">
              <a:rPr lang="es-PE" smtClean="0"/>
              <a:pPr/>
              <a:t>24/01/2025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D398B-320F-4802-B6C6-0799C6FA31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3435-4DBD-4F70-93AF-089A53346765}" type="datetimeFigureOut">
              <a:rPr lang="es-PE" smtClean="0"/>
              <a:pPr/>
              <a:t>24/01/2025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D398B-320F-4802-B6C6-0799C6FA31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3435-4DBD-4F70-93AF-089A53346765}" type="datetimeFigureOut">
              <a:rPr lang="es-PE" smtClean="0"/>
              <a:pPr/>
              <a:t>24/01/2025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D398B-320F-4802-B6C6-0799C6FA31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3435-4DBD-4F70-93AF-089A53346765}" type="datetimeFigureOut">
              <a:rPr lang="es-PE" smtClean="0"/>
              <a:pPr/>
              <a:t>24/01/2025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D398B-320F-4802-B6C6-0799C6FA31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3435-4DBD-4F70-93AF-089A53346765}" type="datetimeFigureOut">
              <a:rPr lang="es-PE" smtClean="0"/>
              <a:pPr/>
              <a:t>24/01/2025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D398B-320F-4802-B6C6-0799C6FA31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3435-4DBD-4F70-93AF-089A53346765}" type="datetimeFigureOut">
              <a:rPr lang="es-PE" smtClean="0"/>
              <a:pPr/>
              <a:t>24/01/2025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D398B-320F-4802-B6C6-0799C6FA31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C1C02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283435-4DBD-4F70-93AF-089A53346765}" type="datetimeFigureOut">
              <a:rPr lang="es-PE" smtClean="0"/>
              <a:pPr/>
              <a:t>24/01/2025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1D398B-320F-4802-B6C6-0799C6FA31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bieta-w-sukni-na-polu-sloneczniko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3" name="2 Imagen" descr="Cool Text - Bailando 474651206704386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14282" y="285716"/>
            <a:ext cx="2938483" cy="1071552"/>
          </a:xfrm>
          <a:prstGeom prst="rect">
            <a:avLst/>
          </a:prstGeom>
        </p:spPr>
      </p:pic>
      <p:pic>
        <p:nvPicPr>
          <p:cNvPr id="4" name="3 Imagen" descr="Cool Text - Con 474651218509423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571472" y="1214428"/>
            <a:ext cx="1316500" cy="1000132"/>
          </a:xfrm>
          <a:prstGeom prst="rect">
            <a:avLst/>
          </a:prstGeom>
        </p:spPr>
      </p:pic>
      <p:pic>
        <p:nvPicPr>
          <p:cNvPr id="5" name="4 Imagen" descr="Cool Text - El 474651223468290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1857356" y="1285866"/>
            <a:ext cx="852353" cy="821911"/>
          </a:xfrm>
          <a:prstGeom prst="rect">
            <a:avLst/>
          </a:prstGeom>
        </p:spPr>
      </p:pic>
      <p:pic>
        <p:nvPicPr>
          <p:cNvPr id="6" name="5 Imagen" descr="Cool Text - Sol 474651227706905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1000100" y="2214542"/>
            <a:ext cx="1214446" cy="867462"/>
          </a:xfrm>
          <a:prstGeom prst="rect">
            <a:avLst/>
          </a:prstGeom>
        </p:spPr>
      </p:pic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8">
            <a:lum bright="20000" contrast="40000"/>
          </a:blip>
          <a:srcRect/>
          <a:stretch>
            <a:fillRect/>
          </a:stretch>
        </p:blipFill>
        <p:spPr bwMode="auto">
          <a:xfrm>
            <a:off x="142844" y="4500576"/>
            <a:ext cx="2071670" cy="323850"/>
          </a:xfrm>
          <a:prstGeom prst="rect">
            <a:avLst/>
          </a:prstGeom>
          <a:noFill/>
        </p:spPr>
      </p:pic>
      <p:pic>
        <p:nvPicPr>
          <p:cNvPr id="8" name="7 Imagen" descr="logo-transparente.png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2508659">
            <a:off x="3668855" y="517508"/>
            <a:ext cx="1714512" cy="1588781"/>
          </a:xfrm>
          <a:prstGeom prst="rect">
            <a:avLst/>
          </a:prstGeom>
        </p:spPr>
      </p:pic>
      <p:pic>
        <p:nvPicPr>
          <p:cNvPr id="9" name="8 Imagen" descr="logo-transparente.png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6583065">
            <a:off x="5037537" y="2000544"/>
            <a:ext cx="1714512" cy="1588781"/>
          </a:xfrm>
          <a:prstGeom prst="rect">
            <a:avLst/>
          </a:prstGeom>
        </p:spPr>
      </p:pic>
      <p:pic>
        <p:nvPicPr>
          <p:cNvPr id="10" name="9 Imagen" descr="logo-transparente.png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4390902">
            <a:off x="3546360" y="3060518"/>
            <a:ext cx="1714512" cy="1588781"/>
          </a:xfrm>
          <a:prstGeom prst="rect">
            <a:avLst/>
          </a:prstGeom>
        </p:spPr>
      </p:pic>
      <p:pic>
        <p:nvPicPr>
          <p:cNvPr id="11" name="10 Imagen" descr="logo-transparente.png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9105122">
            <a:off x="2240002" y="1802945"/>
            <a:ext cx="1714512" cy="1588781"/>
          </a:xfrm>
          <a:prstGeom prst="rect">
            <a:avLst/>
          </a:prstGeom>
        </p:spPr>
      </p:pic>
      <p:pic>
        <p:nvPicPr>
          <p:cNvPr id="12" name="11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10">
            <a:duotone>
              <a:prstClr val="black"/>
              <a:srgbClr val="FF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000496" y="2000246"/>
            <a:ext cx="1000132" cy="995131"/>
          </a:xfrm>
          <a:prstGeom prst="rect">
            <a:avLst/>
          </a:prstGeom>
        </p:spPr>
      </p:pic>
      <p:pic>
        <p:nvPicPr>
          <p:cNvPr id="13" name="12 Imagen" descr="logo-transparente.png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2508659">
            <a:off x="4668984" y="1012142"/>
            <a:ext cx="1714512" cy="1588781"/>
          </a:xfrm>
          <a:prstGeom prst="rect">
            <a:avLst/>
          </a:prstGeom>
        </p:spPr>
      </p:pic>
      <p:pic>
        <p:nvPicPr>
          <p:cNvPr id="14" name="13 Imagen" descr="logo-transparente.png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6583065">
            <a:off x="4680344" y="2566616"/>
            <a:ext cx="1714512" cy="1588781"/>
          </a:xfrm>
          <a:prstGeom prst="rect">
            <a:avLst/>
          </a:prstGeom>
        </p:spPr>
      </p:pic>
      <p:pic>
        <p:nvPicPr>
          <p:cNvPr id="15" name="14 Imagen" descr="logo-transparente.png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4390902">
            <a:off x="2903418" y="2774767"/>
            <a:ext cx="1714512" cy="1588781"/>
          </a:xfrm>
          <a:prstGeom prst="rect">
            <a:avLst/>
          </a:prstGeom>
        </p:spPr>
      </p:pic>
      <p:pic>
        <p:nvPicPr>
          <p:cNvPr id="16" name="15 Imagen" descr="logo-transparente.png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9105122">
            <a:off x="2525753" y="1154571"/>
            <a:ext cx="1714512" cy="1588781"/>
          </a:xfrm>
          <a:prstGeom prst="rect">
            <a:avLst/>
          </a:prstGeom>
        </p:spPr>
      </p:pic>
      <p:pic>
        <p:nvPicPr>
          <p:cNvPr id="17" name="16 Imagen" descr="tapeta-kobieta-w-sukni-na-polu-sloneczniko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32000">
    <p:sndAc>
      <p:stSnd loop="1">
        <p:snd r:embed="rId2" name="Luis Fonsi - Giraso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8000"/>
                            </p:stCondLst>
                            <p:childTnLst>
                              <p:par>
                                <p:cTn id="16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3000"/>
                            </p:stCondLst>
                            <p:childTnLst>
                              <p:par>
                                <p:cTn id="18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8000"/>
                            </p:stCondLst>
                            <p:childTnLst>
                              <p:par>
                                <p:cTn id="18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2055_ptaszek_sloneczn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4612" y="0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0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500048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500048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4612" y="1000132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1000132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1500180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1500180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4612" y="2000264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2000264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2500312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2500312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4612" y="2778045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2778045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3278093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3278093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72055_ptaszek_sloneczn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1a1d2f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564" y="0"/>
            <a:ext cx="7374872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 flipH="1">
            <a:off x="8215338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428860" y="1928808"/>
            <a:ext cx="45005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/>
              <a:t>En su esplendor amarillo, hay magia y calor, </a:t>
            </a:r>
            <a:br>
              <a:rPr lang="es-PE" sz="2400" dirty="0" smtClean="0"/>
            </a:br>
            <a:r>
              <a:rPr lang="es-PE" sz="2400" dirty="0" smtClean="0"/>
              <a:t>cada girasol brilla, como un gran soñador. </a:t>
            </a:r>
            <a:br>
              <a:rPr lang="es-PE" sz="2400" dirty="0" smtClean="0"/>
            </a:br>
            <a:r>
              <a:rPr lang="es-PE" sz="2400" dirty="0" smtClean="0"/>
              <a:t>Nos recuerdan que siempre, tras la oscuridad, </a:t>
            </a:r>
            <a:br>
              <a:rPr lang="es-PE" sz="2400" dirty="0" smtClean="0"/>
            </a:br>
            <a:r>
              <a:rPr lang="es-PE" sz="2400" dirty="0" smtClean="0"/>
              <a:t>hay luz que nos guía, hay pura verdad.</a:t>
            </a:r>
            <a:br>
              <a:rPr lang="es-PE" sz="2400" dirty="0" smtClean="0"/>
            </a:br>
            <a:endParaRPr lang="es-PE" sz="2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bieta-i-kot-na-lawce-obok-slonecznik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0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0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6696" y="3786196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86196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143254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2357436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1285866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428742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2357436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3214692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tapeta-kobieta-i-kot-na-lawce-obok-slonecznik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7933_sloneczniki_chmu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0"/>
            <a:ext cx="4500562" cy="5143500"/>
          </a:xfrm>
          <a:prstGeom prst="rect">
            <a:avLst/>
          </a:prstGeom>
        </p:spPr>
      </p:pic>
      <p:pic>
        <p:nvPicPr>
          <p:cNvPr id="5" name="4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4572000" y="0"/>
            <a:ext cx="4572000" cy="5143500"/>
          </a:xfrm>
          <a:prstGeom prst="rect">
            <a:avLst/>
          </a:prstGeom>
        </p:spPr>
      </p:pic>
      <p:pic>
        <p:nvPicPr>
          <p:cNvPr id="6" name="5 Imagen" descr="87933_sloneczniki_chmu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D2403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4852_kotek_kapelusz_sloneczni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214296"/>
            <a:ext cx="4405330" cy="440533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71748" y="642924"/>
            <a:ext cx="3500462" cy="3500462"/>
          </a:xfrm>
          <a:prstGeom prst="rect">
            <a:avLst/>
          </a:prstGeom>
        </p:spPr>
      </p:pic>
      <p:pic>
        <p:nvPicPr>
          <p:cNvPr id="6" name="5 Imagen" descr="224852_kotek_kapelusz_sloneczni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1a1d2f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374872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 flipH="1">
            <a:off x="8215338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000232" y="1785932"/>
            <a:ext cx="50006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/>
              <a:t>En el ocaso dorado, su luz se despide, </a:t>
            </a:r>
            <a:br>
              <a:rPr lang="es-PE" sz="2400" dirty="0" smtClean="0"/>
            </a:br>
            <a:r>
              <a:rPr lang="es-PE" sz="2400" dirty="0" smtClean="0"/>
              <a:t>los girasoles brillan, su esencia no muere. </a:t>
            </a:r>
            <a:br>
              <a:rPr lang="es-PE" sz="2400" dirty="0" smtClean="0"/>
            </a:br>
            <a:r>
              <a:rPr lang="es-PE" sz="2400" dirty="0" smtClean="0"/>
              <a:t>Con cada despedida, renace un nuevo día, </a:t>
            </a:r>
            <a:br>
              <a:rPr lang="es-PE" sz="2400" dirty="0" smtClean="0"/>
            </a:br>
            <a:r>
              <a:rPr lang="es-PE" sz="2400" dirty="0" smtClean="0"/>
              <a:t>en su ciclo eterno, hay siempre alegría.</a:t>
            </a:r>
            <a:br>
              <a:rPr lang="es-PE" sz="2400" dirty="0" smtClean="0"/>
            </a:br>
            <a:endParaRPr lang="es-PE" sz="2400" dirty="0" smtClean="0"/>
          </a:p>
          <a:p>
            <a:pPr algn="ctr"/>
            <a:endParaRPr lang="es-PE" sz="2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om-i-chlopiec-wsrod-slonecznik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/>
          </a:blip>
          <a:stretch>
            <a:fillRect/>
          </a:stretch>
        </p:blipFill>
        <p:spPr>
          <a:xfrm>
            <a:off x="2786050" y="0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/>
          </a:blip>
          <a:stretch>
            <a:fillRect/>
          </a:stretch>
        </p:blipFill>
        <p:spPr>
          <a:xfrm flipH="1">
            <a:off x="4500562" y="0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2786050" y="714362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 flipH="1">
            <a:off x="4500562" y="714362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/>
          </a:blip>
          <a:stretch>
            <a:fillRect/>
          </a:stretch>
        </p:blipFill>
        <p:spPr>
          <a:xfrm>
            <a:off x="2786050" y="1428760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/>
          </a:blip>
          <a:stretch>
            <a:fillRect/>
          </a:stretch>
        </p:blipFill>
        <p:spPr>
          <a:xfrm flipH="1">
            <a:off x="4500562" y="1428760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2786050" y="2143122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 flipH="1">
            <a:off x="4500562" y="2143122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/>
          </a:blip>
          <a:stretch>
            <a:fillRect/>
          </a:stretch>
        </p:blipFill>
        <p:spPr>
          <a:xfrm>
            <a:off x="2786050" y="2786082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/>
          </a:blip>
          <a:stretch>
            <a:fillRect/>
          </a:stretch>
        </p:blipFill>
        <p:spPr>
          <a:xfrm flipH="1">
            <a:off x="4500562" y="2786082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2786050" y="3500444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 flipH="1">
            <a:off x="4500562" y="3500444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/>
          </a:blip>
          <a:stretch>
            <a:fillRect/>
          </a:stretch>
        </p:blipFill>
        <p:spPr>
          <a:xfrm>
            <a:off x="2786050" y="4143235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/>
          </a:blip>
          <a:stretch>
            <a:fillRect/>
          </a:stretch>
        </p:blipFill>
        <p:spPr>
          <a:xfrm flipH="1">
            <a:off x="4500562" y="4143235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tapeta-dom-i-chlopiec-wsrod-slonecznik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apeta-bukiet-slonecznikow-w-wazo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5" name="4 Imagen" descr="363461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>
            <a:off x="3929058" y="1857370"/>
            <a:ext cx="1341335" cy="1314615"/>
          </a:xfrm>
          <a:prstGeom prst="rect">
            <a:avLst/>
          </a:prstGeom>
        </p:spPr>
      </p:pic>
      <p:pic>
        <p:nvPicPr>
          <p:cNvPr id="6" name="5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1214428"/>
            <a:ext cx="1361362" cy="1323925"/>
          </a:xfrm>
          <a:prstGeom prst="rect">
            <a:avLst/>
          </a:prstGeom>
        </p:spPr>
      </p:pic>
      <p:pic>
        <p:nvPicPr>
          <p:cNvPr id="7" name="6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624719" y="1947527"/>
            <a:ext cx="1361362" cy="1323925"/>
          </a:xfrm>
          <a:prstGeom prst="rect">
            <a:avLst/>
          </a:prstGeom>
        </p:spPr>
      </p:pic>
      <p:pic>
        <p:nvPicPr>
          <p:cNvPr id="8" name="7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590457">
            <a:off x="3896681" y="2540548"/>
            <a:ext cx="1361362" cy="1323925"/>
          </a:xfrm>
          <a:prstGeom prst="rect">
            <a:avLst/>
          </a:prstGeom>
        </p:spPr>
      </p:pic>
      <p:pic>
        <p:nvPicPr>
          <p:cNvPr id="9" name="8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873443">
            <a:off x="3244352" y="1777605"/>
            <a:ext cx="1361362" cy="1323925"/>
          </a:xfrm>
          <a:prstGeom prst="rect">
            <a:avLst/>
          </a:prstGeom>
        </p:spPr>
      </p:pic>
      <p:pic>
        <p:nvPicPr>
          <p:cNvPr id="10" name="9 Imagen" descr="tapeta-bukiet-slonecznikow-w-wazo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ziewczyna-wsrod-slonecznik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3" name="2 Imagen" descr="custom-color-button-ic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642909" cy="5143500"/>
          </a:xfrm>
          <a:prstGeom prst="rect">
            <a:avLst/>
          </a:prstGeom>
        </p:spPr>
      </p:pic>
      <p:pic>
        <p:nvPicPr>
          <p:cNvPr id="4" name="3 Imagen" descr="custom-color-button-ic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0"/>
            <a:ext cx="642909" cy="5143500"/>
          </a:xfrm>
          <a:prstGeom prst="rect">
            <a:avLst/>
          </a:prstGeom>
        </p:spPr>
      </p:pic>
      <p:pic>
        <p:nvPicPr>
          <p:cNvPr id="5" name="4 Imagen" descr="custom-color-button-ic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0"/>
            <a:ext cx="642909" cy="5143500"/>
          </a:xfrm>
          <a:prstGeom prst="rect">
            <a:avLst/>
          </a:prstGeom>
        </p:spPr>
      </p:pic>
      <p:pic>
        <p:nvPicPr>
          <p:cNvPr id="6" name="5 Imagen" descr="custom-color-button-ic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6017" y="0"/>
            <a:ext cx="642909" cy="5143500"/>
          </a:xfrm>
          <a:prstGeom prst="rect">
            <a:avLst/>
          </a:prstGeom>
        </p:spPr>
      </p:pic>
      <p:pic>
        <p:nvPicPr>
          <p:cNvPr id="7" name="6 Imagen" descr="custom-color-button-ic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0"/>
            <a:ext cx="642909" cy="5143500"/>
          </a:xfrm>
          <a:prstGeom prst="rect">
            <a:avLst/>
          </a:prstGeom>
        </p:spPr>
      </p:pic>
      <p:pic>
        <p:nvPicPr>
          <p:cNvPr id="8" name="7 Imagen" descr="custom-color-button-ic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0"/>
            <a:ext cx="642909" cy="5143500"/>
          </a:xfrm>
          <a:prstGeom prst="rect">
            <a:avLst/>
          </a:prstGeom>
        </p:spPr>
      </p:pic>
      <p:pic>
        <p:nvPicPr>
          <p:cNvPr id="9" name="8 Imagen" descr="custom-color-button-ic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71" y="0"/>
            <a:ext cx="642909" cy="5143500"/>
          </a:xfrm>
          <a:prstGeom prst="rect">
            <a:avLst/>
          </a:prstGeom>
        </p:spPr>
      </p:pic>
      <p:pic>
        <p:nvPicPr>
          <p:cNvPr id="10" name="9 Imagen" descr="custom-color-button-ic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0"/>
            <a:ext cx="642909" cy="5143500"/>
          </a:xfrm>
          <a:prstGeom prst="rect">
            <a:avLst/>
          </a:prstGeom>
        </p:spPr>
      </p:pic>
      <p:pic>
        <p:nvPicPr>
          <p:cNvPr id="11" name="10 Imagen" descr="custom-color-button-ic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15074" y="0"/>
            <a:ext cx="642909" cy="5143500"/>
          </a:xfrm>
          <a:prstGeom prst="rect">
            <a:avLst/>
          </a:prstGeom>
        </p:spPr>
      </p:pic>
      <p:pic>
        <p:nvPicPr>
          <p:cNvPr id="12" name="11 Imagen" descr="custom-color-button-ic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29488" y="0"/>
            <a:ext cx="642909" cy="5143500"/>
          </a:xfrm>
          <a:prstGeom prst="rect">
            <a:avLst/>
          </a:prstGeom>
        </p:spPr>
      </p:pic>
      <p:pic>
        <p:nvPicPr>
          <p:cNvPr id="13" name="12 Imagen" descr="custom-color-button-ic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15273" y="0"/>
            <a:ext cx="642909" cy="5143500"/>
          </a:xfrm>
          <a:prstGeom prst="rect">
            <a:avLst/>
          </a:prstGeom>
        </p:spPr>
      </p:pic>
      <p:pic>
        <p:nvPicPr>
          <p:cNvPr id="14" name="13 Imagen" descr="custom-color-button-ic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01091" y="0"/>
            <a:ext cx="642909" cy="5143500"/>
          </a:xfrm>
          <a:prstGeom prst="rect">
            <a:avLst/>
          </a:prstGeom>
        </p:spPr>
      </p:pic>
      <p:pic>
        <p:nvPicPr>
          <p:cNvPr id="15" name="14 Imagen" descr="tapeta-dziewczyna-wsrod-slonecznik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1a1d2f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564" y="0"/>
            <a:ext cx="7374872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 flipH="1">
            <a:off x="8215338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000232" y="1857370"/>
            <a:ext cx="53578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/>
              <a:t>Sus pétalos suaves, como un abrazo, </a:t>
            </a:r>
            <a:br>
              <a:rPr lang="es-PE" sz="2400" dirty="0" smtClean="0"/>
            </a:br>
            <a:r>
              <a:rPr lang="es-PE" sz="2400" dirty="0" smtClean="0"/>
              <a:t>acarician el viento, en un dulce lazo. </a:t>
            </a:r>
            <a:br>
              <a:rPr lang="es-PE" sz="2400" dirty="0" smtClean="0"/>
            </a:br>
            <a:r>
              <a:rPr lang="es-PE" sz="2400" dirty="0" smtClean="0"/>
              <a:t>Con cada amanecer, se giran y miran, </a:t>
            </a:r>
            <a:br>
              <a:rPr lang="es-PE" sz="2400" dirty="0" smtClean="0"/>
            </a:br>
            <a:r>
              <a:rPr lang="es-PE" sz="2400" dirty="0" smtClean="0"/>
              <a:t>a la estrella dorada que sus almas admiran.</a:t>
            </a:r>
            <a:endParaRPr lang="es-PE" sz="2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00D2">
                <a:shade val="67500"/>
                <a:satMod val="115000"/>
              </a:srgbClr>
            </a:gs>
            <a:gs pos="100000">
              <a:srgbClr val="0000D2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533_pies_kwiaty_sloneczn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4" name="3 Imagen" descr="logo-transparente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2508659">
            <a:off x="3668855" y="517508"/>
            <a:ext cx="1714512" cy="1588781"/>
          </a:xfrm>
          <a:prstGeom prst="rect">
            <a:avLst/>
          </a:prstGeom>
        </p:spPr>
      </p:pic>
      <p:pic>
        <p:nvPicPr>
          <p:cNvPr id="5" name="4 Imagen" descr="logo-transparente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6583065">
            <a:off x="5037537" y="2000544"/>
            <a:ext cx="1714512" cy="1588781"/>
          </a:xfrm>
          <a:prstGeom prst="rect">
            <a:avLst/>
          </a:prstGeom>
        </p:spPr>
      </p:pic>
      <p:pic>
        <p:nvPicPr>
          <p:cNvPr id="6" name="5 Imagen" descr="logo-transparente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14390902">
            <a:off x="3546361" y="3208826"/>
            <a:ext cx="1714512" cy="1588781"/>
          </a:xfrm>
          <a:prstGeom prst="rect">
            <a:avLst/>
          </a:prstGeom>
        </p:spPr>
      </p:pic>
      <p:pic>
        <p:nvPicPr>
          <p:cNvPr id="7" name="6 Imagen" descr="logo-transparente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19105122">
            <a:off x="2240002" y="1802945"/>
            <a:ext cx="1714512" cy="1588781"/>
          </a:xfrm>
          <a:prstGeom prst="rect">
            <a:avLst/>
          </a:prstGeom>
        </p:spPr>
      </p:pic>
      <p:pic>
        <p:nvPicPr>
          <p:cNvPr id="8" name="7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D2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000497" y="2148554"/>
            <a:ext cx="1000132" cy="995131"/>
          </a:xfrm>
          <a:prstGeom prst="rect">
            <a:avLst/>
          </a:prstGeom>
        </p:spPr>
      </p:pic>
      <p:pic>
        <p:nvPicPr>
          <p:cNvPr id="9" name="8 Imagen" descr="logo-transparente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2508659">
            <a:off x="4597547" y="1089013"/>
            <a:ext cx="1714512" cy="1588781"/>
          </a:xfrm>
          <a:prstGeom prst="rect">
            <a:avLst/>
          </a:prstGeom>
        </p:spPr>
      </p:pic>
      <p:pic>
        <p:nvPicPr>
          <p:cNvPr id="10" name="9 Imagen" descr="logo-transparente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6583065">
            <a:off x="4751784" y="2643486"/>
            <a:ext cx="1714512" cy="1588781"/>
          </a:xfrm>
          <a:prstGeom prst="rect">
            <a:avLst/>
          </a:prstGeom>
        </p:spPr>
      </p:pic>
      <p:pic>
        <p:nvPicPr>
          <p:cNvPr id="11" name="10 Imagen" descr="logo-transparente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14390902">
            <a:off x="2831980" y="2851637"/>
            <a:ext cx="1714512" cy="1588781"/>
          </a:xfrm>
          <a:prstGeom prst="rect">
            <a:avLst/>
          </a:prstGeom>
        </p:spPr>
      </p:pic>
      <p:pic>
        <p:nvPicPr>
          <p:cNvPr id="12" name="11 Imagen" descr="logo-transparente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19105122">
            <a:off x="2525753" y="1231441"/>
            <a:ext cx="1714512" cy="1588781"/>
          </a:xfrm>
          <a:prstGeom prst="rect">
            <a:avLst/>
          </a:prstGeom>
        </p:spPr>
      </p:pic>
      <p:pic>
        <p:nvPicPr>
          <p:cNvPr id="13" name="12 Imagen" descr="133533_pies_kwiaty_sloneczn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ziewczyna-ze-slonecznikie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796c01cbb749081d9feb5ba3cf3711d5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4286248" y="-293194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796c01cbb749081d9feb5ba3cf3711d5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 flipH="1">
            <a:off x="3500430" y="-357190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796c01cbb749081d9feb5ba3cf3711d5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4286248" y="278292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796c01cbb749081d9feb5ba3cf3711d5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 flipH="1">
            <a:off x="3500430" y="214296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796c01cbb749081d9feb5ba3cf3711d5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4286248" y="849814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796c01cbb749081d9feb5ba3cf3711d5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 flipH="1">
            <a:off x="3500430" y="785818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796c01cbb749081d9feb5ba3cf3711d5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4286248" y="1421300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796c01cbb749081d9feb5ba3cf3711d5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 flipH="1">
            <a:off x="3500430" y="1357304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796c01cbb749081d9feb5ba3cf3711d5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4286248" y="1921366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796c01cbb749081d9feb5ba3cf3711d5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 flipH="1">
            <a:off x="3428992" y="1857388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796c01cbb749081d9feb5ba3cf3711d5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4286248" y="2492870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796c01cbb749081d9feb5ba3cf3711d5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 flipH="1">
            <a:off x="3428992" y="2428874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796c01cbb749081d9feb5ba3cf3711d5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4286248" y="2992936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796c01cbb749081d9feb5ba3cf3711d5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 flipH="1">
            <a:off x="3500430" y="2928940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796c01cbb749081d9feb5ba3cf3711d5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4286248" y="3493002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796c01cbb749081d9feb5ba3cf3711d5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 flipH="1">
            <a:off x="3428992" y="3429006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796c01cbb749081d9feb5ba3cf3711d5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4286248" y="4064506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796c01cbb749081d9feb5ba3cf3711d5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 flipH="1">
            <a:off x="3500430" y="3929072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tapeta-dziewczyna-ze-slonecznikie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-357208"/>
            <a:ext cx="9141768" cy="5500708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ziewczynka-miedzy-slonecznika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4612" y="0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0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500048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500048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4612" y="1000132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1000132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1500180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1500180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4612" y="2000264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2000264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2500312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2500312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4612" y="2778045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2778045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3278093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3278093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tapeta-dziewczynka-miedzy-slonecznika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1a1d2f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564" y="0"/>
            <a:ext cx="7374872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 flipH="1">
            <a:off x="8215338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428860" y="1928808"/>
            <a:ext cx="46434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/>
              <a:t>En días de tormenta, se mantienen firmes, </a:t>
            </a:r>
            <a:br>
              <a:rPr lang="es-PE" sz="2400" dirty="0" smtClean="0"/>
            </a:br>
            <a:r>
              <a:rPr lang="es-PE" sz="2400" dirty="0" smtClean="0"/>
              <a:t>sus raíces profundas, jamás se rinden. </a:t>
            </a:r>
            <a:br>
              <a:rPr lang="es-PE" sz="2400" dirty="0" smtClean="0"/>
            </a:br>
            <a:r>
              <a:rPr lang="es-PE" sz="2400" dirty="0" smtClean="0"/>
              <a:t>Son símbolos de vida, de amor y de fe, </a:t>
            </a:r>
            <a:br>
              <a:rPr lang="es-PE" sz="2400" dirty="0" smtClean="0"/>
            </a:br>
            <a:r>
              <a:rPr lang="es-PE" sz="2400" dirty="0" smtClean="0"/>
              <a:t>en su danza eterna, nos enseñan a ver.</a:t>
            </a:r>
            <a:br>
              <a:rPr lang="es-PE" sz="2400" dirty="0" smtClean="0"/>
            </a:br>
            <a:endParaRPr lang="es-PE" sz="2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C1C02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herbata-w-jesiennej-kompozycj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3" name="2 Imagen" descr="363461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>
            <a:off x="3929058" y="1857370"/>
            <a:ext cx="1341335" cy="1314615"/>
          </a:xfrm>
          <a:prstGeom prst="rect">
            <a:avLst/>
          </a:prstGeom>
        </p:spPr>
      </p:pic>
      <p:pic>
        <p:nvPicPr>
          <p:cNvPr id="4" name="3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929058" y="921964"/>
            <a:ext cx="1500198" cy="1616390"/>
          </a:xfrm>
          <a:prstGeom prst="rect">
            <a:avLst/>
          </a:prstGeom>
        </p:spPr>
      </p:pic>
      <p:pic>
        <p:nvPicPr>
          <p:cNvPr id="5" name="4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641418" y="1859390"/>
            <a:ext cx="1361362" cy="1500199"/>
          </a:xfrm>
          <a:prstGeom prst="rect">
            <a:avLst/>
          </a:prstGeom>
        </p:spPr>
      </p:pic>
      <p:pic>
        <p:nvPicPr>
          <p:cNvPr id="6" name="5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590457">
            <a:off x="3900769" y="2540423"/>
            <a:ext cx="1361362" cy="1458154"/>
          </a:xfrm>
          <a:prstGeom prst="rect">
            <a:avLst/>
          </a:prstGeom>
        </p:spPr>
      </p:pic>
      <p:pic>
        <p:nvPicPr>
          <p:cNvPr id="7" name="6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873443">
            <a:off x="3178256" y="1697104"/>
            <a:ext cx="1361362" cy="1458695"/>
          </a:xfrm>
          <a:prstGeom prst="rect">
            <a:avLst/>
          </a:prstGeom>
        </p:spPr>
      </p:pic>
      <p:pic>
        <p:nvPicPr>
          <p:cNvPr id="8" name="7 Imagen" descr="tapeta-herbata-w-jesiennej-kompozycj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bieta-w-kapeluszu-z-kwiatami-na-slonecznikowym-pol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0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0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6696" y="3786196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86196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143254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2357436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1285866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428742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2357436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3214692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tapeta-kobieta-w-kapeluszu-z-kwiatami-na-slonecznikowym-pol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bieta-w-niebieskiej-sukni-wsrod-slonecznik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4" name="3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4500562" cy="5143500"/>
          </a:xfrm>
          <a:prstGeom prst="rect">
            <a:avLst/>
          </a:prstGeom>
        </p:spPr>
      </p:pic>
      <p:pic>
        <p:nvPicPr>
          <p:cNvPr id="5" name="4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4572000" cy="5143500"/>
          </a:xfrm>
          <a:prstGeom prst="rect">
            <a:avLst/>
          </a:prstGeom>
        </p:spPr>
      </p:pic>
      <p:pic>
        <p:nvPicPr>
          <p:cNvPr id="6" name="5 Imagen" descr="tapeta-kobieta-w-niebieskiej-sukni-wsrod-slonecznik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1a1d2f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564" y="0"/>
            <a:ext cx="7374872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 flipH="1">
            <a:off x="8215338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500298" y="1857370"/>
            <a:ext cx="423545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 smtClean="0"/>
              <a:t>Cuando el sol se oculta, y la noche avanza, </a:t>
            </a:r>
            <a:br>
              <a:rPr lang="es-PE" sz="2400" dirty="0" smtClean="0"/>
            </a:br>
            <a:r>
              <a:rPr lang="es-PE" sz="2400" dirty="0" smtClean="0"/>
              <a:t>los girasoles sueñan, en su dulce balanza. </a:t>
            </a:r>
            <a:br>
              <a:rPr lang="es-PE" sz="2400" dirty="0" smtClean="0"/>
            </a:br>
            <a:r>
              <a:rPr lang="es-PE" sz="2400" dirty="0" smtClean="0"/>
              <a:t>Guardan los secretos de un verano eterno, </a:t>
            </a:r>
            <a:br>
              <a:rPr lang="es-PE" sz="2400" dirty="0" smtClean="0"/>
            </a:br>
            <a:r>
              <a:rPr lang="es-PE" sz="2400" dirty="0" smtClean="0"/>
              <a:t>susurran historias de un amor tierno.</a:t>
            </a:r>
            <a:br>
              <a:rPr lang="es-PE" sz="2400" dirty="0" smtClean="0"/>
            </a:br>
            <a:endParaRPr lang="es-PE" sz="2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wiaty-slonecznika-obok-dzbanka-z-olejem-i-pest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2357422" y="214296"/>
            <a:ext cx="4405330" cy="440533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71748" y="642924"/>
            <a:ext cx="3500462" cy="3500462"/>
          </a:xfrm>
          <a:prstGeom prst="rect">
            <a:avLst/>
          </a:prstGeom>
        </p:spPr>
      </p:pic>
      <p:pic>
        <p:nvPicPr>
          <p:cNvPr id="5" name="4 Imagen" descr="tapeta-kwiaty-slonecznika-obok-dzbanka-z-olejem-i-pest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97F4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9172_mloda_kobieta_na_polu_slonecznik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6944" t="6944" r="11111" b="6944"/>
          <a:stretch>
            <a:fillRect/>
          </a:stretch>
        </p:blipFill>
        <p:spPr>
          <a:xfrm rot="16200000">
            <a:off x="7889256" y="-31106"/>
            <a:ext cx="1223637" cy="1285850"/>
          </a:xfrm>
          <a:prstGeom prst="rect">
            <a:avLst/>
          </a:prstGeom>
          <a:effectLst/>
        </p:spPr>
      </p:pic>
      <p:pic>
        <p:nvPicPr>
          <p:cNvPr id="4" name="3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6944" t="6944" r="11111" b="6944"/>
          <a:stretch>
            <a:fillRect/>
          </a:stretch>
        </p:blipFill>
        <p:spPr>
          <a:xfrm rot="16200000">
            <a:off x="6960561" y="754694"/>
            <a:ext cx="1223637" cy="1285850"/>
          </a:xfrm>
          <a:prstGeom prst="rect">
            <a:avLst/>
          </a:prstGeom>
          <a:effectLst/>
        </p:spPr>
      </p:pic>
      <p:pic>
        <p:nvPicPr>
          <p:cNvPr id="5" name="4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6944" t="6944" r="11111" b="6944"/>
          <a:stretch>
            <a:fillRect/>
          </a:stretch>
        </p:blipFill>
        <p:spPr>
          <a:xfrm rot="16844388">
            <a:off x="5817553" y="1754843"/>
            <a:ext cx="1223637" cy="1285850"/>
          </a:xfrm>
          <a:prstGeom prst="rect">
            <a:avLst/>
          </a:prstGeom>
          <a:effectLst/>
        </p:spPr>
      </p:pic>
      <p:pic>
        <p:nvPicPr>
          <p:cNvPr id="6" name="5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6944" t="6944" r="11111" b="6944"/>
          <a:stretch>
            <a:fillRect/>
          </a:stretch>
        </p:blipFill>
        <p:spPr>
          <a:xfrm rot="16710823">
            <a:off x="4758037" y="2343332"/>
            <a:ext cx="1223637" cy="1285850"/>
          </a:xfrm>
          <a:prstGeom prst="rect">
            <a:avLst/>
          </a:prstGeom>
          <a:effectLst/>
        </p:spPr>
      </p:pic>
      <p:pic>
        <p:nvPicPr>
          <p:cNvPr id="7" name="6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6944" t="6944" r="11111" b="6944"/>
          <a:stretch>
            <a:fillRect/>
          </a:stretch>
        </p:blipFill>
        <p:spPr>
          <a:xfrm rot="17295371">
            <a:off x="3686467" y="2914836"/>
            <a:ext cx="1223637" cy="1285850"/>
          </a:xfrm>
          <a:prstGeom prst="rect">
            <a:avLst/>
          </a:prstGeom>
          <a:effectLst/>
        </p:spPr>
      </p:pic>
      <p:pic>
        <p:nvPicPr>
          <p:cNvPr id="8" name="7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6944" t="6944" r="11111" b="6944"/>
          <a:stretch>
            <a:fillRect/>
          </a:stretch>
        </p:blipFill>
        <p:spPr>
          <a:xfrm rot="17295371">
            <a:off x="2690705" y="3282760"/>
            <a:ext cx="1223637" cy="1285850"/>
          </a:xfrm>
          <a:prstGeom prst="rect">
            <a:avLst/>
          </a:prstGeom>
          <a:effectLst/>
        </p:spPr>
      </p:pic>
      <p:pic>
        <p:nvPicPr>
          <p:cNvPr id="9" name="8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6944" t="6944" r="11111" b="6944"/>
          <a:stretch>
            <a:fillRect/>
          </a:stretch>
        </p:blipFill>
        <p:spPr>
          <a:xfrm rot="17295371">
            <a:off x="1690572" y="3718145"/>
            <a:ext cx="1223637" cy="1285850"/>
          </a:xfrm>
          <a:prstGeom prst="rect">
            <a:avLst/>
          </a:prstGeom>
          <a:effectLst/>
        </p:spPr>
      </p:pic>
      <p:pic>
        <p:nvPicPr>
          <p:cNvPr id="10" name="9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6944" t="6944" r="11111" b="6944"/>
          <a:stretch>
            <a:fillRect/>
          </a:stretch>
        </p:blipFill>
        <p:spPr>
          <a:xfrm rot="17295371">
            <a:off x="761880" y="3925700"/>
            <a:ext cx="1223637" cy="1285850"/>
          </a:xfrm>
          <a:prstGeom prst="rect">
            <a:avLst/>
          </a:prstGeom>
          <a:effectLst/>
        </p:spPr>
      </p:pic>
      <p:pic>
        <p:nvPicPr>
          <p:cNvPr id="11" name="10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6944" t="6944" r="11111" b="6944"/>
          <a:stretch>
            <a:fillRect/>
          </a:stretch>
        </p:blipFill>
        <p:spPr>
          <a:xfrm rot="17295371">
            <a:off x="47499" y="4068577"/>
            <a:ext cx="1223637" cy="1285850"/>
          </a:xfrm>
          <a:prstGeom prst="rect">
            <a:avLst/>
          </a:prstGeom>
          <a:effectLst/>
        </p:spPr>
      </p:pic>
      <p:pic>
        <p:nvPicPr>
          <p:cNvPr id="12" name="11 Imagen" descr="179172_mloda_kobieta_na_polu_slonecznik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pleszka-chinska-na-slonecznik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786050" y="0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4500562" y="0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714362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714362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786050" y="1428760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4500562" y="1428760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2143122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143122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786050" y="2786082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4500562" y="2786082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3500444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500444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786050" y="4143235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4500562" y="4143235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tapeta-pleszka-chinska-na-slonecznik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1a1d2f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564" y="0"/>
            <a:ext cx="7374872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 flipH="1">
            <a:off x="8215338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428860" y="1785932"/>
            <a:ext cx="462819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 smtClean="0"/>
              <a:t>Así en el jardín, con su brillo sincero, </a:t>
            </a:r>
            <a:br>
              <a:rPr lang="es-PE" sz="2400" dirty="0" smtClean="0"/>
            </a:br>
            <a:r>
              <a:rPr lang="es-PE" sz="2400" dirty="0" smtClean="0"/>
              <a:t>los girasoles nos llenan de un amor  verdadero. </a:t>
            </a:r>
            <a:br>
              <a:rPr lang="es-PE" sz="2400" dirty="0" smtClean="0"/>
            </a:br>
            <a:r>
              <a:rPr lang="es-PE" sz="2400" dirty="0" smtClean="0"/>
              <a:t>Son testigos del tiempo, de risas y llantos, </a:t>
            </a:r>
            <a:br>
              <a:rPr lang="es-PE" sz="2400" dirty="0" smtClean="0"/>
            </a:br>
            <a:r>
              <a:rPr lang="es-PE" sz="2400" dirty="0" smtClean="0"/>
              <a:t>en su belleza simple, hallamos encantos.</a:t>
            </a:r>
            <a:br>
              <a:rPr lang="es-PE" sz="2400" dirty="0" smtClean="0"/>
            </a:br>
            <a:endParaRPr lang="es-PE" sz="2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pole-slonecznikow-malowane-farba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1"/>
            <a:ext cx="9144000" cy="5138057"/>
          </a:xfrm>
          <a:prstGeom prst="rect">
            <a:avLst/>
          </a:prstGeom>
        </p:spPr>
      </p:pic>
      <p:pic>
        <p:nvPicPr>
          <p:cNvPr id="3" name="2 Imagen" descr="logo-transparent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2508659">
            <a:off x="3668855" y="517508"/>
            <a:ext cx="1714512" cy="1588781"/>
          </a:xfrm>
          <a:prstGeom prst="rect">
            <a:avLst/>
          </a:prstGeom>
        </p:spPr>
      </p:pic>
      <p:pic>
        <p:nvPicPr>
          <p:cNvPr id="4" name="3 Imagen" descr="logo-transparent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6583065">
            <a:off x="5037537" y="2000544"/>
            <a:ext cx="1714512" cy="1588781"/>
          </a:xfrm>
          <a:prstGeom prst="rect">
            <a:avLst/>
          </a:prstGeom>
        </p:spPr>
      </p:pic>
      <p:pic>
        <p:nvPicPr>
          <p:cNvPr id="5" name="4 Imagen" descr="logo-transparent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14390902">
            <a:off x="3546361" y="3208826"/>
            <a:ext cx="1714512" cy="1588781"/>
          </a:xfrm>
          <a:prstGeom prst="rect">
            <a:avLst/>
          </a:prstGeom>
        </p:spPr>
      </p:pic>
      <p:pic>
        <p:nvPicPr>
          <p:cNvPr id="6" name="5 Imagen" descr="logo-transparent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19105122">
            <a:off x="2240002" y="1802945"/>
            <a:ext cx="1714512" cy="1588781"/>
          </a:xfrm>
          <a:prstGeom prst="rect">
            <a:avLst/>
          </a:prstGeom>
        </p:spPr>
      </p:pic>
      <p:pic>
        <p:nvPicPr>
          <p:cNvPr id="7" name="6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000497" y="2148554"/>
            <a:ext cx="1000132" cy="995131"/>
          </a:xfrm>
          <a:prstGeom prst="rect">
            <a:avLst/>
          </a:prstGeom>
        </p:spPr>
      </p:pic>
      <p:pic>
        <p:nvPicPr>
          <p:cNvPr id="8" name="7 Imagen" descr="logo-transparent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2508659">
            <a:off x="4597547" y="1089013"/>
            <a:ext cx="1714512" cy="1588781"/>
          </a:xfrm>
          <a:prstGeom prst="rect">
            <a:avLst/>
          </a:prstGeom>
        </p:spPr>
      </p:pic>
      <p:pic>
        <p:nvPicPr>
          <p:cNvPr id="9" name="8 Imagen" descr="logo-transparent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6583065">
            <a:off x="4751784" y="2643486"/>
            <a:ext cx="1714512" cy="1588781"/>
          </a:xfrm>
          <a:prstGeom prst="rect">
            <a:avLst/>
          </a:prstGeom>
        </p:spPr>
      </p:pic>
      <p:pic>
        <p:nvPicPr>
          <p:cNvPr id="10" name="9 Imagen" descr="logo-transparent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14390902">
            <a:off x="2831980" y="2851637"/>
            <a:ext cx="1714512" cy="1588781"/>
          </a:xfrm>
          <a:prstGeom prst="rect">
            <a:avLst/>
          </a:prstGeom>
        </p:spPr>
      </p:pic>
      <p:pic>
        <p:nvPicPr>
          <p:cNvPr id="11" name="10 Imagen" descr="logo-transparent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19105122">
            <a:off x="2525753" y="1231441"/>
            <a:ext cx="1714512" cy="1588781"/>
          </a:xfrm>
          <a:prstGeom prst="rect">
            <a:avLst/>
          </a:prstGeom>
        </p:spPr>
      </p:pic>
      <p:pic>
        <p:nvPicPr>
          <p:cNvPr id="12" name="11 Imagen" descr="tapeta-pole-slonecznikow-malowane-farba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38057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3A1C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rozswietlone-sloneczniki-na-tle-blekitnego-nie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286248" y="-293194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419467" y="-336056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286248" y="278292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3419467" y="235430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286248" y="849814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419467" y="806952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286248" y="1421300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3419467" y="1378438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286248" y="1921366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348029" y="1878522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286248" y="2492870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3348029" y="2450008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286248" y="2992936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419467" y="2950074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286248" y="3493002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3348029" y="3450140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286248" y="4064506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419467" y="3950206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tapeta-rozswietlone-sloneczniki-na-tle-blekitnego-nie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6000">
              <a:srgbClr val="623A1C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sloneczniki-na-deskach.jpg"/>
          <p:cNvPicPr>
            <a:picLocks noChangeAspect="1"/>
          </p:cNvPicPr>
          <p:nvPr/>
        </p:nvPicPr>
        <p:blipFill>
          <a:blip r:embed="rId2"/>
          <a:srcRect b="1210"/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4612" y="0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0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500048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500048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4612" y="1000132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1000132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1500180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1500180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4612" y="2000264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2000264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2500312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2500312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4612" y="2778045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2778045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3278093"/>
            <a:ext cx="1919390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3278093"/>
            <a:ext cx="1714512" cy="18654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tapeta-sloneczniki-na-deskach.jpg"/>
          <p:cNvPicPr>
            <a:picLocks noChangeAspect="1"/>
          </p:cNvPicPr>
          <p:nvPr/>
        </p:nvPicPr>
        <p:blipFill>
          <a:blip r:embed="rId2"/>
          <a:srcRect b="1210"/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1a1d2f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564" y="0"/>
            <a:ext cx="7374872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 flipH="1">
            <a:off x="8215338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428860" y="1928808"/>
            <a:ext cx="450636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 smtClean="0"/>
              <a:t>Así que al mirarlos, deja que te hablen, </a:t>
            </a:r>
            <a:br>
              <a:rPr lang="es-PE" sz="2400" dirty="0" smtClean="0"/>
            </a:br>
            <a:r>
              <a:rPr lang="es-PE" sz="2400" dirty="0" smtClean="0"/>
              <a:t>te cuentan de sueños, de amores que arden. </a:t>
            </a:r>
            <a:br>
              <a:rPr lang="es-PE" sz="2400" dirty="0" smtClean="0"/>
            </a:br>
            <a:r>
              <a:rPr lang="es-PE" sz="2400" dirty="0" smtClean="0"/>
              <a:t>Son un canto a la vida, un abrazo al destino, </a:t>
            </a:r>
            <a:br>
              <a:rPr lang="es-PE" sz="2400" dirty="0" smtClean="0"/>
            </a:br>
            <a:r>
              <a:rPr lang="es-PE" sz="2400" dirty="0" smtClean="0"/>
              <a:t>en cada girasol, hay un bello camino.</a:t>
            </a:r>
            <a:br>
              <a:rPr lang="es-PE" sz="2400" dirty="0" smtClean="0"/>
            </a:br>
            <a:endParaRPr lang="es-PE" sz="2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3A1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sloneczniki-na-polu-pod-chmura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11262"/>
          </a:xfrm>
          <a:prstGeom prst="rect">
            <a:avLst/>
          </a:prstGeom>
        </p:spPr>
      </p:pic>
      <p:pic>
        <p:nvPicPr>
          <p:cNvPr id="4" name="3 Imagen" descr="custom-color-button-ic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642909" cy="5143500"/>
          </a:xfrm>
          <a:prstGeom prst="rect">
            <a:avLst/>
          </a:prstGeom>
        </p:spPr>
      </p:pic>
      <p:pic>
        <p:nvPicPr>
          <p:cNvPr id="5" name="4 Imagen" descr="custom-color-button-ic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0"/>
            <a:ext cx="642909" cy="5143500"/>
          </a:xfrm>
          <a:prstGeom prst="rect">
            <a:avLst/>
          </a:prstGeom>
        </p:spPr>
      </p:pic>
      <p:pic>
        <p:nvPicPr>
          <p:cNvPr id="6" name="5 Imagen" descr="custom-color-button-ic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0"/>
            <a:ext cx="642909" cy="5143500"/>
          </a:xfrm>
          <a:prstGeom prst="rect">
            <a:avLst/>
          </a:prstGeom>
        </p:spPr>
      </p:pic>
      <p:pic>
        <p:nvPicPr>
          <p:cNvPr id="7" name="6 Imagen" descr="custom-color-button-ic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6017" y="0"/>
            <a:ext cx="642909" cy="5143500"/>
          </a:xfrm>
          <a:prstGeom prst="rect">
            <a:avLst/>
          </a:prstGeom>
        </p:spPr>
      </p:pic>
      <p:pic>
        <p:nvPicPr>
          <p:cNvPr id="8" name="7 Imagen" descr="custom-color-button-ic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0"/>
            <a:ext cx="642909" cy="5143500"/>
          </a:xfrm>
          <a:prstGeom prst="rect">
            <a:avLst/>
          </a:prstGeom>
        </p:spPr>
      </p:pic>
      <p:pic>
        <p:nvPicPr>
          <p:cNvPr id="9" name="8 Imagen" descr="custom-color-button-ic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0"/>
            <a:ext cx="642909" cy="5143500"/>
          </a:xfrm>
          <a:prstGeom prst="rect">
            <a:avLst/>
          </a:prstGeom>
        </p:spPr>
      </p:pic>
      <p:pic>
        <p:nvPicPr>
          <p:cNvPr id="10" name="9 Imagen" descr="custom-color-button-ic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71" y="0"/>
            <a:ext cx="642909" cy="5143500"/>
          </a:xfrm>
          <a:prstGeom prst="rect">
            <a:avLst/>
          </a:prstGeom>
        </p:spPr>
      </p:pic>
      <p:pic>
        <p:nvPicPr>
          <p:cNvPr id="11" name="10 Imagen" descr="custom-color-button-ic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0"/>
            <a:ext cx="642909" cy="5143500"/>
          </a:xfrm>
          <a:prstGeom prst="rect">
            <a:avLst/>
          </a:prstGeom>
        </p:spPr>
      </p:pic>
      <p:pic>
        <p:nvPicPr>
          <p:cNvPr id="12" name="11 Imagen" descr="custom-color-button-ic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15074" y="0"/>
            <a:ext cx="642909" cy="5143500"/>
          </a:xfrm>
          <a:prstGeom prst="rect">
            <a:avLst/>
          </a:prstGeom>
        </p:spPr>
      </p:pic>
      <p:pic>
        <p:nvPicPr>
          <p:cNvPr id="13" name="12 Imagen" descr="custom-color-button-ic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29488" y="0"/>
            <a:ext cx="642909" cy="5143500"/>
          </a:xfrm>
          <a:prstGeom prst="rect">
            <a:avLst/>
          </a:prstGeom>
        </p:spPr>
      </p:pic>
      <p:pic>
        <p:nvPicPr>
          <p:cNvPr id="14" name="13 Imagen" descr="custom-color-button-ic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15273" y="0"/>
            <a:ext cx="642909" cy="5143500"/>
          </a:xfrm>
          <a:prstGeom prst="rect">
            <a:avLst/>
          </a:prstGeom>
        </p:spPr>
      </p:pic>
      <p:pic>
        <p:nvPicPr>
          <p:cNvPr id="15" name="14 Imagen" descr="custom-color-button-ic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01091" y="0"/>
            <a:ext cx="642909" cy="5143500"/>
          </a:xfrm>
          <a:prstGeom prst="rect">
            <a:avLst/>
          </a:prstGeom>
        </p:spPr>
      </p:pic>
      <p:pic>
        <p:nvPicPr>
          <p:cNvPr id="16" name="15 Imagen" descr="tapeta-sloneczniki-na-polu-pod-chmura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11262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sloneczniki-w-2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4" name="3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0"/>
            <a:ext cx="4500562" cy="5143500"/>
          </a:xfrm>
          <a:prstGeom prst="rect">
            <a:avLst/>
          </a:prstGeom>
        </p:spPr>
      </p:pic>
      <p:pic>
        <p:nvPicPr>
          <p:cNvPr id="5" name="4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0"/>
            <a:ext cx="4572000" cy="5143500"/>
          </a:xfrm>
          <a:prstGeom prst="rect">
            <a:avLst/>
          </a:prstGeom>
        </p:spPr>
      </p:pic>
      <p:pic>
        <p:nvPicPr>
          <p:cNvPr id="6" name="5 Imagen" descr="tapeta-sloneczniki-w-2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D5624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sloneczniki-na-rozmytym-slonecznym-t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940" cy="5143500"/>
          </a:xfrm>
          <a:prstGeom prst="rect">
            <a:avLst/>
          </a:prstGeom>
        </p:spPr>
      </p:pic>
      <p:pic>
        <p:nvPicPr>
          <p:cNvPr id="4" name="3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6944" t="6944" r="11111" b="6944"/>
          <a:stretch>
            <a:fillRect/>
          </a:stretch>
        </p:blipFill>
        <p:spPr>
          <a:xfrm rot="16200000">
            <a:off x="7889256" y="-31106"/>
            <a:ext cx="1223637" cy="1285850"/>
          </a:xfrm>
          <a:prstGeom prst="rect">
            <a:avLst/>
          </a:prstGeom>
          <a:effectLst/>
        </p:spPr>
      </p:pic>
      <p:pic>
        <p:nvPicPr>
          <p:cNvPr id="5" name="4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6944" t="6944" r="11111" b="6944"/>
          <a:stretch>
            <a:fillRect/>
          </a:stretch>
        </p:blipFill>
        <p:spPr>
          <a:xfrm rot="16200000">
            <a:off x="6960561" y="754694"/>
            <a:ext cx="1223637" cy="1285850"/>
          </a:xfrm>
          <a:prstGeom prst="rect">
            <a:avLst/>
          </a:prstGeom>
          <a:effectLst/>
        </p:spPr>
      </p:pic>
      <p:pic>
        <p:nvPicPr>
          <p:cNvPr id="6" name="5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6944" t="6944" r="11111" b="6944"/>
          <a:stretch>
            <a:fillRect/>
          </a:stretch>
        </p:blipFill>
        <p:spPr>
          <a:xfrm rot="16844388">
            <a:off x="5817553" y="1754843"/>
            <a:ext cx="1223637" cy="1285850"/>
          </a:xfrm>
          <a:prstGeom prst="rect">
            <a:avLst/>
          </a:prstGeom>
          <a:effectLst/>
        </p:spPr>
      </p:pic>
      <p:pic>
        <p:nvPicPr>
          <p:cNvPr id="7" name="6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6944" t="6944" r="11111" b="6944"/>
          <a:stretch>
            <a:fillRect/>
          </a:stretch>
        </p:blipFill>
        <p:spPr>
          <a:xfrm rot="16710823">
            <a:off x="4758037" y="2343332"/>
            <a:ext cx="1223637" cy="1285850"/>
          </a:xfrm>
          <a:prstGeom prst="rect">
            <a:avLst/>
          </a:prstGeom>
          <a:effectLst/>
        </p:spPr>
      </p:pic>
      <p:pic>
        <p:nvPicPr>
          <p:cNvPr id="8" name="7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6944" t="6944" r="11111" b="6944"/>
          <a:stretch>
            <a:fillRect/>
          </a:stretch>
        </p:blipFill>
        <p:spPr>
          <a:xfrm rot="17295371">
            <a:off x="3686467" y="2914836"/>
            <a:ext cx="1223637" cy="1285850"/>
          </a:xfrm>
          <a:prstGeom prst="rect">
            <a:avLst/>
          </a:prstGeom>
          <a:effectLst/>
        </p:spPr>
      </p:pic>
      <p:pic>
        <p:nvPicPr>
          <p:cNvPr id="9" name="8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6944" t="6944" r="11111" b="6944"/>
          <a:stretch>
            <a:fillRect/>
          </a:stretch>
        </p:blipFill>
        <p:spPr>
          <a:xfrm rot="17295371">
            <a:off x="2690705" y="3282760"/>
            <a:ext cx="1223637" cy="1285850"/>
          </a:xfrm>
          <a:prstGeom prst="rect">
            <a:avLst/>
          </a:prstGeom>
          <a:effectLst/>
        </p:spPr>
      </p:pic>
      <p:pic>
        <p:nvPicPr>
          <p:cNvPr id="10" name="9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6944" t="6944" r="11111" b="6944"/>
          <a:stretch>
            <a:fillRect/>
          </a:stretch>
        </p:blipFill>
        <p:spPr>
          <a:xfrm rot="17295371">
            <a:off x="1690572" y="3718145"/>
            <a:ext cx="1223637" cy="1285850"/>
          </a:xfrm>
          <a:prstGeom prst="rect">
            <a:avLst/>
          </a:prstGeom>
          <a:effectLst/>
        </p:spPr>
      </p:pic>
      <p:pic>
        <p:nvPicPr>
          <p:cNvPr id="11" name="10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6944" t="6944" r="11111" b="6944"/>
          <a:stretch>
            <a:fillRect/>
          </a:stretch>
        </p:blipFill>
        <p:spPr>
          <a:xfrm rot="17295371">
            <a:off x="761880" y="3925700"/>
            <a:ext cx="1223637" cy="1285850"/>
          </a:xfrm>
          <a:prstGeom prst="rect">
            <a:avLst/>
          </a:prstGeom>
          <a:effectLst/>
        </p:spPr>
      </p:pic>
      <p:pic>
        <p:nvPicPr>
          <p:cNvPr id="12" name="11 Imagen" descr="0_35e41_ff60cd5_L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6944" t="6944" r="11111" b="6944"/>
          <a:stretch>
            <a:fillRect/>
          </a:stretch>
        </p:blipFill>
        <p:spPr>
          <a:xfrm rot="17295371">
            <a:off x="47499" y="4068577"/>
            <a:ext cx="1223637" cy="1285850"/>
          </a:xfrm>
          <a:prstGeom prst="rect">
            <a:avLst/>
          </a:prstGeom>
          <a:effectLst/>
        </p:spPr>
      </p:pic>
      <p:pic>
        <p:nvPicPr>
          <p:cNvPr id="13" name="12 Imagen" descr="tapeta-sloneczniki-na-rozmytym-slonecznym-t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36940" cy="51435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1a1d2f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564" y="0"/>
            <a:ext cx="7374872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 flipH="1">
            <a:off x="8215338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357422" y="1928808"/>
            <a:ext cx="447269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 smtClean="0"/>
              <a:t>Así, en su presencia, el alma se eleva, </a:t>
            </a:r>
            <a:br>
              <a:rPr lang="es-PE" sz="2400" dirty="0" smtClean="0"/>
            </a:br>
            <a:r>
              <a:rPr lang="es-PE" sz="2400" dirty="0" smtClean="0"/>
              <a:t>los girasoles son vida, son luz que se queda. </a:t>
            </a:r>
            <a:br>
              <a:rPr lang="es-PE" sz="2400" dirty="0" smtClean="0"/>
            </a:br>
            <a:r>
              <a:rPr lang="es-PE" sz="2400" dirty="0" smtClean="0"/>
              <a:t>Con su amor radiante, nos llenan de paz, </a:t>
            </a:r>
            <a:br>
              <a:rPr lang="es-PE" sz="2400" dirty="0" smtClean="0"/>
            </a:br>
            <a:r>
              <a:rPr lang="es-PE" sz="2400" dirty="0" smtClean="0"/>
              <a:t>en su danza dorada, siempre hay un compás.</a:t>
            </a:r>
          </a:p>
          <a:p>
            <a:pPr algn="ctr"/>
            <a:endParaRPr lang="es-PE" sz="2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sloneczniki-wsrod-brzoskwin-i-winogron-na-sto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0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0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6696" y="3786196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86196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143254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2357436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1285866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428742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2357436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9361c94da675c26d58b79f180a766936-icono-de-cabeza-de-gira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3214692"/>
            <a:ext cx="1357304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tapeta-sloneczniki-wsrod-brzoskwin-i-winogron-na-sto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zolte-sloneczniki-w-slonecznym-blask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86050" y="0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00562" y="0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86050" y="714362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500562" y="714362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86050" y="1428760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00562" y="1428760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86050" y="2143122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500562" y="2143122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86050" y="2786082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00562" y="2786082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86050" y="3500444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500562" y="3500444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86050" y="4143235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00562" y="4143235"/>
            <a:ext cx="192882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tapeta-zolte-sloneczniki-w-slonecznym-blask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apeta-trzy-sloneczniki-w-grafi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286248" y="-214332"/>
            <a:ext cx="1258827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571868" y="-221756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796c01cbb749081d9feb5ba3cf3711d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286248" y="278292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571868" y="349730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796c01cbb749081d9feb5ba3cf3711d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286248" y="849814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571868" y="921252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796c01cbb749081d9feb5ba3cf3711d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286248" y="1421300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571868" y="1492738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796c01cbb749081d9feb5ba3cf3711d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286248" y="1921366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500430" y="1992822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796c01cbb749081d9feb5ba3cf3711d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286248" y="2492870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500430" y="2564308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796c01cbb749081d9feb5ba3cf3711d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286248" y="2992936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571868" y="3064374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796c01cbb749081d9feb5ba3cf3711d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286248" y="3493002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500430" y="3564440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796c01cbb749081d9feb5ba3cf3711d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286248" y="4064506"/>
            <a:ext cx="1258827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571868" y="4064506"/>
            <a:ext cx="1285884" cy="10789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tapeta-trzy-sloneczniki-w-grafi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332"/>
            <a:ext cx="9141768" cy="5357832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1a1d2f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564" y="0"/>
            <a:ext cx="7374872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 flipH="1">
            <a:off x="8215338" y="0"/>
            <a:ext cx="92866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500298" y="2071684"/>
            <a:ext cx="42017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dirty="0" smtClean="0"/>
              <a:t>Bailan al viento, sus pétalos dorados, </a:t>
            </a:r>
            <a:br>
              <a:rPr lang="es-PE" sz="2400" dirty="0" smtClean="0"/>
            </a:br>
            <a:r>
              <a:rPr lang="es-PE" sz="2400" dirty="0" smtClean="0"/>
              <a:t>como risas del sol en campos encantados. </a:t>
            </a:r>
            <a:br>
              <a:rPr lang="es-PE" sz="2400" dirty="0" smtClean="0"/>
            </a:br>
            <a:r>
              <a:rPr lang="es-PE" sz="2400" dirty="0" smtClean="0"/>
              <a:t>Con su rostro al cielo, siempre en su lugar, </a:t>
            </a:r>
            <a:br>
              <a:rPr lang="es-PE" sz="2400" dirty="0" smtClean="0"/>
            </a:br>
            <a:r>
              <a:rPr lang="es-PE" sz="2400" dirty="0" smtClean="0"/>
              <a:t>son faros de esperanza que saben brillar. </a:t>
            </a:r>
            <a:endParaRPr lang="es-PE" sz="2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sloneczniki-w-wazo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4" name="3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0"/>
            <a:ext cx="4500562" cy="5143500"/>
          </a:xfrm>
          <a:prstGeom prst="rect">
            <a:avLst/>
          </a:prstGeom>
        </p:spPr>
      </p:pic>
      <p:pic>
        <p:nvPicPr>
          <p:cNvPr id="5" name="4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0"/>
            <a:ext cx="4572000" cy="5143500"/>
          </a:xfrm>
          <a:prstGeom prst="rect">
            <a:avLst/>
          </a:prstGeom>
        </p:spPr>
      </p:pic>
      <p:pic>
        <p:nvPicPr>
          <p:cNvPr id="6" name="5 Imagen" descr="cooltext47465510633257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198" y="4214824"/>
            <a:ext cx="1152825" cy="571486"/>
          </a:xfrm>
          <a:prstGeom prst="rect">
            <a:avLst/>
          </a:prstGeom>
        </p:spPr>
      </p:pic>
      <p:pic>
        <p:nvPicPr>
          <p:cNvPr id="7" name="6 Imagen" descr="tapeta-sloneczniki-w-wazo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Pristina"/>
        <a:ea typeface=""/>
        <a:cs typeface=""/>
      </a:majorFont>
      <a:minorFont>
        <a:latin typeface="Pristi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</Words>
  <Application>Microsoft Office PowerPoint</Application>
  <PresentationFormat>Presentación en pantalla (16:9)</PresentationFormat>
  <Paragraphs>12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33</cp:revision>
  <dcterms:created xsi:type="dcterms:W3CDTF">2025-01-21T21:41:55Z</dcterms:created>
  <dcterms:modified xsi:type="dcterms:W3CDTF">2025-01-24T23:31:17Z</dcterms:modified>
</cp:coreProperties>
</file>