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7" r:id="rId3"/>
    <p:sldId id="256" r:id="rId4"/>
    <p:sldId id="288" r:id="rId5"/>
    <p:sldId id="287" r:id="rId6"/>
    <p:sldId id="286" r:id="rId7"/>
    <p:sldId id="285" r:id="rId8"/>
    <p:sldId id="284" r:id="rId9"/>
    <p:sldId id="283" r:id="rId10"/>
    <p:sldId id="282" r:id="rId11"/>
    <p:sldId id="281" r:id="rId12"/>
    <p:sldId id="280" r:id="rId13"/>
    <p:sldId id="279" r:id="rId14"/>
    <p:sldId id="278" r:id="rId15"/>
    <p:sldId id="277" r:id="rId16"/>
    <p:sldId id="276" r:id="rId17"/>
    <p:sldId id="275" r:id="rId18"/>
    <p:sldId id="274" r:id="rId19"/>
    <p:sldId id="273" r:id="rId20"/>
    <p:sldId id="272" r:id="rId21"/>
    <p:sldId id="271" r:id="rId22"/>
    <p:sldId id="270" r:id="rId23"/>
    <p:sldId id="269" r:id="rId24"/>
    <p:sldId id="268" r:id="rId25"/>
    <p:sldId id="267" r:id="rId26"/>
    <p:sldId id="266" r:id="rId27"/>
    <p:sldId id="265" r:id="rId28"/>
    <p:sldId id="264" r:id="rId29"/>
    <p:sldId id="263" r:id="rId30"/>
    <p:sldId id="262" r:id="rId31"/>
    <p:sldId id="261" r:id="rId32"/>
    <p:sldId id="305" r:id="rId33"/>
    <p:sldId id="304" r:id="rId34"/>
    <p:sldId id="303" r:id="rId35"/>
    <p:sldId id="302" r:id="rId36"/>
    <p:sldId id="301" r:id="rId37"/>
    <p:sldId id="300" r:id="rId38"/>
    <p:sldId id="299" r:id="rId39"/>
    <p:sldId id="298" r:id="rId40"/>
    <p:sldId id="297" r:id="rId41"/>
    <p:sldId id="296" r:id="rId42"/>
    <p:sldId id="295" r:id="rId43"/>
    <p:sldId id="294" r:id="rId44"/>
    <p:sldId id="293" r:id="rId45"/>
    <p:sldId id="292" r:id="rId46"/>
    <p:sldId id="257" r:id="rId47"/>
    <p:sldId id="306" r:id="rId4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wmSWSmIZVJlLk6wsjsgRg==" hashData="+8ZlpeYJzQ24cTmpKRgLUjOmUl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2E4DD-2F80-4520-9D8E-28A2F30FC751}" type="datetimeFigureOut">
              <a:rPr lang="es-ES" smtClean="0"/>
              <a:pPr/>
              <a:t>26/02/2014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A9BF5-DAE4-42B0-8951-2C44AA96B8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2E4DD-2F80-4520-9D8E-28A2F30FC751}" type="datetimeFigureOut">
              <a:rPr lang="es-ES" smtClean="0"/>
              <a:pPr/>
              <a:t>26/02/2014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A9BF5-DAE4-42B0-8951-2C44AA96B8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2E4DD-2F80-4520-9D8E-28A2F30FC751}" type="datetimeFigureOut">
              <a:rPr lang="es-ES" smtClean="0"/>
              <a:pPr/>
              <a:t>26/02/2014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A9BF5-DAE4-42B0-8951-2C44AA96B8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2E4DD-2F80-4520-9D8E-28A2F30FC751}" type="datetimeFigureOut">
              <a:rPr lang="es-ES" smtClean="0"/>
              <a:pPr/>
              <a:t>26/02/2014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A9BF5-DAE4-42B0-8951-2C44AA96B8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2E4DD-2F80-4520-9D8E-28A2F30FC751}" type="datetimeFigureOut">
              <a:rPr lang="es-ES" smtClean="0"/>
              <a:pPr/>
              <a:t>26/02/2014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A9BF5-DAE4-42B0-8951-2C44AA96B8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2E4DD-2F80-4520-9D8E-28A2F30FC751}" type="datetimeFigureOut">
              <a:rPr lang="es-ES" smtClean="0"/>
              <a:pPr/>
              <a:t>26/02/2014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A9BF5-DAE4-42B0-8951-2C44AA96B8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2E4DD-2F80-4520-9D8E-28A2F30FC751}" type="datetimeFigureOut">
              <a:rPr lang="es-ES" smtClean="0"/>
              <a:pPr/>
              <a:t>26/02/2014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A9BF5-DAE4-42B0-8951-2C44AA96B8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2E4DD-2F80-4520-9D8E-28A2F30FC751}" type="datetimeFigureOut">
              <a:rPr lang="es-ES" smtClean="0"/>
              <a:pPr/>
              <a:t>26/02/2014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A9BF5-DAE4-42B0-8951-2C44AA96B8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2E4DD-2F80-4520-9D8E-28A2F30FC751}" type="datetimeFigureOut">
              <a:rPr lang="es-ES" smtClean="0"/>
              <a:pPr/>
              <a:t>26/02/2014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A9BF5-DAE4-42B0-8951-2C44AA96B8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2E4DD-2F80-4520-9D8E-28A2F30FC751}" type="datetimeFigureOut">
              <a:rPr lang="es-ES" smtClean="0"/>
              <a:pPr/>
              <a:t>26/02/2014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A9BF5-DAE4-42B0-8951-2C44AA96B8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2E4DD-2F80-4520-9D8E-28A2F30FC751}" type="datetimeFigureOut">
              <a:rPr lang="es-ES" smtClean="0"/>
              <a:pPr/>
              <a:t>26/02/2014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A9BF5-DAE4-42B0-8951-2C44AA96B8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0B063F-05F6-49CB-9A5F-26CA4E6246D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2E4DD-2F80-4520-9D8E-28A2F30FC751}" type="datetimeFigureOut">
              <a:rPr lang="es-ES" smtClean="0"/>
              <a:pPr/>
              <a:t>26/02/2014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A9BF5-DAE4-42B0-8951-2C44AA96B8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40FE8F2-B23B-48B4-94AD-DE5914052F4F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4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4.png"/><Relationship Id="rId7" Type="http://schemas.openxmlformats.org/officeDocument/2006/relationships/image" Target="../media/image5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66133247_u10_4112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5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  <p:pic>
        <p:nvPicPr>
          <p:cNvPr id="4098" name="Picture 2" descr="http://es.bloggif.com/tmp/442de42081e5ea420a8bc0217feb2375/text.gif?1393364996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836712"/>
            <a:ext cx="2667000" cy="847725"/>
          </a:xfrm>
          <a:prstGeom prst="rect">
            <a:avLst/>
          </a:prstGeom>
          <a:noFill/>
        </p:spPr>
      </p:pic>
      <p:pic>
        <p:nvPicPr>
          <p:cNvPr id="4100" name="Picture 4" descr="http://es.bloggif.com/tmp/442de42081e5ea420a8bc0217feb2375/text.gif?1393365047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63688" y="5733256"/>
            <a:ext cx="5562600" cy="723900"/>
          </a:xfrm>
          <a:prstGeom prst="rect">
            <a:avLst/>
          </a:prstGeom>
          <a:noFill/>
        </p:spPr>
      </p:pic>
      <p:pic>
        <p:nvPicPr>
          <p:cNvPr id="4104" name="Picture 8" descr="http://es.bloggif.com/tmp/442de42081e5ea420a8bc0217feb2375/text.gif?1393365227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28184" y="476672"/>
            <a:ext cx="2200275" cy="276225"/>
          </a:xfrm>
          <a:prstGeom prst="rect">
            <a:avLst/>
          </a:prstGeom>
          <a:noFill/>
        </p:spPr>
      </p:pic>
      <p:pic>
        <p:nvPicPr>
          <p:cNvPr id="4105" name="Picture 9" descr="C:\Users\Usuario\Desktop\descargas\ZNECESARIO PARA PPS\Tomás..az..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32240" y="980728"/>
            <a:ext cx="1450975" cy="1200150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newsflash/>
    <p:sndAc>
      <p:stSnd>
        <p:snd r:embed="rId2" name="manolo garcia Pajaros de Barr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66133237_u10_396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4" cy="6858000"/>
          </a:xfrm>
          <a:prstGeom prst="rect">
            <a:avLst/>
          </a:prstGeom>
        </p:spPr>
      </p:pic>
      <p:pic>
        <p:nvPicPr>
          <p:cNvPr id="1028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5_Bird-of-Paradise%20(1)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424936" cy="6120680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5_Bird-of-Paradise%20(2)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24936" cy="6120680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5_Bird-of-Paradise%20(3)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424936" cy="6048672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5_Bird-of-Paradise%20(4)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352928" cy="6048672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2999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5_Bird-of-Paradise%20(5)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985_Bird-of-Paradise%20(25)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7233" y="0"/>
            <a:ext cx="4576767" cy="6453336"/>
          </a:xfrm>
          <a:prstGeom prst="rect">
            <a:avLst/>
          </a:prstGeom>
        </p:spPr>
      </p:pic>
      <p:pic>
        <p:nvPicPr>
          <p:cNvPr id="2050" name="Picture 2" descr="C:\Users\Usuario\Desktop\descargas\BARRAS PNG\_[3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28142" y="3371850"/>
            <a:ext cx="6858000" cy="11430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5_Bird-of-Paradise%20(6)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525344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5_Bird-of-Paradise%20(7)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048672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5_Bird-of-Paradise%20(9)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352928" cy="6120680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5_Bird-of-Paradise%20(14)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7" y="404664"/>
            <a:ext cx="8496945" cy="6120680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5_Bird-of-Paradise%20(15)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5_Bird-of-Paradise%20(19)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50" y="381000"/>
            <a:ext cx="8670106" cy="6096000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985_Bird-of-Paradise%20(21)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3909006" cy="6048672"/>
          </a:xfrm>
          <a:prstGeom prst="rect">
            <a:avLst/>
          </a:prstGeom>
        </p:spPr>
      </p:pic>
      <p:pic>
        <p:nvPicPr>
          <p:cNvPr id="4" name="3 Imagen" descr="985_Bird-of-Paradise%20(20)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6691" y="404664"/>
            <a:ext cx="4538277" cy="6048672"/>
          </a:xfrm>
          <a:prstGeom prst="rect">
            <a:avLst/>
          </a:prstGeom>
        </p:spPr>
      </p:pic>
      <p:pic>
        <p:nvPicPr>
          <p:cNvPr id="3074" name="Picture 2" descr="C:\Users\Usuario\Desktop\descargas\BARRAS PNG\_[3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768102" y="3371850"/>
            <a:ext cx="6858000" cy="11430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5_Bird-of-Paradise%20(22)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5" y="332656"/>
            <a:ext cx="8377681" cy="6120680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5_Bird-of-Paradise%20(24)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352928" cy="6129300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91-Hyacinth-Macaw%20(3)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5" y="404664"/>
            <a:ext cx="8352929" cy="6048672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91-Hyacinth-Macaw%20(14)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048672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133175_u10_397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240464" cy="6096000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133177_u10_38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352928" cy="6096000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133179_u10_395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240464" cy="6096000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133180_u10_409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312472" cy="6096000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133190_u10_425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714" y="343285"/>
            <a:ext cx="8228572" cy="6171429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133192_u10_402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366133204_u10_409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4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133198_u10_379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133203_u10_397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133206_u10_416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048672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133209_u10_409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133214_u10_39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133216_u10_397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133217_u10_409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133217_u10_425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133219_u10_396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133220_u10_409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133224_u10_397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133228_u10_396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133236_u10_396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133247_u10_41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133248_u10_415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5" y="404664"/>
            <a:ext cx="8280921" cy="6120680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133269_u10_38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bert_Adamec_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5227"/>
            <a:ext cx="9144000" cy="6087545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  <p:pic>
        <p:nvPicPr>
          <p:cNvPr id="5122" name="Picture 2" descr="http://es.bloggif.com/tmp/6b3a08a7eaf2c4253e9dfa12c2c08fb7/text.gif?139343841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5013176"/>
            <a:ext cx="7305675" cy="5619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bert_Adamec_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0350" y="381000"/>
            <a:ext cx="8623300" cy="6096000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133247_u10_41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4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133233_u10_396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4" descr="C:\Users\Usuario\Desktop\descargas\zzzzzzzzMARCOS\Qualitative splendid frames\R11 - Color Frame 1 - 2013 - 029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40</Words>
  <Application>Microsoft Office PowerPoint</Application>
  <PresentationFormat>Presentación en pantalla (4:3)</PresentationFormat>
  <Paragraphs>15</Paragraphs>
  <Slides>46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2014-02-25T21:15:39Z</dcterms:created>
  <dcterms:modified xsi:type="dcterms:W3CDTF">2014-02-26T18:19:50Z</dcterms:modified>
</cp:coreProperties>
</file>