
<file path=[Content_Types].xml><?xml version="1.0" encoding="utf-8"?>
<Types xmlns="http://schemas.openxmlformats.org/package/2006/content-types">
  <Override PartName="/ppt/slides/slide6.xml" ContentType="application/vnd.openxmlformats-officedocument.presentationml.slide+xml"/>
  <Override PartName="/ppt/slides/slide29.xml" ContentType="application/vnd.openxmlformats-officedocument.presentationml.slide+xml"/>
  <Override PartName="/ppt/slides/slide38.xml" ContentType="application/vnd.openxmlformats-officedocument.presentationml.slide+xml"/>
  <Override PartName="/ppt/slides/slide47.xml" ContentType="application/vnd.openxmlformats-officedocument.presentationml.slide+xml"/>
  <Override PartName="/ppt/slides/slide56.xml" ContentType="application/vnd.openxmlformats-officedocument.presentationml.slide+xml"/>
  <Override PartName="/ppt/slideLayouts/slideLayout8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s/slide27.xml" ContentType="application/vnd.openxmlformats-officedocument.presentationml.slide+xml"/>
  <Override PartName="/ppt/slides/slide36.xml" ContentType="application/vnd.openxmlformats-officedocument.presentationml.slide+xml"/>
  <Override PartName="/ppt/slides/slide45.xml" ContentType="application/vnd.openxmlformats-officedocument.presentationml.slide+xml"/>
  <Override PartName="/ppt/slides/slide54.xml" ContentType="application/vnd.openxmlformats-officedocument.presentationml.slide+xml"/>
  <Override PartName="/ppt/slideLayouts/slideLayout4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s/slide25.xml" ContentType="application/vnd.openxmlformats-officedocument.presentationml.slide+xml"/>
  <Override PartName="/ppt/slides/slide34.xml" ContentType="application/vnd.openxmlformats-officedocument.presentationml.slide+xml"/>
  <Override PartName="/ppt/slides/slide43.xml" ContentType="application/vnd.openxmlformats-officedocument.presentationml.slide+xml"/>
  <Override PartName="/ppt/slides/slide52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Default Extension="rels" ContentType="application/vnd.openxmlformats-package.relationships+xml"/>
  <Default Extension="xml" ContentType="application/xml"/>
  <Override PartName="/ppt/slides/slide14.xml" ContentType="application/vnd.openxmlformats-officedocument.presentationml.slide+xml"/>
  <Override PartName="/ppt/slides/slide23.xml" ContentType="application/vnd.openxmlformats-officedocument.presentationml.slide+xml"/>
  <Override PartName="/ppt/slides/slide32.xml" ContentType="application/vnd.openxmlformats-officedocument.presentationml.slide+xml"/>
  <Override PartName="/ppt/slides/slide41.xml" ContentType="application/vnd.openxmlformats-officedocument.presentationml.slide+xml"/>
  <Override PartName="/ppt/slides/slide50.xml" ContentType="application/vnd.openxmlformats-officedocument.presentationml.slide+xml"/>
  <Override PartName="/ppt/slides/slide10.xml" ContentType="application/vnd.openxmlformats-officedocument.presentationml.slide+xml"/>
  <Override PartName="/ppt/slides/slide12.xml" ContentType="application/vnd.openxmlformats-officedocument.presentationml.slide+xml"/>
  <Override PartName="/ppt/slides/slide21.xml" ContentType="application/vnd.openxmlformats-officedocument.presentationml.slide+xml"/>
  <Override PartName="/ppt/slides/slide30.xml" ContentType="application/vnd.openxmlformats-officedocument.presentationml.slide+xml"/>
  <Override PartName="/ppt/tableStyles.xml" ContentType="application/vnd.openxmlformats-officedocument.presentationml.tableStyles+xml"/>
  <Override PartName="/ppt/slideLayouts/slideLayout11.xml" ContentType="application/vnd.openxmlformats-officedocument.presentationml.slideLayout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49.xml" ContentType="application/vnd.openxmlformats-officedocument.presentationml.slide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docProps/core.xml" ContentType="application/vnd.openxmlformats-package.core-properties+xml"/>
  <Override PartName="/ppt/slideMasters/slideMaster2.xml" ContentType="application/vnd.openxmlformats-officedocument.presentationml.slideMaster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s/slide28.xml" ContentType="application/vnd.openxmlformats-officedocument.presentationml.slide+xml"/>
  <Override PartName="/ppt/slides/slide39.xml" ContentType="application/vnd.openxmlformats-officedocument.presentationml.slide+xml"/>
  <Override PartName="/ppt/slides/slide48.xml" ContentType="application/vnd.openxmlformats-officedocument.presentationml.slide+xml"/>
  <Override PartName="/ppt/slides/slide57.xml" ContentType="application/vnd.openxmlformats-officedocument.presentationml.slide+xml"/>
  <Override PartName="/ppt/slideLayouts/slideLayout7.xml" ContentType="application/vnd.openxmlformats-officedocument.presentationml.slideLayout+xml"/>
  <Default Extension="png" ContentType="image/png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s/slide26.xml" ContentType="application/vnd.openxmlformats-officedocument.presentationml.slide+xml"/>
  <Override PartName="/ppt/slides/slide37.xml" ContentType="application/vnd.openxmlformats-officedocument.presentationml.slide+xml"/>
  <Override PartName="/ppt/slides/slide46.xml" ContentType="application/vnd.openxmlformats-officedocument.presentationml.slide+xml"/>
  <Override PartName="/ppt/slides/slide55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s/slide24.xml" ContentType="application/vnd.openxmlformats-officedocument.presentationml.slide+xml"/>
  <Override PartName="/ppt/slides/slide33.xml" ContentType="application/vnd.openxmlformats-officedocument.presentationml.slide+xml"/>
  <Override PartName="/ppt/slides/slide35.xml" ContentType="application/vnd.openxmlformats-officedocument.presentationml.slide+xml"/>
  <Override PartName="/ppt/slides/slide44.xml" ContentType="application/vnd.openxmlformats-officedocument.presentationml.slide+xml"/>
  <Override PartName="/ppt/slides/slide53.xml" ContentType="application/vnd.openxmlformats-officedocument.presentationml.slide+xml"/>
  <Override PartName="/ppt/slideLayouts/slideLayout3.xml" ContentType="application/vnd.openxmlformats-officedocument.presentationml.slideLayout+xml"/>
  <Default Extension="jpeg" ContentType="image/jpeg"/>
  <Override PartName="/ppt/presentation.xml" ContentType="application/vnd.openxmlformats-officedocument.presentationml.slideshow.main+xml"/>
  <Override PartName="/ppt/slides/slide13.xml" ContentType="application/vnd.openxmlformats-officedocument.presentationml.slide+xml"/>
  <Override PartName="/ppt/slides/slide22.xml" ContentType="application/vnd.openxmlformats-officedocument.presentationml.slide+xml"/>
  <Override PartName="/ppt/slides/slide31.xml" ContentType="application/vnd.openxmlformats-officedocument.presentationml.slide+xml"/>
  <Override PartName="/ppt/slides/slide42.xml" ContentType="application/vnd.openxmlformats-officedocument.presentationml.slide+xml"/>
  <Override PartName="/ppt/slides/slide51.xml" ContentType="application/vnd.openxmlformats-officedocument.presentationml.slide+xml"/>
  <Override PartName="/ppt/slideLayouts/slideLayout1.xml" ContentType="application/vnd.openxmlformats-officedocument.presentationml.slideLayout+xml"/>
  <Default Extension="wav" ContentType="audio/wav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20.xml" ContentType="application/vnd.openxmlformats-officedocument.presentationml.slide+xml"/>
  <Override PartName="/ppt/slides/slide40.xml" ContentType="application/vnd.openxmlformats-officedocument.presentationml.slide+xml"/>
  <Override PartName="/ppt/slideLayouts/slideLayout12.xml" ContentType="application/vnd.openxmlformats-officedocument.presentationml.slideLayout+xml"/>
  <Override PartName="/ppt/slideLayouts/slideLayout10.xml" ContentType="application/vnd.openxmlformats-officedocument.presentationml.slideLayout+xml"/>
  <Default Extension="gif" ContentType="image/gif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>
  <p:sldMasterIdLst>
    <p:sldMasterId id="2147483648" r:id="rId1"/>
    <p:sldMasterId id="2147483660" r:id="rId2"/>
  </p:sldMasterIdLst>
  <p:sldIdLst>
    <p:sldId id="256" r:id="rId3"/>
    <p:sldId id="257" r:id="rId4"/>
    <p:sldId id="259" r:id="rId5"/>
    <p:sldId id="286" r:id="rId6"/>
    <p:sldId id="285" r:id="rId7"/>
    <p:sldId id="284" r:id="rId8"/>
    <p:sldId id="283" r:id="rId9"/>
    <p:sldId id="282" r:id="rId10"/>
    <p:sldId id="281" r:id="rId11"/>
    <p:sldId id="280" r:id="rId12"/>
    <p:sldId id="279" r:id="rId13"/>
    <p:sldId id="278" r:id="rId14"/>
    <p:sldId id="277" r:id="rId15"/>
    <p:sldId id="276" r:id="rId16"/>
    <p:sldId id="275" r:id="rId17"/>
    <p:sldId id="267" r:id="rId18"/>
    <p:sldId id="273" r:id="rId19"/>
    <p:sldId id="272" r:id="rId20"/>
    <p:sldId id="271" r:id="rId21"/>
    <p:sldId id="270" r:id="rId22"/>
    <p:sldId id="269" r:id="rId23"/>
    <p:sldId id="268" r:id="rId24"/>
    <p:sldId id="274" r:id="rId25"/>
    <p:sldId id="266" r:id="rId26"/>
    <p:sldId id="265" r:id="rId27"/>
    <p:sldId id="264" r:id="rId28"/>
    <p:sldId id="263" r:id="rId29"/>
    <p:sldId id="293" r:id="rId30"/>
    <p:sldId id="308" r:id="rId31"/>
    <p:sldId id="306" r:id="rId32"/>
    <p:sldId id="310" r:id="rId33"/>
    <p:sldId id="305" r:id="rId34"/>
    <p:sldId id="311" r:id="rId35"/>
    <p:sldId id="309" r:id="rId36"/>
    <p:sldId id="304" r:id="rId37"/>
    <p:sldId id="299" r:id="rId38"/>
    <p:sldId id="298" r:id="rId39"/>
    <p:sldId id="307" r:id="rId40"/>
    <p:sldId id="302" r:id="rId41"/>
    <p:sldId id="303" r:id="rId42"/>
    <p:sldId id="301" r:id="rId43"/>
    <p:sldId id="295" r:id="rId44"/>
    <p:sldId id="291" r:id="rId45"/>
    <p:sldId id="297" r:id="rId46"/>
    <p:sldId id="296" r:id="rId47"/>
    <p:sldId id="262" r:id="rId48"/>
    <p:sldId id="292" r:id="rId49"/>
    <p:sldId id="290" r:id="rId50"/>
    <p:sldId id="261" r:id="rId51"/>
    <p:sldId id="315" r:id="rId52"/>
    <p:sldId id="316" r:id="rId53"/>
    <p:sldId id="288" r:id="rId54"/>
    <p:sldId id="260" r:id="rId55"/>
    <p:sldId id="258" r:id="rId56"/>
    <p:sldId id="287" r:id="rId57"/>
    <p:sldId id="312" r:id="rId58"/>
    <p:sldId id="317" r:id="rId59"/>
  </p:sldIdLst>
  <p:sldSz cx="9144000" cy="5143500" type="screen16x9"/>
  <p:notesSz cx="6858000" cy="9144000"/>
  <p:defaultTextStyle>
    <a:defPPr>
      <a:defRPr lang="es-E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modifyVerifier cryptProviderType="rsaFull" cryptAlgorithmClass="hash" cryptAlgorithmType="typeAny" cryptAlgorithmSid="4" spinCount="50000" saltData="F0vyLqVlJWrQcGzMdVuuDQ" hashData="SLXRisRGZ5jIHIcZQshYEWV+xS4" cryptProvider="" algIdExt="0" algIdExtSource="" cryptProviderTypeExt="0" cryptProviderTypeExtSource=""/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E2"/>
    <a:srgbClr val="FF3300"/>
    <a:srgbClr val="FF9933"/>
    <a:srgbClr val="CC9900"/>
    <a:srgbClr val="996600"/>
    <a:srgbClr val="003A1A"/>
    <a:srgbClr val="007033"/>
    <a:srgbClr val="008A3E"/>
    <a:srgbClr val="3333FF"/>
    <a:srgbClr val="DD75A9"/>
  </p:clrMru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showOutlineIcons="0">
    <p:restoredLeft sz="15411" autoAdjust="0"/>
    <p:restoredTop sz="94660"/>
  </p:normalViewPr>
  <p:slideViewPr>
    <p:cSldViewPr>
      <p:cViewPr>
        <p:scale>
          <a:sx n="100" d="100"/>
          <a:sy n="100" d="100"/>
        </p:scale>
        <p:origin x="432" y="114"/>
      </p:cViewPr>
      <p:guideLst>
        <p:guide orient="horz" pos="162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63" Type="http://schemas.openxmlformats.org/officeDocument/2006/relationships/tableStyles" Target="tableStyles.xml"/><Relationship Id="rId7" Type="http://schemas.openxmlformats.org/officeDocument/2006/relationships/slide" Target="slides/slide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29" Type="http://schemas.openxmlformats.org/officeDocument/2006/relationships/slide" Target="slides/slide27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61" Type="http://schemas.openxmlformats.org/officeDocument/2006/relationships/viewProps" Target="viewProps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presProps" Target="presProp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slide" Target="slides/slide54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slide" Target="slides/slide57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685800" y="1597819"/>
            <a:ext cx="7772400" cy="1102519"/>
          </a:xfr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s-ES" smtClean="0"/>
              <a:t>Haga clic para modificar el estilo de subtítulo del patrón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4A0C95-C227-4529-A56C-0E0C71A94651}" type="datetimeFigureOut">
              <a:rPr lang="es-ES" smtClean="0"/>
              <a:pPr/>
              <a:t>04/09/2015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E15E0-53D5-4C17-818A-41B6DD36686F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4A0C95-C227-4529-A56C-0E0C71A94651}" type="datetimeFigureOut">
              <a:rPr lang="es-ES" smtClean="0"/>
              <a:pPr/>
              <a:t>04/09/2015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E15E0-53D5-4C17-818A-41B6DD36686F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722313" y="3305176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722313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4A0C95-C227-4529-A56C-0E0C71A94651}" type="datetimeFigureOut">
              <a:rPr lang="es-ES" smtClean="0"/>
              <a:pPr/>
              <a:t>04/09/2015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E15E0-53D5-4C17-818A-41B6DD36686F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sz="half" idx="1"/>
          </p:nvPr>
        </p:nvSpPr>
        <p:spPr>
          <a:xfrm>
            <a:off x="457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4648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4A0C95-C227-4529-A56C-0E0C71A94651}" type="datetimeFigureOut">
              <a:rPr lang="es-ES" smtClean="0"/>
              <a:pPr/>
              <a:t>04/09/2015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E15E0-53D5-4C17-818A-41B6DD36686F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457200" y="1151335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457200" y="1631156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4 Marcador de texto"/>
          <p:cNvSpPr>
            <a:spLocks noGrp="1"/>
          </p:cNvSpPr>
          <p:nvPr>
            <p:ph type="body" sz="quarter" idx="3"/>
          </p:nvPr>
        </p:nvSpPr>
        <p:spPr>
          <a:xfrm>
            <a:off x="4645026" y="1151335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6" name="5 Marcador de contenido"/>
          <p:cNvSpPr>
            <a:spLocks noGrp="1"/>
          </p:cNvSpPr>
          <p:nvPr>
            <p:ph sz="quarter" idx="4"/>
          </p:nvPr>
        </p:nvSpPr>
        <p:spPr>
          <a:xfrm>
            <a:off x="4645026" y="1631156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7" name="6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4A0C95-C227-4529-A56C-0E0C71A94651}" type="datetimeFigureOut">
              <a:rPr lang="es-ES" smtClean="0"/>
              <a:pPr/>
              <a:t>04/09/2015</a:t>
            </a:fld>
            <a:endParaRPr lang="es-ES"/>
          </a:p>
        </p:txBody>
      </p:sp>
      <p:sp>
        <p:nvSpPr>
          <p:cNvPr id="8" name="7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9" name="8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E15E0-53D5-4C17-818A-41B6DD36686F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ó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4A0C95-C227-4529-A56C-0E0C71A94651}" type="datetimeFigureOut">
              <a:rPr lang="es-ES" smtClean="0"/>
              <a:pPr/>
              <a:t>04/09/2015</a:t>
            </a:fld>
            <a:endParaRPr lang="es-ES"/>
          </a:p>
        </p:txBody>
      </p:sp>
      <p:sp>
        <p:nvSpPr>
          <p:cNvPr id="4" name="3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5" name="4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E15E0-53D5-4C17-818A-41B6DD36686F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4A0C95-C227-4529-A56C-0E0C71A94651}" type="datetimeFigureOut">
              <a:rPr lang="es-ES" smtClean="0"/>
              <a:pPr/>
              <a:t>04/09/2015</a:t>
            </a:fld>
            <a:endParaRPr lang="es-ES"/>
          </a:p>
        </p:txBody>
      </p:sp>
      <p:sp>
        <p:nvSpPr>
          <p:cNvPr id="3" name="2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E15E0-53D5-4C17-818A-41B6DD36686F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457201" y="204787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>
          <a:xfrm>
            <a:off x="3575050" y="204788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texto"/>
          <p:cNvSpPr>
            <a:spLocks noGrp="1"/>
          </p:cNvSpPr>
          <p:nvPr>
            <p:ph type="body" sz="half" idx="2"/>
          </p:nvPr>
        </p:nvSpPr>
        <p:spPr>
          <a:xfrm>
            <a:off x="457201" y="1076326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4A0C95-C227-4529-A56C-0E0C71A94651}" type="datetimeFigureOut">
              <a:rPr lang="es-ES" smtClean="0"/>
              <a:pPr/>
              <a:t>04/09/2015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E15E0-53D5-4C17-818A-41B6DD36686F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1792288" y="3600450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posición de imagen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s-ES"/>
          </a:p>
        </p:txBody>
      </p:sp>
      <p:sp>
        <p:nvSpPr>
          <p:cNvPr id="4" name="3 Marcador de texto"/>
          <p:cNvSpPr>
            <a:spLocks noGrp="1"/>
          </p:cNvSpPr>
          <p:nvPr>
            <p:ph type="body" sz="half" idx="2"/>
          </p:nvPr>
        </p:nvSpPr>
        <p:spPr>
          <a:xfrm>
            <a:off x="1792288" y="4025503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4A0C95-C227-4529-A56C-0E0C71A94651}" type="datetimeFigureOut">
              <a:rPr lang="es-ES" smtClean="0"/>
              <a:pPr/>
              <a:t>04/09/2015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E15E0-53D5-4C17-818A-41B6DD36686F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 vertical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4A0C95-C227-4529-A56C-0E0C71A94651}" type="datetimeFigureOut">
              <a:rPr lang="es-ES" smtClean="0"/>
              <a:pPr/>
              <a:t>04/09/2015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E15E0-53D5-4C17-818A-41B6DD36686F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 vertical"/>
          <p:cNvSpPr>
            <a:spLocks noGrp="1"/>
          </p:cNvSpPr>
          <p:nvPr>
            <p:ph type="title" orient="vert"/>
          </p:nvPr>
        </p:nvSpPr>
        <p:spPr>
          <a:xfrm>
            <a:off x="6629400" y="205979"/>
            <a:ext cx="2057400" cy="4388644"/>
          </a:xfrm>
        </p:spPr>
        <p:txBody>
          <a:bodyPr vert="eaVert"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 vertical"/>
          <p:cNvSpPr>
            <a:spLocks noGrp="1"/>
          </p:cNvSpPr>
          <p:nvPr>
            <p:ph type="body" orient="vert" idx="1"/>
          </p:nvPr>
        </p:nvSpPr>
        <p:spPr>
          <a:xfrm>
            <a:off x="457200" y="205979"/>
            <a:ext cx="6019800" cy="4388644"/>
          </a:xfrm>
        </p:spPr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4A0C95-C227-4529-A56C-0E0C71A94651}" type="datetimeFigureOut">
              <a:rPr lang="es-ES" smtClean="0"/>
              <a:pPr/>
              <a:t>04/09/2015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E15E0-53D5-4C17-818A-41B6DD36686F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685800" y="1597820"/>
            <a:ext cx="7772400" cy="1102519"/>
          </a:xfrm>
          <a:prstGeom prst="rect">
            <a:avLst/>
          </a:prstGeo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s-ES" smtClean="0"/>
              <a:t>Haga clic para modificar el estilo de subtítulo del patrón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s-E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1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título"/>
          <p:cNvSpPr>
            <a:spLocks noGrp="1"/>
          </p:cNvSpPr>
          <p:nvPr>
            <p:ph type="title"/>
          </p:nvPr>
        </p:nvSpPr>
        <p:spPr>
          <a:xfrm>
            <a:off x="457200" y="205978"/>
            <a:ext cx="8229600" cy="8572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457200" y="1200151"/>
            <a:ext cx="8229600" cy="33944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2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54A0C95-C227-4529-A56C-0E0C71A94651}" type="datetimeFigureOut">
              <a:rPr lang="es-ES" smtClean="0"/>
              <a:pPr/>
              <a:t>04/09/2015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3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4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50E15E0-53D5-4C17-818A-41B6DD36686F}" type="slidenum">
              <a:rPr lang="es-ES" smtClean="0"/>
              <a:pPr/>
              <a:t>‹Nº›</a:t>
            </a:fld>
            <a:endParaRPr lang="es-ES"/>
          </a:p>
        </p:txBody>
      </p:sp>
    </p:spTree>
  </p:cSld>
  <p:clrMap bg1="dk1" tx1="lt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ransition advTm="1500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4683919"/>
            <a:ext cx="2133600" cy="3571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endParaRPr lang="es-E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</p:sldLayoutIdLst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cs typeface="+mn-cs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cs typeface="+mn-cs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3.gif"/><Relationship Id="rId4" Type="http://schemas.openxmlformats.org/officeDocument/2006/relationships/image" Target="../media/image2.gif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eg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eg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eg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eg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eg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eg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jpeg"/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jpeg"/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jpeg"/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jpeg"/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eg"/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jpeg"/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jpeg"/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eg"/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jpeg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jpeg"/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jpeg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jpeg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jpeg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jpeg"/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jpeg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jpeg"/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jpeg"/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jpeg"/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jpeg"/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jpeg"/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jpeg"/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jpeg"/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jpeg"/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jpeg"/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jpeg"/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jpeg"/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64.png"/><Relationship Id="rId18" Type="http://schemas.openxmlformats.org/officeDocument/2006/relationships/image" Target="../media/image67.png"/><Relationship Id="rId3" Type="http://schemas.openxmlformats.org/officeDocument/2006/relationships/audio" Target="../media/audio2.wav"/><Relationship Id="rId7" Type="http://schemas.openxmlformats.org/officeDocument/2006/relationships/hyperlink" Target="http://www.mispps.com/boletin.html" TargetMode="External"/><Relationship Id="rId12" Type="http://schemas.openxmlformats.org/officeDocument/2006/relationships/hyperlink" Target="https://twitter.com/mispps" TargetMode="External"/><Relationship Id="rId17" Type="http://schemas.openxmlformats.org/officeDocument/2006/relationships/image" Target="../media/image66.png"/><Relationship Id="rId2" Type="http://schemas.openxmlformats.org/officeDocument/2006/relationships/slideLayout" Target="../slideLayouts/slideLayout12.xml"/><Relationship Id="rId16" Type="http://schemas.openxmlformats.org/officeDocument/2006/relationships/hyperlink" Target="https://vk.com/mispps" TargetMode="External"/><Relationship Id="rId1" Type="http://schemas.openxmlformats.org/officeDocument/2006/relationships/audio" Target="file:///C:\Users\colacho\Desktop\Logo_exclusivo-mispps_archivos\sound001.wav" TargetMode="External"/><Relationship Id="rId6" Type="http://schemas.openxmlformats.org/officeDocument/2006/relationships/image" Target="../media/image60.png"/><Relationship Id="rId11" Type="http://schemas.openxmlformats.org/officeDocument/2006/relationships/image" Target="../media/image63.png"/><Relationship Id="rId5" Type="http://schemas.openxmlformats.org/officeDocument/2006/relationships/hyperlink" Target="http://www.mispps.com/" TargetMode="External"/><Relationship Id="rId15" Type="http://schemas.openxmlformats.org/officeDocument/2006/relationships/image" Target="../media/image65.png"/><Relationship Id="rId10" Type="http://schemas.openxmlformats.org/officeDocument/2006/relationships/hyperlink" Target="https://www.facebook.com/mispps" TargetMode="External"/><Relationship Id="rId4" Type="http://schemas.openxmlformats.org/officeDocument/2006/relationships/image" Target="../media/image59.png"/><Relationship Id="rId9" Type="http://schemas.openxmlformats.org/officeDocument/2006/relationships/image" Target="../media/image62.png"/><Relationship Id="rId14" Type="http://schemas.openxmlformats.org/officeDocument/2006/relationships/hyperlink" Target="https://plus.google.com/+Mispps/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f369a8880e12ceae7aadb79509eaeb9.jp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4465" y="0"/>
            <a:ext cx="9148465" cy="5143500"/>
          </a:xfrm>
          <a:prstGeom prst="rect">
            <a:avLst/>
          </a:prstGeom>
          <a:solidFill>
            <a:schemeClr val="bg1"/>
          </a:solidFill>
          <a:ln>
            <a:noFill/>
          </a:ln>
        </p:spPr>
      </p:pic>
      <p:sp>
        <p:nvSpPr>
          <p:cNvPr id="10" name="9 Rectángulo"/>
          <p:cNvSpPr/>
          <p:nvPr/>
        </p:nvSpPr>
        <p:spPr>
          <a:xfrm rot="958054">
            <a:off x="-3592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0637084">
            <a:off x="-374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958054">
            <a:off x="639318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20637084">
            <a:off x="639161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958054">
            <a:off x="135373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135357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958054">
            <a:off x="199664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199648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958054">
            <a:off x="263961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263945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958054">
            <a:off x="328252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328236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958054">
            <a:off x="399693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399677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958054">
            <a:off x="463984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463968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958054">
            <a:off x="521138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521122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958054">
            <a:off x="585429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585413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958054">
            <a:off x="656870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656854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958054">
            <a:off x="721161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721145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958054">
            <a:off x="7744164" y="14042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7744007" y="190520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637084">
            <a:off x="7744005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958054">
            <a:off x="7743847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637084">
            <a:off x="7068896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958054">
            <a:off x="70687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637084">
            <a:off x="63545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958054">
            <a:off x="63543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637084">
            <a:off x="56794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958054">
            <a:off x="56792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637084">
            <a:off x="5029361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958054">
            <a:off x="5029203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637084">
            <a:off x="4354252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958054">
            <a:off x="4354094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637084">
            <a:off x="3639873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958054">
            <a:off x="3639715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637084">
            <a:off x="2964764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958054">
            <a:off x="2964606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637084">
            <a:off x="23147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958054">
            <a:off x="23145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637084">
            <a:off x="16396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958054">
            <a:off x="16394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637084">
            <a:off x="925229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958054">
            <a:off x="925071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637084">
            <a:off x="250120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958054">
            <a:off x="249962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637084">
            <a:off x="-217780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958054">
            <a:off x="-2179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>
            <a:off x="3227882" y="2387084"/>
            <a:ext cx="18473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endParaRPr lang="es-ES" dirty="0"/>
          </a:p>
        </p:txBody>
      </p:sp>
      <p:sp>
        <p:nvSpPr>
          <p:cNvPr id="64" name="63 CuadroTexto"/>
          <p:cNvSpPr txBox="1"/>
          <p:nvPr/>
        </p:nvSpPr>
        <p:spPr>
          <a:xfrm>
            <a:off x="3714744" y="-92871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s-ES" dirty="0"/>
          </a:p>
        </p:txBody>
      </p:sp>
      <p:sp>
        <p:nvSpPr>
          <p:cNvPr id="66" name="65 Rectángulo"/>
          <p:cNvSpPr/>
          <p:nvPr/>
        </p:nvSpPr>
        <p:spPr>
          <a:xfrm>
            <a:off x="4027524" y="2387084"/>
            <a:ext cx="18473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endParaRPr lang="es-ES" dirty="0"/>
          </a:p>
        </p:txBody>
      </p:sp>
      <p:pic>
        <p:nvPicPr>
          <p:cNvPr id="69" name="68 Imagen" descr="g-gif-update.php.gif"/>
          <p:cNvPicPr>
            <a:picLocks noChangeAspect="1"/>
          </p:cNvPicPr>
          <p:nvPr/>
        </p:nvPicPr>
        <p:blipFill>
          <a:blip r:embed="rId4">
            <a:lum bright="-40000" contrast="40000"/>
          </a:blip>
          <a:stretch>
            <a:fillRect/>
          </a:stretch>
        </p:blipFill>
        <p:spPr>
          <a:xfrm>
            <a:off x="857224" y="2000246"/>
            <a:ext cx="1962150" cy="752475"/>
          </a:xfrm>
          <a:prstGeom prst="rect">
            <a:avLst/>
          </a:prstGeom>
        </p:spPr>
      </p:pic>
      <p:pic>
        <p:nvPicPr>
          <p:cNvPr id="70" name="69 Imagen" descr="g-gif-update.php.gif"/>
          <p:cNvPicPr>
            <a:picLocks noChangeAspect="1"/>
          </p:cNvPicPr>
          <p:nvPr/>
        </p:nvPicPr>
        <p:blipFill>
          <a:blip r:embed="rId5">
            <a:lum bright="-40000" contrast="40000"/>
          </a:blip>
          <a:stretch>
            <a:fillRect/>
          </a:stretch>
        </p:blipFill>
        <p:spPr>
          <a:xfrm>
            <a:off x="0" y="3429006"/>
            <a:ext cx="3867150" cy="847725"/>
          </a:xfrm>
          <a:prstGeom prst="rect">
            <a:avLst/>
          </a:prstGeom>
        </p:spPr>
      </p:pic>
      <p:sp>
        <p:nvSpPr>
          <p:cNvPr id="71" name="70 CuadroTexto"/>
          <p:cNvSpPr txBox="1"/>
          <p:nvPr/>
        </p:nvSpPr>
        <p:spPr>
          <a:xfrm>
            <a:off x="5940879" y="4572014"/>
            <a:ext cx="320312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_tradnl" sz="1600" b="1" spc="50" dirty="0" smtClean="0">
                <a:ln w="13500">
                  <a:solidFill>
                    <a:schemeClr val="accent1">
                      <a:shade val="2500"/>
                      <a:alpha val="6500"/>
                    </a:schemeClr>
                  </a:solidFill>
                  <a:prstDash val="solid"/>
                </a:ln>
                <a:solidFill>
                  <a:schemeClr val="accent1">
                    <a:tint val="3000"/>
                    <a:alpha val="9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arrington" pitchFamily="82" charset="0"/>
              </a:rPr>
              <a:t>Esta es una creación de Raquel</a:t>
            </a:r>
            <a:endParaRPr lang="es-ES" sz="1600" b="1" spc="50" dirty="0">
              <a:ln w="13500">
                <a:solidFill>
                  <a:schemeClr val="accent1">
                    <a:shade val="2500"/>
                    <a:alpha val="6500"/>
                  </a:schemeClr>
                </a:solidFill>
                <a:prstDash val="solid"/>
              </a:ln>
              <a:solidFill>
                <a:schemeClr val="accent1">
                  <a:tint val="3000"/>
                  <a:alpha val="9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arrington" pitchFamily="82" charset="0"/>
            </a:endParaRPr>
          </a:p>
        </p:txBody>
      </p:sp>
      <p:pic>
        <p:nvPicPr>
          <p:cNvPr id="63" name="62 Imagen" descr="0f369a8880e12ceae7aadb79509eaeb9.jp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0"/>
            <a:ext cx="9148465" cy="5143500"/>
          </a:xfrm>
          <a:prstGeom prst="rect">
            <a:avLst/>
          </a:prstGeom>
          <a:solidFill>
            <a:schemeClr val="bg1"/>
          </a:solidFill>
          <a:ln>
            <a:noFill/>
          </a:ln>
        </p:spPr>
      </p:pic>
    </p:spTree>
  </p:cSld>
  <p:clrMapOvr>
    <a:masterClrMapping/>
  </p:clrMapOvr>
  <p:transition advTm="20000">
    <p:sndAc>
      <p:stSnd loop="1">
        <p:snd r:embed="rId2" name="Dan Gibson - A Path to Solitude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8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1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4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7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0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3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6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9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5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8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1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4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7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0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3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6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9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2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5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8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1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4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7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0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3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6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9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2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5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8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1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4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7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0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3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6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9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2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5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8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1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4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7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0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3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6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9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2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5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8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1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3000"/>
                            </p:stCondLst>
                            <p:childTnLst>
                              <p:par>
                                <p:cTn id="373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8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6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0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4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2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6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0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4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8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2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6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0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4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8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2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6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0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4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8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2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6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0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3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6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9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2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5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8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1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4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7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0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3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6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9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2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5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8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1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4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7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0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3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6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9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2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5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8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1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4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7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0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3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6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9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2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5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8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1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4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7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0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3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6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9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2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5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8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1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4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7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0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3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5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2" fill="hold">
                            <p:stCondLst>
                              <p:cond delay="6000"/>
                            </p:stCondLst>
                            <p:childTnLst>
                              <p:par>
                                <p:cTn id="953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5" dur="2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2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7" fill="hold">
                            <p:stCondLst>
                              <p:cond delay="8000"/>
                            </p:stCondLst>
                            <p:childTnLst>
                              <p:par>
                                <p:cTn id="958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0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1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2" fill="hold">
                            <p:stCondLst>
                              <p:cond delay="10000"/>
                            </p:stCondLst>
                            <p:childTnLst>
                              <p:par>
                                <p:cTn id="96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5" dur="2000" fill="hold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6" dur="2000" fill="hold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58" grpId="0" animBg="1"/>
      <p:bldP spid="58" grpId="1" animBg="1"/>
      <p:bldP spid="58" grpId="2" animBg="1"/>
      <p:bldP spid="58" grpId="3" animBg="1"/>
      <p:bldP spid="58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61" grpId="0" animBg="1"/>
      <p:bldP spid="61" grpId="1" animBg="1"/>
      <p:bldP spid="61" grpId="2" animBg="1"/>
      <p:bldP spid="61" grpId="3" animBg="1"/>
      <p:bldP spid="61" grpId="4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54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f569933c6b68a35a3ad30956855e561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32" y="0"/>
            <a:ext cx="9136568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04020">
            <a:off x="4254989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813016" flipH="1">
            <a:off x="4668238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04020">
            <a:off x="611652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813016" flipH="1">
            <a:off x="1024901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04020">
            <a:off x="7826891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813016" flipH="1">
            <a:off x="8240140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04020">
            <a:off x="2469040" y="9723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813016" flipH="1">
            <a:off x="2882289" y="10811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04020">
            <a:off x="6255254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813016" flipH="1">
            <a:off x="6668503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04020">
            <a:off x="4254988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813016" flipH="1">
            <a:off x="4668237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04020">
            <a:off x="611651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813016" flipH="1">
            <a:off x="1024900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04020">
            <a:off x="7826890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813016" flipH="1">
            <a:off x="8240139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04020">
            <a:off x="2469039" y="652645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813016" flipH="1">
            <a:off x="2882288" y="653733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04020">
            <a:off x="6255253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813016" flipH="1">
            <a:off x="6668502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04020">
            <a:off x="4254988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813016" flipH="1">
            <a:off x="4668237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04020">
            <a:off x="611651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813016" flipH="1">
            <a:off x="1024900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04020">
            <a:off x="7826890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813016" flipH="1">
            <a:off x="8240139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904020">
            <a:off x="2469039" y="1295610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813016" flipH="1">
            <a:off x="2882288" y="1296698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904020">
            <a:off x="6255253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813016" flipH="1">
            <a:off x="6668502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904020">
            <a:off x="4254987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813016" flipH="1">
            <a:off x="4668236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904020">
            <a:off x="611650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813016" flipH="1">
            <a:off x="1024899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904020">
            <a:off x="7826889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813016" flipH="1">
            <a:off x="8240138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904020">
            <a:off x="2469038" y="193853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813016" flipH="1">
            <a:off x="2882287" y="193962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904020">
            <a:off x="6255252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813016" flipH="1">
            <a:off x="6668501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904020">
            <a:off x="4254990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813016" flipH="1">
            <a:off x="4668239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904020">
            <a:off x="611653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813016" flipH="1">
            <a:off x="1024902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904020">
            <a:off x="7826892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813016" flipH="1">
            <a:off x="8240141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904020">
            <a:off x="2469041" y="2581490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813016" flipH="1">
            <a:off x="2882290" y="2582578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904020">
            <a:off x="6255255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813016" flipH="1">
            <a:off x="6668504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904020">
            <a:off x="4254989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813016" flipH="1">
            <a:off x="4668238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904020">
            <a:off x="611652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813016" flipH="1">
            <a:off x="1024901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904020">
            <a:off x="7826891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813016" flipH="1">
            <a:off x="8240140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904020">
            <a:off x="2469040" y="322441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813016" flipH="1">
            <a:off x="2882289" y="322550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904020">
            <a:off x="6255254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813016" flipH="1">
            <a:off x="6668503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904020">
            <a:off x="4254989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813016" flipH="1">
            <a:off x="4668238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904020">
            <a:off x="611652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813016" flipH="1">
            <a:off x="1024901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904020">
            <a:off x="7826891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20813016" flipH="1">
            <a:off x="8240140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904020">
            <a:off x="2469040" y="3867377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20813016" flipH="1">
            <a:off x="2882289" y="3868465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904020">
            <a:off x="6255254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20813016" flipH="1">
            <a:off x="6668503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904020">
            <a:off x="4254988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20813016" flipH="1">
            <a:off x="4668237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904020">
            <a:off x="611651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20813016" flipH="1">
            <a:off x="1024900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 rot="904020">
            <a:off x="7826890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rot="20813016" flipH="1">
            <a:off x="8240139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ectángulo"/>
          <p:cNvSpPr/>
          <p:nvPr/>
        </p:nvSpPr>
        <p:spPr>
          <a:xfrm rot="904020">
            <a:off x="2469039" y="451029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ectángulo"/>
          <p:cNvSpPr/>
          <p:nvPr/>
        </p:nvSpPr>
        <p:spPr>
          <a:xfrm rot="20813016" flipH="1">
            <a:off x="2882288" y="451138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ectángulo"/>
          <p:cNvSpPr/>
          <p:nvPr/>
        </p:nvSpPr>
        <p:spPr>
          <a:xfrm rot="904020">
            <a:off x="6255253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4" name="83 Rectángulo"/>
          <p:cNvSpPr/>
          <p:nvPr/>
        </p:nvSpPr>
        <p:spPr>
          <a:xfrm rot="20813016" flipH="1">
            <a:off x="6668502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5" name="84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8" fill="hold">
                            <p:stCondLst>
                              <p:cond delay="3000"/>
                            </p:stCondLst>
                            <p:childTnLst>
                              <p:par>
                                <p:cTn id="569" presetID="2" presetClass="exit" presetSubtype="1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6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8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  <p:bldP spid="67" grpId="1" animBg="1"/>
      <p:bldP spid="67" grpId="2" animBg="1"/>
      <p:bldP spid="67" grpId="3" animBg="1"/>
      <p:bldP spid="68" grpId="0" animBg="1"/>
      <p:bldP spid="68" grpId="1" animBg="1"/>
      <p:bldP spid="68" grpId="2" animBg="1"/>
      <p:bldP spid="68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81" grpId="0" animBg="1"/>
      <p:bldP spid="81" grpId="1" animBg="1"/>
      <p:bldP spid="81" grpId="2" animBg="1"/>
      <p:bldP spid="81" grpId="3" animBg="1"/>
      <p:bldP spid="82" grpId="0" animBg="1"/>
      <p:bldP spid="82" grpId="1" animBg="1"/>
      <p:bldP spid="82" grpId="2" animBg="1"/>
      <p:bldP spid="82" grpId="3" animBg="1"/>
      <p:bldP spid="83" grpId="0" animBg="1"/>
      <p:bldP spid="83" grpId="1" animBg="1"/>
      <p:bldP spid="83" grpId="2" animBg="1"/>
      <p:bldP spid="83" grpId="3" animBg="1"/>
      <p:bldP spid="84" grpId="0" animBg="1"/>
      <p:bldP spid="84" grpId="1" animBg="1"/>
      <p:bldP spid="84" grpId="2" animBg="1"/>
      <p:bldP spid="84" grpId="3" animBg="1"/>
      <p:bldP spid="85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  <a:ln>
            <a:noFill/>
          </a:ln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fd9476e7c0c1ff1a8d02f0b489eb290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36568" cy="5143500"/>
          </a:xfrm>
          <a:prstGeom prst="rect">
            <a:avLst/>
          </a:prstGeom>
          <a:ln>
            <a:noFill/>
          </a:ln>
        </p:spPr>
      </p:pic>
      <p:sp>
        <p:nvSpPr>
          <p:cNvPr id="5" name="4 Anillo"/>
          <p:cNvSpPr/>
          <p:nvPr/>
        </p:nvSpPr>
        <p:spPr>
          <a:xfrm rot="19176958">
            <a:off x="46680" y="18061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 rot="2679793">
            <a:off x="7956912" y="-1914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 rot="19176958">
            <a:off x="260961" y="23235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 rot="2679793">
            <a:off x="7709095" y="25563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 rot="19176958">
            <a:off x="475309" y="51812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 rot="19176958">
            <a:off x="689590" y="73242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 rot="2679793">
            <a:off x="7528284" y="49815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 rot="2679793">
            <a:off x="7280467" y="75570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 rot="19176958">
            <a:off x="903937" y="1018194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 rot="19176958">
            <a:off x="1118218" y="123249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nillo"/>
          <p:cNvSpPr/>
          <p:nvPr/>
        </p:nvSpPr>
        <p:spPr>
          <a:xfrm rot="19176958">
            <a:off x="1332566" y="151826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nillo"/>
          <p:cNvSpPr/>
          <p:nvPr/>
        </p:nvSpPr>
        <p:spPr>
          <a:xfrm rot="19176958">
            <a:off x="1546847" y="173255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nillo"/>
          <p:cNvSpPr/>
          <p:nvPr/>
        </p:nvSpPr>
        <p:spPr>
          <a:xfrm rot="2679793">
            <a:off x="7099657" y="1069656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Anillo"/>
          <p:cNvSpPr/>
          <p:nvPr/>
        </p:nvSpPr>
        <p:spPr>
          <a:xfrm rot="2679793">
            <a:off x="6851840" y="132720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9" name="18 Anillo"/>
          <p:cNvSpPr/>
          <p:nvPr/>
        </p:nvSpPr>
        <p:spPr>
          <a:xfrm rot="2679793">
            <a:off x="6671029" y="156972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Anillo"/>
          <p:cNvSpPr/>
          <p:nvPr/>
        </p:nvSpPr>
        <p:spPr>
          <a:xfrm rot="2679793">
            <a:off x="6423212" y="182727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1" name="20 Anillo"/>
          <p:cNvSpPr/>
          <p:nvPr/>
        </p:nvSpPr>
        <p:spPr>
          <a:xfrm rot="19176958">
            <a:off x="1761190" y="194688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2" name="21 Anillo"/>
          <p:cNvSpPr/>
          <p:nvPr/>
        </p:nvSpPr>
        <p:spPr>
          <a:xfrm rot="19176958">
            <a:off x="1975471" y="216118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Anillo"/>
          <p:cNvSpPr/>
          <p:nvPr/>
        </p:nvSpPr>
        <p:spPr>
          <a:xfrm rot="19176958">
            <a:off x="2189819" y="244695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4" name="23 Anillo"/>
          <p:cNvSpPr/>
          <p:nvPr/>
        </p:nvSpPr>
        <p:spPr>
          <a:xfrm rot="19176958">
            <a:off x="2404100" y="2661249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5" name="24 Anillo"/>
          <p:cNvSpPr/>
          <p:nvPr/>
        </p:nvSpPr>
        <p:spPr>
          <a:xfrm rot="19176958">
            <a:off x="2618447" y="294702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6" name="25 Anillo"/>
          <p:cNvSpPr/>
          <p:nvPr/>
        </p:nvSpPr>
        <p:spPr>
          <a:xfrm rot="19176958">
            <a:off x="2832728" y="316131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26 Anillo"/>
          <p:cNvSpPr/>
          <p:nvPr/>
        </p:nvSpPr>
        <p:spPr>
          <a:xfrm rot="19176958">
            <a:off x="3047076" y="344708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8" name="27 Anillo"/>
          <p:cNvSpPr/>
          <p:nvPr/>
        </p:nvSpPr>
        <p:spPr>
          <a:xfrm rot="19176958">
            <a:off x="3261357" y="3661382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9" name="28 Anillo"/>
          <p:cNvSpPr/>
          <p:nvPr/>
        </p:nvSpPr>
        <p:spPr>
          <a:xfrm rot="2679793">
            <a:off x="6242400" y="213198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0" name="29 Anillo"/>
          <p:cNvSpPr/>
          <p:nvPr/>
        </p:nvSpPr>
        <p:spPr>
          <a:xfrm rot="2679793">
            <a:off x="5994583" y="238953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1" name="30 Anillo"/>
          <p:cNvSpPr/>
          <p:nvPr/>
        </p:nvSpPr>
        <p:spPr>
          <a:xfrm rot="2679793">
            <a:off x="5813772" y="263204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2" name="31 Anillo"/>
          <p:cNvSpPr/>
          <p:nvPr/>
        </p:nvSpPr>
        <p:spPr>
          <a:xfrm rot="2679793">
            <a:off x="5565955" y="2889598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3" name="32 Anillo"/>
          <p:cNvSpPr/>
          <p:nvPr/>
        </p:nvSpPr>
        <p:spPr>
          <a:xfrm rot="2679793">
            <a:off x="5385145" y="320355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4" name="33 Anillo"/>
          <p:cNvSpPr/>
          <p:nvPr/>
        </p:nvSpPr>
        <p:spPr>
          <a:xfrm rot="2679793">
            <a:off x="5137328" y="346110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5" name="34 Anillo"/>
          <p:cNvSpPr/>
          <p:nvPr/>
        </p:nvSpPr>
        <p:spPr>
          <a:xfrm rot="2679793">
            <a:off x="4956517" y="370361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6" name="35 Anillo"/>
          <p:cNvSpPr/>
          <p:nvPr/>
        </p:nvSpPr>
        <p:spPr>
          <a:xfrm rot="2679793">
            <a:off x="4708700" y="3961168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7" name="36 Anillo"/>
          <p:cNvSpPr/>
          <p:nvPr/>
        </p:nvSpPr>
        <p:spPr>
          <a:xfrm rot="19176958">
            <a:off x="3475671" y="398838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8" name="37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5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" fill="hold">
                            <p:stCondLst>
                              <p:cond delay="3000"/>
                            </p:stCondLst>
                            <p:childTnLst>
                              <p:par>
                                <p:cTn id="20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4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0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9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2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5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4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7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0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3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6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9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2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5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8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1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4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7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3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6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9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8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0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  <a:ln>
            <a:noFill/>
          </a:ln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1e5829928e8ca3be3311c9f087e3fa80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ln>
            <a:noFill/>
          </a:ln>
        </p:spPr>
      </p:pic>
      <p:sp>
        <p:nvSpPr>
          <p:cNvPr id="5" name="4 Onda"/>
          <p:cNvSpPr/>
          <p:nvPr/>
        </p:nvSpPr>
        <p:spPr>
          <a:xfrm>
            <a:off x="4572000" y="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Onda"/>
          <p:cNvSpPr/>
          <p:nvPr/>
        </p:nvSpPr>
        <p:spPr>
          <a:xfrm flipH="1">
            <a:off x="2857488" y="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Onda"/>
          <p:cNvSpPr/>
          <p:nvPr/>
        </p:nvSpPr>
        <p:spPr>
          <a:xfrm>
            <a:off x="4572000" y="57148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Onda"/>
          <p:cNvSpPr/>
          <p:nvPr/>
        </p:nvSpPr>
        <p:spPr>
          <a:xfrm flipH="1">
            <a:off x="2857488" y="57148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Onda"/>
          <p:cNvSpPr/>
          <p:nvPr/>
        </p:nvSpPr>
        <p:spPr>
          <a:xfrm>
            <a:off x="4572000" y="114299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Onda"/>
          <p:cNvSpPr/>
          <p:nvPr/>
        </p:nvSpPr>
        <p:spPr>
          <a:xfrm flipH="1">
            <a:off x="2857488" y="114299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Onda"/>
          <p:cNvSpPr/>
          <p:nvPr/>
        </p:nvSpPr>
        <p:spPr>
          <a:xfrm>
            <a:off x="4572000" y="171447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Onda"/>
          <p:cNvSpPr/>
          <p:nvPr/>
        </p:nvSpPr>
        <p:spPr>
          <a:xfrm flipH="1">
            <a:off x="2857488" y="171447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Onda"/>
          <p:cNvSpPr/>
          <p:nvPr/>
        </p:nvSpPr>
        <p:spPr>
          <a:xfrm>
            <a:off x="4572000" y="228603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Onda"/>
          <p:cNvSpPr/>
          <p:nvPr/>
        </p:nvSpPr>
        <p:spPr>
          <a:xfrm flipH="1">
            <a:off x="2857488" y="228603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Onda"/>
          <p:cNvSpPr/>
          <p:nvPr/>
        </p:nvSpPr>
        <p:spPr>
          <a:xfrm>
            <a:off x="4572000" y="285752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Onda"/>
          <p:cNvSpPr/>
          <p:nvPr/>
        </p:nvSpPr>
        <p:spPr>
          <a:xfrm flipH="1">
            <a:off x="2857488" y="285752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Onda"/>
          <p:cNvSpPr/>
          <p:nvPr/>
        </p:nvSpPr>
        <p:spPr>
          <a:xfrm>
            <a:off x="4572000" y="342902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Onda"/>
          <p:cNvSpPr/>
          <p:nvPr/>
        </p:nvSpPr>
        <p:spPr>
          <a:xfrm flipH="1">
            <a:off x="2857488" y="342902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Onda"/>
          <p:cNvSpPr/>
          <p:nvPr/>
        </p:nvSpPr>
        <p:spPr>
          <a:xfrm>
            <a:off x="4572000" y="400051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Onda"/>
          <p:cNvSpPr/>
          <p:nvPr/>
        </p:nvSpPr>
        <p:spPr>
          <a:xfrm flipH="1">
            <a:off x="2857488" y="400051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Onda"/>
          <p:cNvSpPr/>
          <p:nvPr/>
        </p:nvSpPr>
        <p:spPr>
          <a:xfrm>
            <a:off x="4572000" y="4572014"/>
            <a:ext cx="1785950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Onda"/>
          <p:cNvSpPr/>
          <p:nvPr/>
        </p:nvSpPr>
        <p:spPr>
          <a:xfrm flipH="1">
            <a:off x="2857488" y="4572014"/>
            <a:ext cx="1714512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1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1eeef287e428dfd1f58c1bb5785a9565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8465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958054">
            <a:off x="7743846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7283212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958054">
            <a:off x="7283054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6672435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958054">
            <a:off x="6672277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5997326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958054">
            <a:off x="5997168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5347279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958054">
            <a:off x="5347121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4672170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958054">
            <a:off x="4672012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9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4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279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accent6">
                  <a:lumMod val="75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3a4c9192d21a58c1a40b849d796f482b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36571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20637084">
            <a:off x="-3752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58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20637084">
            <a:off x="135357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99648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20637084">
            <a:off x="263945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328236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0637084">
            <a:off x="399677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463968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20637084">
            <a:off x="521122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585413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656854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721145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19070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-375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63916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135357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199648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263945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328236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399677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463968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521122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585413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656854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721145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6" y="104796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-3751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637084">
            <a:off x="639159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135357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637084">
            <a:off x="199648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263945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637084">
            <a:off x="328236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399677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637084">
            <a:off x="463968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21122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637084">
            <a:off x="585413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656854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637084">
            <a:off x="721145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7744005" y="190522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637084">
            <a:off x="-3751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639159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637084">
            <a:off x="135357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199648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637084">
            <a:off x="263945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328236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637084">
            <a:off x="399677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463968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637084">
            <a:off x="521122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585413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637084">
            <a:off x="656854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721145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637084">
            <a:off x="7744005" y="290535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20637084">
            <a:off x="-3752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637084">
            <a:off x="639158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20637084">
            <a:off x="135357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637084">
            <a:off x="199648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20637084">
            <a:off x="263945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637084">
            <a:off x="328236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20637084">
            <a:off x="399677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637084">
            <a:off x="463968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20637084">
            <a:off x="521122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637084">
            <a:off x="585413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20637084">
            <a:off x="656854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637084">
            <a:off x="721145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20637084">
            <a:off x="7744004" y="390548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6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0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4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6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0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6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0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6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6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0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2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4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6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90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3" fill="hold">
                            <p:stCondLst>
                              <p:cond delay="3000"/>
                            </p:stCondLst>
                            <p:childTnLst>
                              <p:par>
                                <p:cTn id="594" presetID="2" presetClass="exit" presetSubtype="4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58" grpId="0" animBg="1"/>
      <p:bldP spid="58" grpId="1" animBg="1"/>
      <p:bldP spid="58" grpId="2" animBg="1"/>
      <p:bldP spid="58" grpId="3" animBg="1"/>
      <p:bldP spid="58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61" grpId="0" animBg="1"/>
      <p:bldP spid="61" grpId="1" animBg="1"/>
      <p:bldP spid="61" grpId="2" animBg="1"/>
      <p:bldP spid="61" grpId="3" animBg="1"/>
      <p:bldP spid="61" grpId="4" animBg="1"/>
      <p:bldP spid="62" grpId="0" animBg="1"/>
      <p:bldP spid="62" grpId="1" animBg="1"/>
      <p:bldP spid="62" grpId="2" animBg="1"/>
      <p:bldP spid="62" grpId="3" animBg="1"/>
      <p:bldP spid="62" grpId="4" animBg="1"/>
      <p:bldP spid="63" grpId="0" animBg="1"/>
      <p:bldP spid="63" grpId="1" animBg="1"/>
      <p:bldP spid="63" grpId="2" animBg="1"/>
      <p:bldP spid="63" grpId="3" animBg="1"/>
      <p:bldP spid="63" grpId="4" animBg="1"/>
      <p:bldP spid="64" grpId="0" animBg="1"/>
      <p:bldP spid="64" grpId="1" animBg="1"/>
      <p:bldP spid="64" grpId="2" animBg="1"/>
      <p:bldP spid="64" grpId="3" animBg="1"/>
      <p:bldP spid="64" grpId="4" animBg="1"/>
      <p:bldP spid="65" grpId="0" animBg="1"/>
      <p:bldP spid="65" grpId="1" animBg="1"/>
      <p:bldP spid="65" grpId="2" animBg="1"/>
      <p:bldP spid="65" grpId="3" animBg="1"/>
      <p:bldP spid="65" grpId="4" animBg="1"/>
      <p:bldP spid="66" grpId="0" animBg="1"/>
      <p:bldP spid="66" grpId="1" animBg="1"/>
      <p:bldP spid="66" grpId="2" animBg="1"/>
      <p:bldP spid="66" grpId="3" animBg="1"/>
      <p:bldP spid="66" grpId="4" animBg="1"/>
      <p:bldP spid="67" grpId="0" animBg="1"/>
      <p:bldP spid="67" grpId="1" animBg="1"/>
      <p:bldP spid="67" grpId="2" animBg="1"/>
      <p:bldP spid="67" grpId="3" animBg="1"/>
      <p:bldP spid="67" grpId="4" animBg="1"/>
      <p:bldP spid="68" grpId="0" animBg="1"/>
      <p:bldP spid="68" grpId="1" animBg="1"/>
      <p:bldP spid="68" grpId="2" animBg="1"/>
      <p:bldP spid="68" grpId="3" animBg="1"/>
      <p:bldP spid="68" grpId="4" animBg="1"/>
      <p:bldP spid="69" grpId="0" animBg="1"/>
      <p:bldP spid="69" grpId="1" animBg="1"/>
      <p:bldP spid="69" grpId="2" animBg="1"/>
      <p:bldP spid="69" grpId="3" animBg="1"/>
      <p:bldP spid="69" grpId="4" animBg="1"/>
      <p:bldP spid="71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rgbClr val="E8B76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54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3cc1b9f325bea6c48c9b73f7cfd76431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297" y="0"/>
            <a:ext cx="9124703" cy="5143500"/>
          </a:xfrm>
          <a:prstGeom prst="rect">
            <a:avLst/>
          </a:prstGeom>
        </p:spPr>
      </p:pic>
      <p:sp>
        <p:nvSpPr>
          <p:cNvPr id="5" name="4 Triángulo rectángulo"/>
          <p:cNvSpPr/>
          <p:nvPr/>
        </p:nvSpPr>
        <p:spPr>
          <a:xfrm>
            <a:off x="4572000" y="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riángulo rectángulo"/>
          <p:cNvSpPr/>
          <p:nvPr/>
        </p:nvSpPr>
        <p:spPr>
          <a:xfrm flipH="1">
            <a:off x="3214677" y="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iángulo rectángulo"/>
          <p:cNvSpPr/>
          <p:nvPr/>
        </p:nvSpPr>
        <p:spPr>
          <a:xfrm>
            <a:off x="4572000" y="28573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riángulo rectángulo"/>
          <p:cNvSpPr/>
          <p:nvPr/>
        </p:nvSpPr>
        <p:spPr>
          <a:xfrm flipH="1">
            <a:off x="3214677" y="28573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riángulo rectángulo"/>
          <p:cNvSpPr/>
          <p:nvPr/>
        </p:nvSpPr>
        <p:spPr>
          <a:xfrm>
            <a:off x="4572000" y="57150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riángulo rectángulo"/>
          <p:cNvSpPr/>
          <p:nvPr/>
        </p:nvSpPr>
        <p:spPr>
          <a:xfrm flipH="1">
            <a:off x="3214677" y="57150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riángulo rectángulo"/>
          <p:cNvSpPr/>
          <p:nvPr/>
        </p:nvSpPr>
        <p:spPr>
          <a:xfrm>
            <a:off x="4572000" y="8572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riángulo rectángulo"/>
          <p:cNvSpPr/>
          <p:nvPr/>
        </p:nvSpPr>
        <p:spPr>
          <a:xfrm flipH="1">
            <a:off x="3214677" y="8572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riángulo rectángulo"/>
          <p:cNvSpPr/>
          <p:nvPr/>
        </p:nvSpPr>
        <p:spPr>
          <a:xfrm>
            <a:off x="4572000" y="114300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riángulo rectángulo"/>
          <p:cNvSpPr/>
          <p:nvPr/>
        </p:nvSpPr>
        <p:spPr>
          <a:xfrm flipH="1">
            <a:off x="3214677" y="114300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riángulo rectángulo"/>
          <p:cNvSpPr/>
          <p:nvPr/>
        </p:nvSpPr>
        <p:spPr>
          <a:xfrm>
            <a:off x="4572000" y="142874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riángulo rectángulo"/>
          <p:cNvSpPr/>
          <p:nvPr/>
        </p:nvSpPr>
        <p:spPr>
          <a:xfrm flipH="1">
            <a:off x="3214677" y="142874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riángulo rectángulo"/>
          <p:cNvSpPr/>
          <p:nvPr/>
        </p:nvSpPr>
        <p:spPr>
          <a:xfrm>
            <a:off x="4572000" y="171451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riángulo rectángulo"/>
          <p:cNvSpPr/>
          <p:nvPr/>
        </p:nvSpPr>
        <p:spPr>
          <a:xfrm flipH="1">
            <a:off x="3214677" y="171451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riángulo rectángulo"/>
          <p:cNvSpPr/>
          <p:nvPr/>
        </p:nvSpPr>
        <p:spPr>
          <a:xfrm>
            <a:off x="4572000" y="207168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riángulo rectángulo"/>
          <p:cNvSpPr/>
          <p:nvPr/>
        </p:nvSpPr>
        <p:spPr>
          <a:xfrm flipH="1">
            <a:off x="3214677" y="207168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riángulo rectángulo"/>
          <p:cNvSpPr/>
          <p:nvPr/>
        </p:nvSpPr>
        <p:spPr>
          <a:xfrm>
            <a:off x="4572000" y="228601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riángulo rectángulo"/>
          <p:cNvSpPr/>
          <p:nvPr/>
        </p:nvSpPr>
        <p:spPr>
          <a:xfrm flipH="1">
            <a:off x="3214677" y="228601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riángulo rectángulo"/>
          <p:cNvSpPr/>
          <p:nvPr/>
        </p:nvSpPr>
        <p:spPr>
          <a:xfrm>
            <a:off x="4572000" y="264318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riángulo rectángulo"/>
          <p:cNvSpPr/>
          <p:nvPr/>
        </p:nvSpPr>
        <p:spPr>
          <a:xfrm flipH="1">
            <a:off x="3214677" y="264318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riángulo rectángulo"/>
          <p:cNvSpPr/>
          <p:nvPr/>
        </p:nvSpPr>
        <p:spPr>
          <a:xfrm>
            <a:off x="4572000" y="292895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riángulo rectángulo"/>
          <p:cNvSpPr/>
          <p:nvPr/>
        </p:nvSpPr>
        <p:spPr>
          <a:xfrm flipH="1">
            <a:off x="3214677" y="292895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riángulo rectángulo"/>
          <p:cNvSpPr/>
          <p:nvPr/>
        </p:nvSpPr>
        <p:spPr>
          <a:xfrm>
            <a:off x="4572000" y="321469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riángulo rectángulo"/>
          <p:cNvSpPr/>
          <p:nvPr/>
        </p:nvSpPr>
        <p:spPr>
          <a:xfrm flipH="1">
            <a:off x="3214677" y="321469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riángulo rectángulo"/>
          <p:cNvSpPr/>
          <p:nvPr/>
        </p:nvSpPr>
        <p:spPr>
          <a:xfrm>
            <a:off x="4572000" y="350046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riángulo rectángulo"/>
          <p:cNvSpPr/>
          <p:nvPr/>
        </p:nvSpPr>
        <p:spPr>
          <a:xfrm flipH="1">
            <a:off x="3214677" y="350046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riángulo rectángulo"/>
          <p:cNvSpPr/>
          <p:nvPr/>
        </p:nvSpPr>
        <p:spPr>
          <a:xfrm>
            <a:off x="4572000" y="378619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riángulo rectángulo"/>
          <p:cNvSpPr/>
          <p:nvPr/>
        </p:nvSpPr>
        <p:spPr>
          <a:xfrm flipH="1">
            <a:off x="3214677" y="378619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riángulo rectángulo"/>
          <p:cNvSpPr/>
          <p:nvPr/>
        </p:nvSpPr>
        <p:spPr>
          <a:xfrm>
            <a:off x="4572000" y="407196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riángulo rectángulo"/>
          <p:cNvSpPr/>
          <p:nvPr/>
        </p:nvSpPr>
        <p:spPr>
          <a:xfrm flipH="1">
            <a:off x="3214677" y="407196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riángulo rectángulo"/>
          <p:cNvSpPr/>
          <p:nvPr/>
        </p:nvSpPr>
        <p:spPr>
          <a:xfrm>
            <a:off x="4572000" y="44291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riángulo rectángulo"/>
          <p:cNvSpPr/>
          <p:nvPr/>
        </p:nvSpPr>
        <p:spPr>
          <a:xfrm flipH="1">
            <a:off x="3214677" y="44291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riángulo rectángulo"/>
          <p:cNvSpPr/>
          <p:nvPr/>
        </p:nvSpPr>
        <p:spPr>
          <a:xfrm>
            <a:off x="4572000" y="475060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riángulo rectángulo"/>
          <p:cNvSpPr/>
          <p:nvPr/>
        </p:nvSpPr>
        <p:spPr>
          <a:xfrm flipH="1">
            <a:off x="3214677" y="475060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>
            <a:off x="-285784" y="-214332"/>
            <a:ext cx="9715568" cy="607223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8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1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5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9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3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7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1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5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9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3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7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3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7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1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5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9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1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3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9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1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3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9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1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3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9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1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3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7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1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5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9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3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7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1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5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9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3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7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1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5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9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3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7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3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5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7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3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5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7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3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5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7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3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4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8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90" dur="5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rgbClr val="003192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54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4e4db2705c11cd86530f1b0c2082ccdc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465" y="0"/>
            <a:ext cx="9148465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58054">
            <a:off x="399693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399677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58054">
            <a:off x="463984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463968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58054">
            <a:off x="521138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521122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58054">
            <a:off x="585429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585413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58054">
            <a:off x="656870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656854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58054">
            <a:off x="721161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721145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58054">
            <a:off x="7744164" y="140421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7" y="190520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7744005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958054">
            <a:off x="7743847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7068896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958054">
            <a:off x="70687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63545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958054">
            <a:off x="63543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56794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958054">
            <a:off x="56792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029361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958054">
            <a:off x="5029203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4354252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958054">
            <a:off x="4354094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3639873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958054">
            <a:off x="3639715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2964764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958054">
            <a:off x="2964606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23147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958054">
            <a:off x="23145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16396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958054">
            <a:off x="16394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925229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958054">
            <a:off x="925071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250120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958054">
            <a:off x="249962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-217780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958054">
            <a:off x="-2179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4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7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0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3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6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9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2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5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8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1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4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7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0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3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6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9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2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5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8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1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4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7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0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3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6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9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2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5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8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1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4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7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0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3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6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9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2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5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8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1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3000"/>
                            </p:stCondLst>
                            <p:childTnLst>
                              <p:par>
                                <p:cTn id="373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8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6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0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4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2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6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0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4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8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2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6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0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4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8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2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6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5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5b709dd5e23cf6387880aa8dd28115d0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510"/>
            <a:ext cx="9144000" cy="514099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04020">
            <a:off x="4254989" y="9722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813016" flipH="1">
            <a:off x="4668238" y="10810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04020">
            <a:off x="611652" y="9722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813016" flipH="1">
            <a:off x="1024901" y="10810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04020">
            <a:off x="7826891" y="9722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813016" flipH="1">
            <a:off x="8240140" y="10810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04020">
            <a:off x="2469040" y="9723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813016" flipH="1">
            <a:off x="2882289" y="10811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04020">
            <a:off x="6255254" y="9722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813016" flipH="1">
            <a:off x="6668503" y="10810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04020">
            <a:off x="4254988" y="652644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813016" flipH="1">
            <a:off x="4668237" y="653732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04020">
            <a:off x="611651" y="652644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813016" flipH="1">
            <a:off x="1024900" y="653732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04020">
            <a:off x="7826890" y="652644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813016" flipH="1">
            <a:off x="8240139" y="653732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04020">
            <a:off x="2469039" y="652645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813016" flipH="1">
            <a:off x="2882288" y="653733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04020">
            <a:off x="6255253" y="652644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813016" flipH="1">
            <a:off x="6668502" y="653732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04020">
            <a:off x="4254988" y="129560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813016" flipH="1">
            <a:off x="4668237" y="129669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04020">
            <a:off x="611651" y="129560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813016" flipH="1">
            <a:off x="1024900" y="129669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04020">
            <a:off x="7826890" y="129560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813016" flipH="1">
            <a:off x="8240139" y="129669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904020">
            <a:off x="2469039" y="1295610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813016" flipH="1">
            <a:off x="2882288" y="1296698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904020">
            <a:off x="6255253" y="129560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813016" flipH="1">
            <a:off x="6668502" y="129669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904020">
            <a:off x="4254987" y="193853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813016" flipH="1">
            <a:off x="4668236" y="193961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904020">
            <a:off x="611650" y="193853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813016" flipH="1">
            <a:off x="1024899" y="193961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904020">
            <a:off x="7826889" y="193853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813016" flipH="1">
            <a:off x="8240138" y="193961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904020">
            <a:off x="2469038" y="1938532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813016" flipH="1">
            <a:off x="2882287" y="1939620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904020">
            <a:off x="6255252" y="193853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813016" flipH="1">
            <a:off x="6668501" y="193961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904020">
            <a:off x="4254990" y="258148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813016" flipH="1">
            <a:off x="4668239" y="258257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904020">
            <a:off x="611653" y="258148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813016" flipH="1">
            <a:off x="1024902" y="258257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904020">
            <a:off x="7826892" y="258148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813016" flipH="1">
            <a:off x="8240141" y="258257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904020">
            <a:off x="2469041" y="2581490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813016" flipH="1">
            <a:off x="2882290" y="2582578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904020">
            <a:off x="6255255" y="258148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813016" flipH="1">
            <a:off x="6668504" y="258257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904020">
            <a:off x="4254989" y="322441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813016" flipH="1">
            <a:off x="4668238" y="322549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904020">
            <a:off x="611652" y="322441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813016" flipH="1">
            <a:off x="1024901" y="322549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904020">
            <a:off x="7826891" y="322441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813016" flipH="1">
            <a:off x="8240140" y="322549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904020">
            <a:off x="2469040" y="3224412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813016" flipH="1">
            <a:off x="2882289" y="3225500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904020">
            <a:off x="6255254" y="322441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813016" flipH="1">
            <a:off x="6668503" y="322549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904020">
            <a:off x="4254989" y="3867376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813016" flipH="1">
            <a:off x="4668238" y="3868464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904020">
            <a:off x="611652" y="3867376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813016" flipH="1">
            <a:off x="1024901" y="3868464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904020">
            <a:off x="7826891" y="3867376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20813016" flipH="1">
            <a:off x="8240140" y="3868464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904020">
            <a:off x="2469040" y="3867377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20813016" flipH="1">
            <a:off x="2882289" y="3868465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904020">
            <a:off x="6255254" y="3867376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20813016" flipH="1">
            <a:off x="6668503" y="3868464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904020">
            <a:off x="4254988" y="4510298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20813016" flipH="1">
            <a:off x="4668237" y="4511386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904020">
            <a:off x="611651" y="4510298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20813016" flipH="1">
            <a:off x="1024900" y="4511386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 rot="904020">
            <a:off x="7826890" y="4510298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rot="20813016" flipH="1">
            <a:off x="8240139" y="4511386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ectángulo"/>
          <p:cNvSpPr/>
          <p:nvPr/>
        </p:nvSpPr>
        <p:spPr>
          <a:xfrm rot="904020">
            <a:off x="2469039" y="451029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ectángulo"/>
          <p:cNvSpPr/>
          <p:nvPr/>
        </p:nvSpPr>
        <p:spPr>
          <a:xfrm rot="20813016" flipH="1">
            <a:off x="2882288" y="451138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ectángulo"/>
          <p:cNvSpPr/>
          <p:nvPr/>
        </p:nvSpPr>
        <p:spPr>
          <a:xfrm rot="904020">
            <a:off x="6255253" y="4510298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4" name="83 Rectángulo"/>
          <p:cNvSpPr/>
          <p:nvPr/>
        </p:nvSpPr>
        <p:spPr>
          <a:xfrm rot="20813016" flipH="1">
            <a:off x="6668502" y="4511386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5" name="84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8" fill="hold">
                            <p:stCondLst>
                              <p:cond delay="3000"/>
                            </p:stCondLst>
                            <p:childTnLst>
                              <p:par>
                                <p:cTn id="569" presetID="2" presetClass="exit" presetSubtype="1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6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8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  <p:bldP spid="67" grpId="1" animBg="1"/>
      <p:bldP spid="67" grpId="2" animBg="1"/>
      <p:bldP spid="67" grpId="3" animBg="1"/>
      <p:bldP spid="68" grpId="0" animBg="1"/>
      <p:bldP spid="68" grpId="1" animBg="1"/>
      <p:bldP spid="68" grpId="2" animBg="1"/>
      <p:bldP spid="68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81" grpId="0" animBg="1"/>
      <p:bldP spid="81" grpId="1" animBg="1"/>
      <p:bldP spid="81" grpId="2" animBg="1"/>
      <p:bldP spid="81" grpId="3" animBg="1"/>
      <p:bldP spid="82" grpId="0" animBg="1"/>
      <p:bldP spid="82" grpId="1" animBg="1"/>
      <p:bldP spid="82" grpId="2" animBg="1"/>
      <p:bldP spid="82" grpId="3" animBg="1"/>
      <p:bldP spid="83" grpId="0" animBg="1"/>
      <p:bldP spid="83" grpId="1" animBg="1"/>
      <p:bldP spid="83" grpId="2" animBg="1"/>
      <p:bldP spid="83" grpId="3" animBg="1"/>
      <p:bldP spid="84" grpId="0" animBg="1"/>
      <p:bldP spid="84" grpId="1" animBg="1"/>
      <p:bldP spid="84" grpId="2" animBg="1"/>
      <p:bldP spid="84" grpId="3" animBg="1"/>
      <p:bldP spid="85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6e4d7d2db62fd20dce99289f5261fb55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 rot="19176958">
            <a:off x="46680" y="18061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 rot="2679793">
            <a:off x="7956912" y="-1914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 rot="19176958">
            <a:off x="260961" y="23235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 rot="2679793">
            <a:off x="7709095" y="25563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 rot="19176958">
            <a:off x="475309" y="51812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 rot="19176958">
            <a:off x="689590" y="73242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 rot="2679793">
            <a:off x="7528284" y="49815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 rot="2679793">
            <a:off x="7280467" y="75570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 rot="19176958">
            <a:off x="903937" y="1018194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 rot="19176958">
            <a:off x="1118218" y="123249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nillo"/>
          <p:cNvSpPr/>
          <p:nvPr/>
        </p:nvSpPr>
        <p:spPr>
          <a:xfrm rot="19176958">
            <a:off x="1332566" y="151826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nillo"/>
          <p:cNvSpPr/>
          <p:nvPr/>
        </p:nvSpPr>
        <p:spPr>
          <a:xfrm rot="19176958">
            <a:off x="1546847" y="173255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nillo"/>
          <p:cNvSpPr/>
          <p:nvPr/>
        </p:nvSpPr>
        <p:spPr>
          <a:xfrm rot="2679793">
            <a:off x="7099657" y="1069656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Anillo"/>
          <p:cNvSpPr/>
          <p:nvPr/>
        </p:nvSpPr>
        <p:spPr>
          <a:xfrm rot="2679793">
            <a:off x="6851840" y="132720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9" name="18 Anillo"/>
          <p:cNvSpPr/>
          <p:nvPr/>
        </p:nvSpPr>
        <p:spPr>
          <a:xfrm rot="2679793">
            <a:off x="6671029" y="156972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Anillo"/>
          <p:cNvSpPr/>
          <p:nvPr/>
        </p:nvSpPr>
        <p:spPr>
          <a:xfrm rot="2679793">
            <a:off x="6423212" y="182727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1" name="20 Anillo"/>
          <p:cNvSpPr/>
          <p:nvPr/>
        </p:nvSpPr>
        <p:spPr>
          <a:xfrm rot="19176958">
            <a:off x="1761190" y="194688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2" name="21 Anillo"/>
          <p:cNvSpPr/>
          <p:nvPr/>
        </p:nvSpPr>
        <p:spPr>
          <a:xfrm rot="19176958">
            <a:off x="1975471" y="216118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Anillo"/>
          <p:cNvSpPr/>
          <p:nvPr/>
        </p:nvSpPr>
        <p:spPr>
          <a:xfrm rot="19176958">
            <a:off x="2189819" y="244695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4" name="23 Anillo"/>
          <p:cNvSpPr/>
          <p:nvPr/>
        </p:nvSpPr>
        <p:spPr>
          <a:xfrm rot="19176958">
            <a:off x="2404100" y="2661249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5" name="24 Anillo"/>
          <p:cNvSpPr/>
          <p:nvPr/>
        </p:nvSpPr>
        <p:spPr>
          <a:xfrm rot="19176958">
            <a:off x="2618447" y="294702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6" name="25 Anillo"/>
          <p:cNvSpPr/>
          <p:nvPr/>
        </p:nvSpPr>
        <p:spPr>
          <a:xfrm rot="19176958">
            <a:off x="2832728" y="316131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26 Anillo"/>
          <p:cNvSpPr/>
          <p:nvPr/>
        </p:nvSpPr>
        <p:spPr>
          <a:xfrm rot="19176958">
            <a:off x="3047076" y="344708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8" name="27 Anillo"/>
          <p:cNvSpPr/>
          <p:nvPr/>
        </p:nvSpPr>
        <p:spPr>
          <a:xfrm rot="19176958">
            <a:off x="3261357" y="3661382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9" name="28 Anillo"/>
          <p:cNvSpPr/>
          <p:nvPr/>
        </p:nvSpPr>
        <p:spPr>
          <a:xfrm rot="2679793">
            <a:off x="6242400" y="213198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0" name="29 Anillo"/>
          <p:cNvSpPr/>
          <p:nvPr/>
        </p:nvSpPr>
        <p:spPr>
          <a:xfrm rot="2679793">
            <a:off x="5994583" y="238953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1" name="30 Anillo"/>
          <p:cNvSpPr/>
          <p:nvPr/>
        </p:nvSpPr>
        <p:spPr>
          <a:xfrm rot="2679793">
            <a:off x="5813772" y="263204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2" name="31 Anillo"/>
          <p:cNvSpPr/>
          <p:nvPr/>
        </p:nvSpPr>
        <p:spPr>
          <a:xfrm rot="2679793">
            <a:off x="5565955" y="2889598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3" name="32 Anillo"/>
          <p:cNvSpPr/>
          <p:nvPr/>
        </p:nvSpPr>
        <p:spPr>
          <a:xfrm rot="2679793">
            <a:off x="5385145" y="320355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4" name="33 Anillo"/>
          <p:cNvSpPr/>
          <p:nvPr/>
        </p:nvSpPr>
        <p:spPr>
          <a:xfrm rot="2679793">
            <a:off x="5137328" y="346110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5" name="34 Anillo"/>
          <p:cNvSpPr/>
          <p:nvPr/>
        </p:nvSpPr>
        <p:spPr>
          <a:xfrm rot="2679793">
            <a:off x="4956517" y="370361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6" name="35 Anillo"/>
          <p:cNvSpPr/>
          <p:nvPr/>
        </p:nvSpPr>
        <p:spPr>
          <a:xfrm rot="2679793">
            <a:off x="4708700" y="3961168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7" name="36 Anillo"/>
          <p:cNvSpPr/>
          <p:nvPr/>
        </p:nvSpPr>
        <p:spPr>
          <a:xfrm rot="19176958">
            <a:off x="3475671" y="398838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8" name="37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5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" fill="hold">
                            <p:stCondLst>
                              <p:cond delay="3000"/>
                            </p:stCondLst>
                            <p:childTnLst>
                              <p:par>
                                <p:cTn id="20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4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0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9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2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5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4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7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0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3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6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9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2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5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8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1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4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7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3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6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9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8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0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solidFill>
            <a:schemeClr val="bg1"/>
          </a:soli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6e57efa3891d2084234ba37f6fa75dcd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32" y="0"/>
            <a:ext cx="9136568" cy="5143500"/>
          </a:xfrm>
          <a:prstGeom prst="rect">
            <a:avLst/>
          </a:prstGeom>
        </p:spPr>
      </p:pic>
      <p:sp>
        <p:nvSpPr>
          <p:cNvPr id="5" name="4 Onda"/>
          <p:cNvSpPr/>
          <p:nvPr/>
        </p:nvSpPr>
        <p:spPr>
          <a:xfrm>
            <a:off x="4572000" y="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Onda"/>
          <p:cNvSpPr/>
          <p:nvPr/>
        </p:nvSpPr>
        <p:spPr>
          <a:xfrm flipH="1">
            <a:off x="2857488" y="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Onda"/>
          <p:cNvSpPr/>
          <p:nvPr/>
        </p:nvSpPr>
        <p:spPr>
          <a:xfrm>
            <a:off x="4572000" y="57148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Onda"/>
          <p:cNvSpPr/>
          <p:nvPr/>
        </p:nvSpPr>
        <p:spPr>
          <a:xfrm flipH="1">
            <a:off x="2857488" y="57148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Onda"/>
          <p:cNvSpPr/>
          <p:nvPr/>
        </p:nvSpPr>
        <p:spPr>
          <a:xfrm>
            <a:off x="4572000" y="114299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Onda"/>
          <p:cNvSpPr/>
          <p:nvPr/>
        </p:nvSpPr>
        <p:spPr>
          <a:xfrm flipH="1">
            <a:off x="2857488" y="114299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Onda"/>
          <p:cNvSpPr/>
          <p:nvPr/>
        </p:nvSpPr>
        <p:spPr>
          <a:xfrm>
            <a:off x="4572000" y="171447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Onda"/>
          <p:cNvSpPr/>
          <p:nvPr/>
        </p:nvSpPr>
        <p:spPr>
          <a:xfrm flipH="1">
            <a:off x="2857488" y="171447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Onda"/>
          <p:cNvSpPr/>
          <p:nvPr/>
        </p:nvSpPr>
        <p:spPr>
          <a:xfrm>
            <a:off x="4572000" y="228603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Onda"/>
          <p:cNvSpPr/>
          <p:nvPr/>
        </p:nvSpPr>
        <p:spPr>
          <a:xfrm flipH="1">
            <a:off x="2857488" y="228603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Onda"/>
          <p:cNvSpPr/>
          <p:nvPr/>
        </p:nvSpPr>
        <p:spPr>
          <a:xfrm>
            <a:off x="4572000" y="285752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Onda"/>
          <p:cNvSpPr/>
          <p:nvPr/>
        </p:nvSpPr>
        <p:spPr>
          <a:xfrm flipH="1">
            <a:off x="2857488" y="285752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Onda"/>
          <p:cNvSpPr/>
          <p:nvPr/>
        </p:nvSpPr>
        <p:spPr>
          <a:xfrm>
            <a:off x="4572000" y="342902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Onda"/>
          <p:cNvSpPr/>
          <p:nvPr/>
        </p:nvSpPr>
        <p:spPr>
          <a:xfrm flipH="1">
            <a:off x="2857488" y="342902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Onda"/>
          <p:cNvSpPr/>
          <p:nvPr/>
        </p:nvSpPr>
        <p:spPr>
          <a:xfrm>
            <a:off x="4572000" y="400051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Onda"/>
          <p:cNvSpPr/>
          <p:nvPr/>
        </p:nvSpPr>
        <p:spPr>
          <a:xfrm flipH="1">
            <a:off x="2857488" y="400051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Onda"/>
          <p:cNvSpPr/>
          <p:nvPr/>
        </p:nvSpPr>
        <p:spPr>
          <a:xfrm>
            <a:off x="4572000" y="4572014"/>
            <a:ext cx="1785950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Onda"/>
          <p:cNvSpPr/>
          <p:nvPr/>
        </p:nvSpPr>
        <p:spPr>
          <a:xfrm flipH="1">
            <a:off x="2857488" y="4572014"/>
            <a:ext cx="1714512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1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accent6">
                  <a:lumMod val="75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7da33679f46e9b0987d0071443874a30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465" y="0"/>
            <a:ext cx="9148465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958054">
            <a:off x="7743846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7283212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958054">
            <a:off x="7283054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6672435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958054">
            <a:off x="6672277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5997326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958054">
            <a:off x="5997168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5347279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958054">
            <a:off x="5347121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4672170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958054">
            <a:off x="4672012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9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9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rgbClr val="E8B76E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54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8c0e0f503ac3b455ede381bbdfddffe6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36568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20637084">
            <a:off x="-3752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58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20637084">
            <a:off x="135357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99648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20637084">
            <a:off x="263945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328236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0637084">
            <a:off x="399677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463968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20637084">
            <a:off x="521122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585413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656854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721145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19070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-375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63916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135357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199648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263945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328236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399677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463968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521122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585413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656854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721145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6" y="104796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-3751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637084">
            <a:off x="639159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135357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637084">
            <a:off x="199648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263945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637084">
            <a:off x="328236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399677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637084">
            <a:off x="463968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21122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637084">
            <a:off x="585413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656854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637084">
            <a:off x="721145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7744005" y="190522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637084">
            <a:off x="-3751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639159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637084">
            <a:off x="135357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199648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637084">
            <a:off x="263945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328236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637084">
            <a:off x="399677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463968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637084">
            <a:off x="521122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585413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637084">
            <a:off x="656854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721145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637084">
            <a:off x="7744005" y="290535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20637084">
            <a:off x="-3752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637084">
            <a:off x="639158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20637084">
            <a:off x="135357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637084">
            <a:off x="199648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20637084">
            <a:off x="263945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637084">
            <a:off x="328236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20637084">
            <a:off x="399677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637084">
            <a:off x="463968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20637084">
            <a:off x="521122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637084">
            <a:off x="585413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20637084">
            <a:off x="656854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637084">
            <a:off x="721145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20637084">
            <a:off x="7744004" y="390548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6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0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4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6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0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6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0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6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6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0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2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4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6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90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3" fill="hold">
                            <p:stCondLst>
                              <p:cond delay="3000"/>
                            </p:stCondLst>
                            <p:childTnLst>
                              <p:par>
                                <p:cTn id="594" presetID="2" presetClass="exit" presetSubtype="4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58" grpId="0" animBg="1"/>
      <p:bldP spid="58" grpId="1" animBg="1"/>
      <p:bldP spid="58" grpId="2" animBg="1"/>
      <p:bldP spid="58" grpId="3" animBg="1"/>
      <p:bldP spid="58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61" grpId="0" animBg="1"/>
      <p:bldP spid="61" grpId="1" animBg="1"/>
      <p:bldP spid="61" grpId="2" animBg="1"/>
      <p:bldP spid="61" grpId="3" animBg="1"/>
      <p:bldP spid="61" grpId="4" animBg="1"/>
      <p:bldP spid="62" grpId="0" animBg="1"/>
      <p:bldP spid="62" grpId="1" animBg="1"/>
      <p:bldP spid="62" grpId="2" animBg="1"/>
      <p:bldP spid="62" grpId="3" animBg="1"/>
      <p:bldP spid="62" grpId="4" animBg="1"/>
      <p:bldP spid="63" grpId="0" animBg="1"/>
      <p:bldP spid="63" grpId="1" animBg="1"/>
      <p:bldP spid="63" grpId="2" animBg="1"/>
      <p:bldP spid="63" grpId="3" animBg="1"/>
      <p:bldP spid="63" grpId="4" animBg="1"/>
      <p:bldP spid="64" grpId="0" animBg="1"/>
      <p:bldP spid="64" grpId="1" animBg="1"/>
      <p:bldP spid="64" grpId="2" animBg="1"/>
      <p:bldP spid="64" grpId="3" animBg="1"/>
      <p:bldP spid="64" grpId="4" animBg="1"/>
      <p:bldP spid="65" grpId="0" animBg="1"/>
      <p:bldP spid="65" grpId="1" animBg="1"/>
      <p:bldP spid="65" grpId="2" animBg="1"/>
      <p:bldP spid="65" grpId="3" animBg="1"/>
      <p:bldP spid="65" grpId="4" animBg="1"/>
      <p:bldP spid="66" grpId="0" animBg="1"/>
      <p:bldP spid="66" grpId="1" animBg="1"/>
      <p:bldP spid="66" grpId="2" animBg="1"/>
      <p:bldP spid="66" grpId="3" animBg="1"/>
      <p:bldP spid="66" grpId="4" animBg="1"/>
      <p:bldP spid="67" grpId="0" animBg="1"/>
      <p:bldP spid="67" grpId="1" animBg="1"/>
      <p:bldP spid="67" grpId="2" animBg="1"/>
      <p:bldP spid="67" grpId="3" animBg="1"/>
      <p:bldP spid="67" grpId="4" animBg="1"/>
      <p:bldP spid="68" grpId="0" animBg="1"/>
      <p:bldP spid="68" grpId="1" animBg="1"/>
      <p:bldP spid="68" grpId="2" animBg="1"/>
      <p:bldP spid="68" grpId="3" animBg="1"/>
      <p:bldP spid="68" grpId="4" animBg="1"/>
      <p:bldP spid="69" grpId="0" animBg="1"/>
      <p:bldP spid="69" grpId="1" animBg="1"/>
      <p:bldP spid="69" grpId="2" animBg="1"/>
      <p:bldP spid="69" grpId="3" animBg="1"/>
      <p:bldP spid="69" grpId="4" animBg="1"/>
      <p:bldP spid="70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8e744e310e425fd199b74219a826e198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255"/>
            <a:ext cx="9144000" cy="5140990"/>
          </a:xfrm>
          <a:prstGeom prst="rect">
            <a:avLst/>
          </a:prstGeom>
        </p:spPr>
      </p:pic>
      <p:sp>
        <p:nvSpPr>
          <p:cNvPr id="5" name="4 Triángulo rectángulo"/>
          <p:cNvSpPr/>
          <p:nvPr/>
        </p:nvSpPr>
        <p:spPr>
          <a:xfrm>
            <a:off x="4572000" y="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riángulo rectángulo"/>
          <p:cNvSpPr/>
          <p:nvPr/>
        </p:nvSpPr>
        <p:spPr>
          <a:xfrm flipH="1">
            <a:off x="3214677" y="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iángulo rectángulo"/>
          <p:cNvSpPr/>
          <p:nvPr/>
        </p:nvSpPr>
        <p:spPr>
          <a:xfrm>
            <a:off x="4572000" y="28573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riángulo rectángulo"/>
          <p:cNvSpPr/>
          <p:nvPr/>
        </p:nvSpPr>
        <p:spPr>
          <a:xfrm flipH="1">
            <a:off x="3214677" y="28573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riángulo rectángulo"/>
          <p:cNvSpPr/>
          <p:nvPr/>
        </p:nvSpPr>
        <p:spPr>
          <a:xfrm>
            <a:off x="4572000" y="57150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riángulo rectángulo"/>
          <p:cNvSpPr/>
          <p:nvPr/>
        </p:nvSpPr>
        <p:spPr>
          <a:xfrm flipH="1">
            <a:off x="3214677" y="57150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riángulo rectángulo"/>
          <p:cNvSpPr/>
          <p:nvPr/>
        </p:nvSpPr>
        <p:spPr>
          <a:xfrm>
            <a:off x="4572000" y="8572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riángulo rectángulo"/>
          <p:cNvSpPr/>
          <p:nvPr/>
        </p:nvSpPr>
        <p:spPr>
          <a:xfrm flipH="1">
            <a:off x="3214677" y="8572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riángulo rectángulo"/>
          <p:cNvSpPr/>
          <p:nvPr/>
        </p:nvSpPr>
        <p:spPr>
          <a:xfrm>
            <a:off x="4572000" y="114300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riángulo rectángulo"/>
          <p:cNvSpPr/>
          <p:nvPr/>
        </p:nvSpPr>
        <p:spPr>
          <a:xfrm flipH="1">
            <a:off x="3214677" y="114300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riángulo rectángulo"/>
          <p:cNvSpPr/>
          <p:nvPr/>
        </p:nvSpPr>
        <p:spPr>
          <a:xfrm>
            <a:off x="4572000" y="142874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riángulo rectángulo"/>
          <p:cNvSpPr/>
          <p:nvPr/>
        </p:nvSpPr>
        <p:spPr>
          <a:xfrm flipH="1">
            <a:off x="3214677" y="142874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riángulo rectángulo"/>
          <p:cNvSpPr/>
          <p:nvPr/>
        </p:nvSpPr>
        <p:spPr>
          <a:xfrm>
            <a:off x="4572000" y="171451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riángulo rectángulo"/>
          <p:cNvSpPr/>
          <p:nvPr/>
        </p:nvSpPr>
        <p:spPr>
          <a:xfrm flipH="1">
            <a:off x="3214677" y="171451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riángulo rectángulo"/>
          <p:cNvSpPr/>
          <p:nvPr/>
        </p:nvSpPr>
        <p:spPr>
          <a:xfrm>
            <a:off x="4572000" y="207168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riángulo rectángulo"/>
          <p:cNvSpPr/>
          <p:nvPr/>
        </p:nvSpPr>
        <p:spPr>
          <a:xfrm flipH="1">
            <a:off x="3214677" y="207168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riángulo rectángulo"/>
          <p:cNvSpPr/>
          <p:nvPr/>
        </p:nvSpPr>
        <p:spPr>
          <a:xfrm>
            <a:off x="4572000" y="228601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riángulo rectángulo"/>
          <p:cNvSpPr/>
          <p:nvPr/>
        </p:nvSpPr>
        <p:spPr>
          <a:xfrm flipH="1">
            <a:off x="3214677" y="228601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riángulo rectángulo"/>
          <p:cNvSpPr/>
          <p:nvPr/>
        </p:nvSpPr>
        <p:spPr>
          <a:xfrm>
            <a:off x="4572000" y="264318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riángulo rectángulo"/>
          <p:cNvSpPr/>
          <p:nvPr/>
        </p:nvSpPr>
        <p:spPr>
          <a:xfrm flipH="1">
            <a:off x="3214677" y="264318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riángulo rectángulo"/>
          <p:cNvSpPr/>
          <p:nvPr/>
        </p:nvSpPr>
        <p:spPr>
          <a:xfrm>
            <a:off x="4572000" y="292895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riángulo rectángulo"/>
          <p:cNvSpPr/>
          <p:nvPr/>
        </p:nvSpPr>
        <p:spPr>
          <a:xfrm flipH="1">
            <a:off x="3214677" y="292895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riángulo rectángulo"/>
          <p:cNvSpPr/>
          <p:nvPr/>
        </p:nvSpPr>
        <p:spPr>
          <a:xfrm>
            <a:off x="4572000" y="321469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riángulo rectángulo"/>
          <p:cNvSpPr/>
          <p:nvPr/>
        </p:nvSpPr>
        <p:spPr>
          <a:xfrm flipH="1">
            <a:off x="3214677" y="321469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riángulo rectángulo"/>
          <p:cNvSpPr/>
          <p:nvPr/>
        </p:nvSpPr>
        <p:spPr>
          <a:xfrm>
            <a:off x="4572000" y="350046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riángulo rectángulo"/>
          <p:cNvSpPr/>
          <p:nvPr/>
        </p:nvSpPr>
        <p:spPr>
          <a:xfrm flipH="1">
            <a:off x="3214677" y="350046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riángulo rectángulo"/>
          <p:cNvSpPr/>
          <p:nvPr/>
        </p:nvSpPr>
        <p:spPr>
          <a:xfrm>
            <a:off x="4572000" y="378619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riángulo rectángulo"/>
          <p:cNvSpPr/>
          <p:nvPr/>
        </p:nvSpPr>
        <p:spPr>
          <a:xfrm flipH="1">
            <a:off x="3214677" y="378619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riángulo rectángulo"/>
          <p:cNvSpPr/>
          <p:nvPr/>
        </p:nvSpPr>
        <p:spPr>
          <a:xfrm>
            <a:off x="4572000" y="407196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riángulo rectángulo"/>
          <p:cNvSpPr/>
          <p:nvPr/>
        </p:nvSpPr>
        <p:spPr>
          <a:xfrm flipH="1">
            <a:off x="3214677" y="407196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riángulo rectángulo"/>
          <p:cNvSpPr/>
          <p:nvPr/>
        </p:nvSpPr>
        <p:spPr>
          <a:xfrm>
            <a:off x="4572000" y="44291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riángulo rectángulo"/>
          <p:cNvSpPr/>
          <p:nvPr/>
        </p:nvSpPr>
        <p:spPr>
          <a:xfrm flipH="1">
            <a:off x="3214677" y="44291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riángulo rectángulo"/>
          <p:cNvSpPr/>
          <p:nvPr/>
        </p:nvSpPr>
        <p:spPr>
          <a:xfrm>
            <a:off x="4572000" y="475060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riángulo rectángulo"/>
          <p:cNvSpPr/>
          <p:nvPr/>
        </p:nvSpPr>
        <p:spPr>
          <a:xfrm flipH="1">
            <a:off x="3214677" y="475060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>
            <a:off x="-285784" y="-214332"/>
            <a:ext cx="9715568" cy="6000792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8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1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5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9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3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7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1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5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9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3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7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3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7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1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5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9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1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3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9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1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3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9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1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3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9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1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3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7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1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5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9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3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7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1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5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9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3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7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1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5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9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3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7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3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5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7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3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5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7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3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5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7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3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4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8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90" dur="5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rgbClr val="FFFF00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54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9a2b2dcad28d789dd48fcab3430b7e9a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32" y="0"/>
            <a:ext cx="9136568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58054">
            <a:off x="399693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399677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58054">
            <a:off x="463984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463968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58054">
            <a:off x="521138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521122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58054">
            <a:off x="585429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585413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58054">
            <a:off x="656870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656854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58054">
            <a:off x="721161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721145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58054">
            <a:off x="7744164" y="14042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7" y="190520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7744005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958054">
            <a:off x="7743847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7068896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958054">
            <a:off x="70687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63545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958054">
            <a:off x="63543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56794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958054">
            <a:off x="56792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029361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958054">
            <a:off x="5029203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4354252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958054">
            <a:off x="4354094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3639873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958054">
            <a:off x="3639715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2964764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958054">
            <a:off x="2964606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23147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958054">
            <a:off x="23145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16396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958054">
            <a:off x="16394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925229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958054">
            <a:off x="925071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250120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958054">
            <a:off x="249962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-217780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958054">
            <a:off x="-2179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4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7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0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3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6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9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2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5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8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1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4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7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0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3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6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9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2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5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8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1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4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7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0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3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6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9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2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5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8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1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4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7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0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3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6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9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2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5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8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1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3000"/>
                            </p:stCondLst>
                            <p:childTnLst>
                              <p:par>
                                <p:cTn id="373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8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6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0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4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2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6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0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4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8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2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6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0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4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8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2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6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5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807f0a691087c3e8e5ef1c72cb93756b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464" y="0"/>
            <a:ext cx="9148464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04020">
            <a:off x="4254989" y="9722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813016" flipH="1">
            <a:off x="4668238" y="10810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04020">
            <a:off x="611652" y="9722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813016" flipH="1">
            <a:off x="1024901" y="10810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04020">
            <a:off x="7826891" y="9722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813016" flipH="1">
            <a:off x="8240140" y="10810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04020">
            <a:off x="2469040" y="9723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813016" flipH="1">
            <a:off x="2882289" y="10811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04020">
            <a:off x="6255254" y="9722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813016" flipH="1">
            <a:off x="6668503" y="10810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04020">
            <a:off x="4254988" y="652644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813016" flipH="1">
            <a:off x="4668237" y="653732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04020">
            <a:off x="611651" y="652644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813016" flipH="1">
            <a:off x="1024900" y="653732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04020">
            <a:off x="7826890" y="652644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813016" flipH="1">
            <a:off x="8240139" y="653732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04020">
            <a:off x="2469039" y="652645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813016" flipH="1">
            <a:off x="2882288" y="653733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04020">
            <a:off x="6255253" y="652644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813016" flipH="1">
            <a:off x="6668502" y="653732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04020">
            <a:off x="4254988" y="1295609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813016" flipH="1">
            <a:off x="4668237" y="1296697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04020">
            <a:off x="611651" y="1295609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813016" flipH="1">
            <a:off x="1024900" y="1296697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04020">
            <a:off x="7826890" y="1295609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813016" flipH="1">
            <a:off x="8240139" y="1296697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904020">
            <a:off x="2469039" y="1295610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813016" flipH="1">
            <a:off x="2882288" y="1296698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904020">
            <a:off x="6255253" y="1295609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813016" flipH="1">
            <a:off x="6668502" y="1296697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904020">
            <a:off x="4254987" y="1938531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813016" flipH="1">
            <a:off x="4668236" y="1939619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904020">
            <a:off x="611650" y="1938531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813016" flipH="1">
            <a:off x="1024899" y="1939619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904020">
            <a:off x="7826889" y="1938531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813016" flipH="1">
            <a:off x="8240138" y="1939619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904020">
            <a:off x="2469038" y="1938532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813016" flipH="1">
            <a:off x="2882287" y="1939620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904020">
            <a:off x="6255252" y="1938531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813016" flipH="1">
            <a:off x="6668501" y="1939619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904020">
            <a:off x="4254990" y="2581489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813016" flipH="1">
            <a:off x="4668239" y="2582577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904020">
            <a:off x="611653" y="2581489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813016" flipH="1">
            <a:off x="1024902" y="2582577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904020">
            <a:off x="7826892" y="2581489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813016" flipH="1">
            <a:off x="8240141" y="2582577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904020">
            <a:off x="2469041" y="2581490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813016" flipH="1">
            <a:off x="2882290" y="2582578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904020">
            <a:off x="6255255" y="2581489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813016" flipH="1">
            <a:off x="6668504" y="2582577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904020">
            <a:off x="4254989" y="3224411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813016" flipH="1">
            <a:off x="4668238" y="3225499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904020">
            <a:off x="611652" y="3224411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813016" flipH="1">
            <a:off x="1024901" y="3225499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904020">
            <a:off x="7826891" y="3224411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813016" flipH="1">
            <a:off x="8240140" y="3225499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904020">
            <a:off x="2469040" y="3224412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813016" flipH="1">
            <a:off x="2882289" y="3225500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904020">
            <a:off x="6255254" y="3224411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813016" flipH="1">
            <a:off x="6668503" y="3225499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904020">
            <a:off x="4254989" y="3867376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813016" flipH="1">
            <a:off x="4668238" y="3868464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904020">
            <a:off x="611652" y="3867376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813016" flipH="1">
            <a:off x="1024901" y="3868464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904020">
            <a:off x="7826891" y="3867376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20813016" flipH="1">
            <a:off x="8240140" y="3868464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904020">
            <a:off x="2469040" y="3867377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20813016" flipH="1">
            <a:off x="2882289" y="3868465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904020">
            <a:off x="6255254" y="3867376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20813016" flipH="1">
            <a:off x="6668503" y="3868464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904020">
            <a:off x="4254988" y="4510298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20813016" flipH="1">
            <a:off x="4668237" y="4511386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904020">
            <a:off x="611651" y="4510298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20813016" flipH="1">
            <a:off x="1024900" y="4511386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 rot="904020">
            <a:off x="7826890" y="4510298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rot="20813016" flipH="1">
            <a:off x="8240139" y="4511386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ectángulo"/>
          <p:cNvSpPr/>
          <p:nvPr/>
        </p:nvSpPr>
        <p:spPr>
          <a:xfrm rot="904020">
            <a:off x="2469039" y="4510299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ectángulo"/>
          <p:cNvSpPr/>
          <p:nvPr/>
        </p:nvSpPr>
        <p:spPr>
          <a:xfrm rot="20813016" flipH="1">
            <a:off x="2882288" y="4511387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ectángulo"/>
          <p:cNvSpPr/>
          <p:nvPr/>
        </p:nvSpPr>
        <p:spPr>
          <a:xfrm rot="904020">
            <a:off x="6255253" y="4510298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4" name="83 Rectángulo"/>
          <p:cNvSpPr/>
          <p:nvPr/>
        </p:nvSpPr>
        <p:spPr>
          <a:xfrm rot="20813016" flipH="1">
            <a:off x="6668502" y="4511386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5" name="84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8" fill="hold">
                            <p:stCondLst>
                              <p:cond delay="3000"/>
                            </p:stCondLst>
                            <p:childTnLst>
                              <p:par>
                                <p:cTn id="569" presetID="2" presetClass="exit" presetSubtype="1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6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8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  <p:bldP spid="67" grpId="1" animBg="1"/>
      <p:bldP spid="67" grpId="2" animBg="1"/>
      <p:bldP spid="67" grpId="3" animBg="1"/>
      <p:bldP spid="68" grpId="0" animBg="1"/>
      <p:bldP spid="68" grpId="1" animBg="1"/>
      <p:bldP spid="68" grpId="2" animBg="1"/>
      <p:bldP spid="68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81" grpId="0" animBg="1"/>
      <p:bldP spid="81" grpId="1" animBg="1"/>
      <p:bldP spid="81" grpId="2" animBg="1"/>
      <p:bldP spid="81" grpId="3" animBg="1"/>
      <p:bldP spid="82" grpId="0" animBg="1"/>
      <p:bldP spid="82" grpId="1" animBg="1"/>
      <p:bldP spid="82" grpId="2" animBg="1"/>
      <p:bldP spid="82" grpId="3" animBg="1"/>
      <p:bldP spid="83" grpId="0" animBg="1"/>
      <p:bldP spid="83" grpId="1" animBg="1"/>
      <p:bldP spid="83" grpId="2" animBg="1"/>
      <p:bldP spid="83" grpId="3" animBg="1"/>
      <p:bldP spid="84" grpId="0" animBg="1"/>
      <p:bldP spid="84" grpId="1" animBg="1"/>
      <p:bldP spid="84" grpId="2" animBg="1"/>
      <p:bldP spid="84" grpId="3" animBg="1"/>
      <p:bldP spid="85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chemeClr val="accent3">
                  <a:lumMod val="50000"/>
                  <a:shade val="67500"/>
                  <a:satMod val="115000"/>
                </a:schemeClr>
              </a:gs>
              <a:gs pos="100000">
                <a:schemeClr val="accent3">
                  <a:lumMod val="50000"/>
                  <a:shade val="100000"/>
                  <a:satMod val="115000"/>
                </a:scheme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19ddd63804c2f56c41f2b2d148c7d79d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510"/>
            <a:ext cx="9144000" cy="5140990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 rot="19176958">
            <a:off x="46680" y="18061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 rot="2679793">
            <a:off x="7956912" y="-1914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 rot="19176958">
            <a:off x="260961" y="23235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 rot="2679793">
            <a:off x="7709095" y="25563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 rot="19176958">
            <a:off x="475309" y="51812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 rot="19176958">
            <a:off x="689590" y="73242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 rot="2679793">
            <a:off x="7528284" y="49815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 rot="2679793">
            <a:off x="7280467" y="75570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 rot="19176958">
            <a:off x="903937" y="1018194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 rot="19176958">
            <a:off x="1118218" y="123249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nillo"/>
          <p:cNvSpPr/>
          <p:nvPr/>
        </p:nvSpPr>
        <p:spPr>
          <a:xfrm rot="19176958">
            <a:off x="1332566" y="151826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nillo"/>
          <p:cNvSpPr/>
          <p:nvPr/>
        </p:nvSpPr>
        <p:spPr>
          <a:xfrm rot="19176958">
            <a:off x="1546847" y="173255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nillo"/>
          <p:cNvSpPr/>
          <p:nvPr/>
        </p:nvSpPr>
        <p:spPr>
          <a:xfrm rot="2679793">
            <a:off x="7099657" y="1069656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Anillo"/>
          <p:cNvSpPr/>
          <p:nvPr/>
        </p:nvSpPr>
        <p:spPr>
          <a:xfrm rot="2679793">
            <a:off x="6851840" y="132720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9" name="18 Anillo"/>
          <p:cNvSpPr/>
          <p:nvPr/>
        </p:nvSpPr>
        <p:spPr>
          <a:xfrm rot="2679793">
            <a:off x="6671029" y="156972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Anillo"/>
          <p:cNvSpPr/>
          <p:nvPr/>
        </p:nvSpPr>
        <p:spPr>
          <a:xfrm rot="2679793">
            <a:off x="6423212" y="182727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1" name="20 Anillo"/>
          <p:cNvSpPr/>
          <p:nvPr/>
        </p:nvSpPr>
        <p:spPr>
          <a:xfrm rot="19176958">
            <a:off x="1761190" y="194688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2" name="21 Anillo"/>
          <p:cNvSpPr/>
          <p:nvPr/>
        </p:nvSpPr>
        <p:spPr>
          <a:xfrm rot="19176958">
            <a:off x="1975471" y="216118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Anillo"/>
          <p:cNvSpPr/>
          <p:nvPr/>
        </p:nvSpPr>
        <p:spPr>
          <a:xfrm rot="19176958">
            <a:off x="2189819" y="244695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4" name="23 Anillo"/>
          <p:cNvSpPr/>
          <p:nvPr/>
        </p:nvSpPr>
        <p:spPr>
          <a:xfrm rot="19176958">
            <a:off x="2404100" y="2661249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5" name="24 Anillo"/>
          <p:cNvSpPr/>
          <p:nvPr/>
        </p:nvSpPr>
        <p:spPr>
          <a:xfrm rot="19176958">
            <a:off x="2618447" y="294702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6" name="25 Anillo"/>
          <p:cNvSpPr/>
          <p:nvPr/>
        </p:nvSpPr>
        <p:spPr>
          <a:xfrm rot="19176958">
            <a:off x="2832728" y="316131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26 Anillo"/>
          <p:cNvSpPr/>
          <p:nvPr/>
        </p:nvSpPr>
        <p:spPr>
          <a:xfrm rot="19176958">
            <a:off x="3047076" y="344708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8" name="27 Anillo"/>
          <p:cNvSpPr/>
          <p:nvPr/>
        </p:nvSpPr>
        <p:spPr>
          <a:xfrm rot="19176958">
            <a:off x="3261357" y="3661382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9" name="28 Anillo"/>
          <p:cNvSpPr/>
          <p:nvPr/>
        </p:nvSpPr>
        <p:spPr>
          <a:xfrm rot="2679793">
            <a:off x="6242400" y="213198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0" name="29 Anillo"/>
          <p:cNvSpPr/>
          <p:nvPr/>
        </p:nvSpPr>
        <p:spPr>
          <a:xfrm rot="2679793">
            <a:off x="5994583" y="238953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1" name="30 Anillo"/>
          <p:cNvSpPr/>
          <p:nvPr/>
        </p:nvSpPr>
        <p:spPr>
          <a:xfrm rot="2679793">
            <a:off x="5813772" y="263204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2" name="31 Anillo"/>
          <p:cNvSpPr/>
          <p:nvPr/>
        </p:nvSpPr>
        <p:spPr>
          <a:xfrm rot="2679793">
            <a:off x="5565955" y="2889598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3" name="32 Anillo"/>
          <p:cNvSpPr/>
          <p:nvPr/>
        </p:nvSpPr>
        <p:spPr>
          <a:xfrm rot="2679793">
            <a:off x="5385145" y="320355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4" name="33 Anillo"/>
          <p:cNvSpPr/>
          <p:nvPr/>
        </p:nvSpPr>
        <p:spPr>
          <a:xfrm rot="2679793">
            <a:off x="5137328" y="346110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5" name="34 Anillo"/>
          <p:cNvSpPr/>
          <p:nvPr/>
        </p:nvSpPr>
        <p:spPr>
          <a:xfrm rot="2679793">
            <a:off x="4956517" y="370361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6" name="35 Anillo"/>
          <p:cNvSpPr/>
          <p:nvPr/>
        </p:nvSpPr>
        <p:spPr>
          <a:xfrm rot="2679793">
            <a:off x="4708700" y="3961168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7" name="36 Anillo"/>
          <p:cNvSpPr/>
          <p:nvPr/>
        </p:nvSpPr>
        <p:spPr>
          <a:xfrm rot="19176958">
            <a:off x="3475671" y="398838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8" name="37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5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" fill="hold">
                            <p:stCondLst>
                              <p:cond delay="3000"/>
                            </p:stCondLst>
                            <p:childTnLst>
                              <p:par>
                                <p:cTn id="20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4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0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9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2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5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4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7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0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3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6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9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2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5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8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1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4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7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3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6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9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8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0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23" name="22 Imagen" descr="32b0c3ed974aaef6ea97bcc48eecd74f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255"/>
            <a:ext cx="9144000" cy="5140990"/>
          </a:xfrm>
          <a:prstGeom prst="rect">
            <a:avLst/>
          </a:prstGeom>
        </p:spPr>
      </p:pic>
      <p:sp>
        <p:nvSpPr>
          <p:cNvPr id="24" name="23 Onda"/>
          <p:cNvSpPr/>
          <p:nvPr/>
        </p:nvSpPr>
        <p:spPr>
          <a:xfrm>
            <a:off x="4572000" y="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Onda"/>
          <p:cNvSpPr/>
          <p:nvPr/>
        </p:nvSpPr>
        <p:spPr>
          <a:xfrm flipH="1">
            <a:off x="2857488" y="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Onda"/>
          <p:cNvSpPr/>
          <p:nvPr/>
        </p:nvSpPr>
        <p:spPr>
          <a:xfrm>
            <a:off x="4572000" y="57148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Onda"/>
          <p:cNvSpPr/>
          <p:nvPr/>
        </p:nvSpPr>
        <p:spPr>
          <a:xfrm flipH="1">
            <a:off x="2857488" y="57148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Onda"/>
          <p:cNvSpPr/>
          <p:nvPr/>
        </p:nvSpPr>
        <p:spPr>
          <a:xfrm>
            <a:off x="4572000" y="114299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Onda"/>
          <p:cNvSpPr/>
          <p:nvPr/>
        </p:nvSpPr>
        <p:spPr>
          <a:xfrm flipH="1">
            <a:off x="2857488" y="114299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Onda"/>
          <p:cNvSpPr/>
          <p:nvPr/>
        </p:nvSpPr>
        <p:spPr>
          <a:xfrm>
            <a:off x="4572000" y="171447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Onda"/>
          <p:cNvSpPr/>
          <p:nvPr/>
        </p:nvSpPr>
        <p:spPr>
          <a:xfrm flipH="1">
            <a:off x="2857488" y="171447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Onda"/>
          <p:cNvSpPr/>
          <p:nvPr/>
        </p:nvSpPr>
        <p:spPr>
          <a:xfrm>
            <a:off x="4572000" y="228603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Onda"/>
          <p:cNvSpPr/>
          <p:nvPr/>
        </p:nvSpPr>
        <p:spPr>
          <a:xfrm flipH="1">
            <a:off x="2857488" y="228603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Onda"/>
          <p:cNvSpPr/>
          <p:nvPr/>
        </p:nvSpPr>
        <p:spPr>
          <a:xfrm>
            <a:off x="4572000" y="285752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Onda"/>
          <p:cNvSpPr/>
          <p:nvPr/>
        </p:nvSpPr>
        <p:spPr>
          <a:xfrm flipH="1">
            <a:off x="2857488" y="285752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Onda"/>
          <p:cNvSpPr/>
          <p:nvPr/>
        </p:nvSpPr>
        <p:spPr>
          <a:xfrm>
            <a:off x="4572000" y="342902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Onda"/>
          <p:cNvSpPr/>
          <p:nvPr/>
        </p:nvSpPr>
        <p:spPr>
          <a:xfrm flipH="1">
            <a:off x="2857488" y="342902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Onda"/>
          <p:cNvSpPr/>
          <p:nvPr/>
        </p:nvSpPr>
        <p:spPr>
          <a:xfrm>
            <a:off x="4572000" y="400051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Onda"/>
          <p:cNvSpPr/>
          <p:nvPr/>
        </p:nvSpPr>
        <p:spPr>
          <a:xfrm flipH="1">
            <a:off x="2857488" y="400051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Onda"/>
          <p:cNvSpPr/>
          <p:nvPr/>
        </p:nvSpPr>
        <p:spPr>
          <a:xfrm>
            <a:off x="4572000" y="4572014"/>
            <a:ext cx="1785950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Onda"/>
          <p:cNvSpPr/>
          <p:nvPr/>
        </p:nvSpPr>
        <p:spPr>
          <a:xfrm flipH="1">
            <a:off x="2857488" y="4572014"/>
            <a:ext cx="1714512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5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1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8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1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81a52a49c0019f5a2f4eaa113798961d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099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958054">
            <a:off x="7743846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7283212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958054">
            <a:off x="7283054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6672435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958054">
            <a:off x="6672277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5997326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958054">
            <a:off x="5997168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5347279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958054">
            <a:off x="5347121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4672170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958054">
            <a:off x="4672012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9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9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096b3c99ab3a2ceb3ebd2262ed1c226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20637084">
            <a:off x="-3752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58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20637084">
            <a:off x="135357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99648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20637084">
            <a:off x="263945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328236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0637084">
            <a:off x="399677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463968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20637084">
            <a:off x="521122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585413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656854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721145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19070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-375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63916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135357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199648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263945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328236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399677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463968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521122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585413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656854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721145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6" y="104796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-3751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637084">
            <a:off x="639159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135357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637084">
            <a:off x="199648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263945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637084">
            <a:off x="328236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399677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637084">
            <a:off x="463968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21122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637084">
            <a:off x="585413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656854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637084">
            <a:off x="721145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7744005" y="190522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637084">
            <a:off x="-3751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639159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637084">
            <a:off x="135357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199648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637084">
            <a:off x="263945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328236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637084">
            <a:off x="399677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463968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637084">
            <a:off x="521122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585413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637084">
            <a:off x="656854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721145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637084">
            <a:off x="7744005" y="290535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20637084">
            <a:off x="-3752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637084">
            <a:off x="639158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20637084">
            <a:off x="135357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637084">
            <a:off x="199648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20637084">
            <a:off x="263945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637084">
            <a:off x="328236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20637084">
            <a:off x="399677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637084">
            <a:off x="463968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20637084">
            <a:off x="521122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637084">
            <a:off x="585413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20637084">
            <a:off x="656854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637084">
            <a:off x="721145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20637084">
            <a:off x="7744004" y="390548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6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0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4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6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0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6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0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6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6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0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2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4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6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90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3" fill="hold">
                            <p:stCondLst>
                              <p:cond delay="3000"/>
                            </p:stCondLst>
                            <p:childTnLst>
                              <p:par>
                                <p:cTn id="594" presetID="2" presetClass="exit" presetSubtype="4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58" grpId="0" animBg="1"/>
      <p:bldP spid="58" grpId="1" animBg="1"/>
      <p:bldP spid="58" grpId="2" animBg="1"/>
      <p:bldP spid="58" grpId="3" animBg="1"/>
      <p:bldP spid="58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61" grpId="0" animBg="1"/>
      <p:bldP spid="61" grpId="1" animBg="1"/>
      <p:bldP spid="61" grpId="2" animBg="1"/>
      <p:bldP spid="61" grpId="3" animBg="1"/>
      <p:bldP spid="61" grpId="4" animBg="1"/>
      <p:bldP spid="62" grpId="0" animBg="1"/>
      <p:bldP spid="62" grpId="1" animBg="1"/>
      <p:bldP spid="62" grpId="2" animBg="1"/>
      <p:bldP spid="62" grpId="3" animBg="1"/>
      <p:bldP spid="62" grpId="4" animBg="1"/>
      <p:bldP spid="63" grpId="0" animBg="1"/>
      <p:bldP spid="63" grpId="1" animBg="1"/>
      <p:bldP spid="63" grpId="2" animBg="1"/>
      <p:bldP spid="63" grpId="3" animBg="1"/>
      <p:bldP spid="63" grpId="4" animBg="1"/>
      <p:bldP spid="64" grpId="0" animBg="1"/>
      <p:bldP spid="64" grpId="1" animBg="1"/>
      <p:bldP spid="64" grpId="2" animBg="1"/>
      <p:bldP spid="64" grpId="3" animBg="1"/>
      <p:bldP spid="64" grpId="4" animBg="1"/>
      <p:bldP spid="65" grpId="0" animBg="1"/>
      <p:bldP spid="65" grpId="1" animBg="1"/>
      <p:bldP spid="65" grpId="2" animBg="1"/>
      <p:bldP spid="65" grpId="3" animBg="1"/>
      <p:bldP spid="65" grpId="4" animBg="1"/>
      <p:bldP spid="66" grpId="0" animBg="1"/>
      <p:bldP spid="66" grpId="1" animBg="1"/>
      <p:bldP spid="66" grpId="2" animBg="1"/>
      <p:bldP spid="66" grpId="3" animBg="1"/>
      <p:bldP spid="66" grpId="4" animBg="1"/>
      <p:bldP spid="67" grpId="0" animBg="1"/>
      <p:bldP spid="67" grpId="1" animBg="1"/>
      <p:bldP spid="67" grpId="2" animBg="1"/>
      <p:bldP spid="67" grpId="3" animBg="1"/>
      <p:bldP spid="67" grpId="4" animBg="1"/>
      <p:bldP spid="68" grpId="0" animBg="1"/>
      <p:bldP spid="68" grpId="1" animBg="1"/>
      <p:bldP spid="68" grpId="2" animBg="1"/>
      <p:bldP spid="68" grpId="3" animBg="1"/>
      <p:bldP spid="68" grpId="4" animBg="1"/>
      <p:bldP spid="69" grpId="0" animBg="1"/>
      <p:bldP spid="69" grpId="1" animBg="1"/>
      <p:bldP spid="69" grpId="2" animBg="1"/>
      <p:bldP spid="69" grpId="3" animBg="1"/>
      <p:bldP spid="69" grpId="4" animBg="1"/>
      <p:bldP spid="70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54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277ac886743b7079813dc4190a919141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465" y="6385"/>
            <a:ext cx="9148465" cy="5143500"/>
          </a:xfrm>
          <a:prstGeom prst="rect">
            <a:avLst/>
          </a:prstGeom>
        </p:spPr>
      </p:pic>
      <p:sp>
        <p:nvSpPr>
          <p:cNvPr id="5" name="4 Triángulo rectángulo"/>
          <p:cNvSpPr/>
          <p:nvPr/>
        </p:nvSpPr>
        <p:spPr>
          <a:xfrm>
            <a:off x="4572000" y="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riángulo rectángulo"/>
          <p:cNvSpPr/>
          <p:nvPr/>
        </p:nvSpPr>
        <p:spPr>
          <a:xfrm flipH="1">
            <a:off x="3214677" y="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iángulo rectángulo"/>
          <p:cNvSpPr/>
          <p:nvPr/>
        </p:nvSpPr>
        <p:spPr>
          <a:xfrm>
            <a:off x="4572000" y="28573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riángulo rectángulo"/>
          <p:cNvSpPr/>
          <p:nvPr/>
        </p:nvSpPr>
        <p:spPr>
          <a:xfrm flipH="1">
            <a:off x="3214677" y="28573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riángulo rectángulo"/>
          <p:cNvSpPr/>
          <p:nvPr/>
        </p:nvSpPr>
        <p:spPr>
          <a:xfrm>
            <a:off x="4572000" y="57150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riángulo rectángulo"/>
          <p:cNvSpPr/>
          <p:nvPr/>
        </p:nvSpPr>
        <p:spPr>
          <a:xfrm flipH="1">
            <a:off x="3214677" y="57150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riángulo rectángulo"/>
          <p:cNvSpPr/>
          <p:nvPr/>
        </p:nvSpPr>
        <p:spPr>
          <a:xfrm>
            <a:off x="4572000" y="8572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riángulo rectángulo"/>
          <p:cNvSpPr/>
          <p:nvPr/>
        </p:nvSpPr>
        <p:spPr>
          <a:xfrm flipH="1">
            <a:off x="3214677" y="8572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riángulo rectángulo"/>
          <p:cNvSpPr/>
          <p:nvPr/>
        </p:nvSpPr>
        <p:spPr>
          <a:xfrm>
            <a:off x="4572000" y="114300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riángulo rectángulo"/>
          <p:cNvSpPr/>
          <p:nvPr/>
        </p:nvSpPr>
        <p:spPr>
          <a:xfrm flipH="1">
            <a:off x="3214677" y="114300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riángulo rectángulo"/>
          <p:cNvSpPr/>
          <p:nvPr/>
        </p:nvSpPr>
        <p:spPr>
          <a:xfrm>
            <a:off x="4572000" y="142874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riángulo rectángulo"/>
          <p:cNvSpPr/>
          <p:nvPr/>
        </p:nvSpPr>
        <p:spPr>
          <a:xfrm flipH="1">
            <a:off x="3214677" y="142874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riángulo rectángulo"/>
          <p:cNvSpPr/>
          <p:nvPr/>
        </p:nvSpPr>
        <p:spPr>
          <a:xfrm>
            <a:off x="4572000" y="171451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riángulo rectángulo"/>
          <p:cNvSpPr/>
          <p:nvPr/>
        </p:nvSpPr>
        <p:spPr>
          <a:xfrm flipH="1">
            <a:off x="3214677" y="171451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riángulo rectángulo"/>
          <p:cNvSpPr/>
          <p:nvPr/>
        </p:nvSpPr>
        <p:spPr>
          <a:xfrm>
            <a:off x="4572000" y="207168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riángulo rectángulo"/>
          <p:cNvSpPr/>
          <p:nvPr/>
        </p:nvSpPr>
        <p:spPr>
          <a:xfrm flipH="1">
            <a:off x="3214677" y="207168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riángulo rectángulo"/>
          <p:cNvSpPr/>
          <p:nvPr/>
        </p:nvSpPr>
        <p:spPr>
          <a:xfrm>
            <a:off x="4572000" y="228601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riángulo rectángulo"/>
          <p:cNvSpPr/>
          <p:nvPr/>
        </p:nvSpPr>
        <p:spPr>
          <a:xfrm flipH="1">
            <a:off x="3214677" y="228601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riángulo rectángulo"/>
          <p:cNvSpPr/>
          <p:nvPr/>
        </p:nvSpPr>
        <p:spPr>
          <a:xfrm>
            <a:off x="4572000" y="264318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riángulo rectángulo"/>
          <p:cNvSpPr/>
          <p:nvPr/>
        </p:nvSpPr>
        <p:spPr>
          <a:xfrm flipH="1">
            <a:off x="3214677" y="264318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riángulo rectángulo"/>
          <p:cNvSpPr/>
          <p:nvPr/>
        </p:nvSpPr>
        <p:spPr>
          <a:xfrm>
            <a:off x="4572000" y="292895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riángulo rectángulo"/>
          <p:cNvSpPr/>
          <p:nvPr/>
        </p:nvSpPr>
        <p:spPr>
          <a:xfrm flipH="1">
            <a:off x="3214677" y="292895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riángulo rectángulo"/>
          <p:cNvSpPr/>
          <p:nvPr/>
        </p:nvSpPr>
        <p:spPr>
          <a:xfrm>
            <a:off x="4572000" y="321469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riángulo rectángulo"/>
          <p:cNvSpPr/>
          <p:nvPr/>
        </p:nvSpPr>
        <p:spPr>
          <a:xfrm flipH="1">
            <a:off x="3214677" y="321469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riángulo rectángulo"/>
          <p:cNvSpPr/>
          <p:nvPr/>
        </p:nvSpPr>
        <p:spPr>
          <a:xfrm>
            <a:off x="4572000" y="350046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riángulo rectángulo"/>
          <p:cNvSpPr/>
          <p:nvPr/>
        </p:nvSpPr>
        <p:spPr>
          <a:xfrm flipH="1">
            <a:off x="3214677" y="350046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riángulo rectángulo"/>
          <p:cNvSpPr/>
          <p:nvPr/>
        </p:nvSpPr>
        <p:spPr>
          <a:xfrm>
            <a:off x="4572000" y="378619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riángulo rectángulo"/>
          <p:cNvSpPr/>
          <p:nvPr/>
        </p:nvSpPr>
        <p:spPr>
          <a:xfrm flipH="1">
            <a:off x="3214677" y="378619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riángulo rectángulo"/>
          <p:cNvSpPr/>
          <p:nvPr/>
        </p:nvSpPr>
        <p:spPr>
          <a:xfrm>
            <a:off x="4572000" y="407196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riángulo rectángulo"/>
          <p:cNvSpPr/>
          <p:nvPr/>
        </p:nvSpPr>
        <p:spPr>
          <a:xfrm flipH="1">
            <a:off x="3214677" y="407196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riángulo rectángulo"/>
          <p:cNvSpPr/>
          <p:nvPr/>
        </p:nvSpPr>
        <p:spPr>
          <a:xfrm>
            <a:off x="4572000" y="44291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riángulo rectángulo"/>
          <p:cNvSpPr/>
          <p:nvPr/>
        </p:nvSpPr>
        <p:spPr>
          <a:xfrm flipH="1">
            <a:off x="3214677" y="44291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riángulo rectángulo"/>
          <p:cNvSpPr/>
          <p:nvPr/>
        </p:nvSpPr>
        <p:spPr>
          <a:xfrm>
            <a:off x="4572000" y="475060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riángulo rectángulo"/>
          <p:cNvSpPr/>
          <p:nvPr/>
        </p:nvSpPr>
        <p:spPr>
          <a:xfrm flipH="1">
            <a:off x="3214677" y="475060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8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1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5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9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3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7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1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5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9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3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7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3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7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1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5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9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1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3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9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1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3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9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1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3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9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1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3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7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1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5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9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3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7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1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5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9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3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7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1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5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9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3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7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3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5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7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3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5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7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3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5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7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3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4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8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90" dur="5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633ae8bd17b3d2fd2d393a3d36f27e3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8465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58054">
            <a:off x="399693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399677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58054">
            <a:off x="463984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463968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58054">
            <a:off x="521138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521122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58054">
            <a:off x="585429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585413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58054">
            <a:off x="656870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656854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58054">
            <a:off x="721161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721145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58054">
            <a:off x="7744164" y="14042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7" y="190520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7744005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958054">
            <a:off x="7743847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7068896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958054">
            <a:off x="70687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63545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958054">
            <a:off x="63543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56794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958054">
            <a:off x="56792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029361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958054">
            <a:off x="5029203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4354252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958054">
            <a:off x="4354094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3639873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958054">
            <a:off x="3639715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2964764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958054">
            <a:off x="2964606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23147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958054">
            <a:off x="23145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16396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958054">
            <a:off x="16394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925229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958054">
            <a:off x="925071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250120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958054">
            <a:off x="249962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-217780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958054">
            <a:off x="-2179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4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7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0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3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6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9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2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5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8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1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4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7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0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3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6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9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2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5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8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1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4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7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0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3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6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9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2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5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8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1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4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7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0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3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6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9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2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5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8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1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3000"/>
                            </p:stCondLst>
                            <p:childTnLst>
                              <p:par>
                                <p:cTn id="373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8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6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0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4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2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6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0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4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8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2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6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0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4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8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2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6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5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9d6126bae25054a23021d5e456a261bb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36568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04020">
            <a:off x="4254989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813016" flipH="1">
            <a:off x="4668238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04020">
            <a:off x="611652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813016" flipH="1">
            <a:off x="1024901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04020">
            <a:off x="7826891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813016" flipH="1">
            <a:off x="8240140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04020">
            <a:off x="2469040" y="9723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813016" flipH="1">
            <a:off x="2882289" y="10811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04020">
            <a:off x="6255254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813016" flipH="1">
            <a:off x="6668503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04020">
            <a:off x="4254988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813016" flipH="1">
            <a:off x="4668237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04020">
            <a:off x="611651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813016" flipH="1">
            <a:off x="1024900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04020">
            <a:off x="7826890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813016" flipH="1">
            <a:off x="8240139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04020">
            <a:off x="2469039" y="652645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813016" flipH="1">
            <a:off x="2882288" y="653733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04020">
            <a:off x="6255253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813016" flipH="1">
            <a:off x="6668502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04020">
            <a:off x="4254988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813016" flipH="1">
            <a:off x="4668237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04020">
            <a:off x="611651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813016" flipH="1">
            <a:off x="1024900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04020">
            <a:off x="7826890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813016" flipH="1">
            <a:off x="8240139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904020">
            <a:off x="2469039" y="1295610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813016" flipH="1">
            <a:off x="2882288" y="1296698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904020">
            <a:off x="6255253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813016" flipH="1">
            <a:off x="6668502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904020">
            <a:off x="4254987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813016" flipH="1">
            <a:off x="4668236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904020">
            <a:off x="611650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813016" flipH="1">
            <a:off x="1024899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904020">
            <a:off x="7826889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813016" flipH="1">
            <a:off x="8240138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904020">
            <a:off x="2469038" y="1938532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813016" flipH="1">
            <a:off x="2882287" y="1939620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904020">
            <a:off x="6255252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813016" flipH="1">
            <a:off x="6668501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904020">
            <a:off x="4254990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813016" flipH="1">
            <a:off x="4668239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904020">
            <a:off x="611653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813016" flipH="1">
            <a:off x="1024902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904020">
            <a:off x="7826892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813016" flipH="1">
            <a:off x="8240141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904020">
            <a:off x="2469041" y="2581490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813016" flipH="1">
            <a:off x="2882290" y="2582578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904020">
            <a:off x="6255255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813016" flipH="1">
            <a:off x="6668504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904020">
            <a:off x="4254989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813016" flipH="1">
            <a:off x="4668238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904020">
            <a:off x="611652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813016" flipH="1">
            <a:off x="1024901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904020">
            <a:off x="7826891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813016" flipH="1">
            <a:off x="8240140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904020">
            <a:off x="2469040" y="3224412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813016" flipH="1">
            <a:off x="2882289" y="3225500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904020">
            <a:off x="6255254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813016" flipH="1">
            <a:off x="6668503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904020">
            <a:off x="4254989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813016" flipH="1">
            <a:off x="4668238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904020">
            <a:off x="611652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813016" flipH="1">
            <a:off x="1024901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904020">
            <a:off x="7826891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20813016" flipH="1">
            <a:off x="8240140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904020">
            <a:off x="2469040" y="3867377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20813016" flipH="1">
            <a:off x="2882289" y="3868465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904020">
            <a:off x="6255254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20813016" flipH="1">
            <a:off x="6668503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904020">
            <a:off x="4254988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20813016" flipH="1">
            <a:off x="4668237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904020">
            <a:off x="611651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20813016" flipH="1">
            <a:off x="1024900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 rot="904020">
            <a:off x="7826890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rot="20813016" flipH="1">
            <a:off x="8240139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ectángulo"/>
          <p:cNvSpPr/>
          <p:nvPr/>
        </p:nvSpPr>
        <p:spPr>
          <a:xfrm rot="904020">
            <a:off x="2469039" y="451029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ectángulo"/>
          <p:cNvSpPr/>
          <p:nvPr/>
        </p:nvSpPr>
        <p:spPr>
          <a:xfrm rot="20813016" flipH="1">
            <a:off x="2882288" y="451138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ectángulo"/>
          <p:cNvSpPr/>
          <p:nvPr/>
        </p:nvSpPr>
        <p:spPr>
          <a:xfrm rot="904020">
            <a:off x="6255253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4" name="83 Rectángulo"/>
          <p:cNvSpPr/>
          <p:nvPr/>
        </p:nvSpPr>
        <p:spPr>
          <a:xfrm rot="20813016" flipH="1">
            <a:off x="6668502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5" name="84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8" fill="hold">
                            <p:stCondLst>
                              <p:cond delay="3000"/>
                            </p:stCondLst>
                            <p:childTnLst>
                              <p:par>
                                <p:cTn id="569" presetID="2" presetClass="exit" presetSubtype="1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6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8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  <p:bldP spid="67" grpId="1" animBg="1"/>
      <p:bldP spid="67" grpId="2" animBg="1"/>
      <p:bldP spid="67" grpId="3" animBg="1"/>
      <p:bldP spid="68" grpId="0" animBg="1"/>
      <p:bldP spid="68" grpId="1" animBg="1"/>
      <p:bldP spid="68" grpId="2" animBg="1"/>
      <p:bldP spid="68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81" grpId="0" animBg="1"/>
      <p:bldP spid="81" grpId="1" animBg="1"/>
      <p:bldP spid="81" grpId="2" animBg="1"/>
      <p:bldP spid="81" grpId="3" animBg="1"/>
      <p:bldP spid="82" grpId="0" animBg="1"/>
      <p:bldP spid="82" grpId="1" animBg="1"/>
      <p:bldP spid="82" grpId="2" animBg="1"/>
      <p:bldP spid="82" grpId="3" animBg="1"/>
      <p:bldP spid="83" grpId="0" animBg="1"/>
      <p:bldP spid="83" grpId="1" animBg="1"/>
      <p:bldP spid="83" grpId="2" animBg="1"/>
      <p:bldP spid="83" grpId="3" animBg="1"/>
      <p:bldP spid="84" grpId="0" animBg="1"/>
      <p:bldP spid="84" grpId="1" animBg="1"/>
      <p:bldP spid="84" grpId="2" animBg="1"/>
      <p:bldP spid="84" grpId="3" animBg="1"/>
      <p:bldP spid="85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  <a:effectLst/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chemeClr val="accent5">
                  <a:lumMod val="50000"/>
                  <a:shade val="67500"/>
                  <a:satMod val="115000"/>
                </a:schemeClr>
              </a:gs>
              <a:gs pos="100000">
                <a:schemeClr val="accent5">
                  <a:lumMod val="50000"/>
                  <a:shade val="100000"/>
                  <a:satMod val="115000"/>
                </a:schemeClr>
              </a:gs>
            </a:gsLst>
            <a:lin ang="16200000" scaled="1"/>
            <a:tileRect/>
          </a:gradFill>
          <a:effectLst/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8586b8f5e9e249e940dfc2be9f377edd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510"/>
            <a:ext cx="9144000" cy="5140990"/>
          </a:xfrm>
          <a:prstGeom prst="rect">
            <a:avLst/>
          </a:prstGeom>
          <a:effectLst/>
        </p:spPr>
      </p:pic>
      <p:sp>
        <p:nvSpPr>
          <p:cNvPr id="5" name="4 Anillo"/>
          <p:cNvSpPr/>
          <p:nvPr/>
        </p:nvSpPr>
        <p:spPr>
          <a:xfrm rot="19176958">
            <a:off x="46680" y="18061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 rot="2679793">
            <a:off x="7956912" y="-1914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 rot="19176958">
            <a:off x="260961" y="23235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 rot="2679793">
            <a:off x="7709095" y="25563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 rot="19176958">
            <a:off x="475309" y="51812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 rot="19176958">
            <a:off x="689590" y="73242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 rot="2679793">
            <a:off x="7528284" y="49815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 rot="2679793">
            <a:off x="7280467" y="75570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 rot="19176958">
            <a:off x="903937" y="1018194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 rot="19176958">
            <a:off x="1118218" y="123249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nillo"/>
          <p:cNvSpPr/>
          <p:nvPr/>
        </p:nvSpPr>
        <p:spPr>
          <a:xfrm rot="19176958">
            <a:off x="1332566" y="151826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nillo"/>
          <p:cNvSpPr/>
          <p:nvPr/>
        </p:nvSpPr>
        <p:spPr>
          <a:xfrm rot="19176958">
            <a:off x="1546847" y="173255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nillo"/>
          <p:cNvSpPr/>
          <p:nvPr/>
        </p:nvSpPr>
        <p:spPr>
          <a:xfrm rot="2679793">
            <a:off x="7099657" y="1069656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Anillo"/>
          <p:cNvSpPr/>
          <p:nvPr/>
        </p:nvSpPr>
        <p:spPr>
          <a:xfrm rot="2679793">
            <a:off x="6851840" y="132720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9" name="18 Anillo"/>
          <p:cNvSpPr/>
          <p:nvPr/>
        </p:nvSpPr>
        <p:spPr>
          <a:xfrm rot="2679793">
            <a:off x="6671029" y="156972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Anillo"/>
          <p:cNvSpPr/>
          <p:nvPr/>
        </p:nvSpPr>
        <p:spPr>
          <a:xfrm rot="2679793">
            <a:off x="6423212" y="182727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1" name="20 Anillo"/>
          <p:cNvSpPr/>
          <p:nvPr/>
        </p:nvSpPr>
        <p:spPr>
          <a:xfrm rot="19176958">
            <a:off x="1761190" y="194688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2" name="21 Anillo"/>
          <p:cNvSpPr/>
          <p:nvPr/>
        </p:nvSpPr>
        <p:spPr>
          <a:xfrm rot="19176958">
            <a:off x="1975471" y="216118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Anillo"/>
          <p:cNvSpPr/>
          <p:nvPr/>
        </p:nvSpPr>
        <p:spPr>
          <a:xfrm rot="19176958">
            <a:off x="2189819" y="244695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4" name="23 Anillo"/>
          <p:cNvSpPr/>
          <p:nvPr/>
        </p:nvSpPr>
        <p:spPr>
          <a:xfrm rot="19176958">
            <a:off x="2404100" y="2661249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5" name="24 Anillo"/>
          <p:cNvSpPr/>
          <p:nvPr/>
        </p:nvSpPr>
        <p:spPr>
          <a:xfrm rot="19176958">
            <a:off x="2618447" y="294702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6" name="25 Anillo"/>
          <p:cNvSpPr/>
          <p:nvPr/>
        </p:nvSpPr>
        <p:spPr>
          <a:xfrm rot="19176958">
            <a:off x="2832728" y="316131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26 Anillo"/>
          <p:cNvSpPr/>
          <p:nvPr/>
        </p:nvSpPr>
        <p:spPr>
          <a:xfrm rot="19176958">
            <a:off x="3047076" y="344708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8" name="27 Anillo"/>
          <p:cNvSpPr/>
          <p:nvPr/>
        </p:nvSpPr>
        <p:spPr>
          <a:xfrm rot="19176958">
            <a:off x="3261357" y="3661382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9" name="28 Anillo"/>
          <p:cNvSpPr/>
          <p:nvPr/>
        </p:nvSpPr>
        <p:spPr>
          <a:xfrm rot="2679793">
            <a:off x="6242400" y="213198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0" name="29 Anillo"/>
          <p:cNvSpPr/>
          <p:nvPr/>
        </p:nvSpPr>
        <p:spPr>
          <a:xfrm rot="2679793">
            <a:off x="5994583" y="238953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1" name="30 Anillo"/>
          <p:cNvSpPr/>
          <p:nvPr/>
        </p:nvSpPr>
        <p:spPr>
          <a:xfrm rot="2679793">
            <a:off x="5813772" y="263204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2" name="31 Anillo"/>
          <p:cNvSpPr/>
          <p:nvPr/>
        </p:nvSpPr>
        <p:spPr>
          <a:xfrm rot="2679793">
            <a:off x="5565955" y="2889598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3" name="32 Anillo"/>
          <p:cNvSpPr/>
          <p:nvPr/>
        </p:nvSpPr>
        <p:spPr>
          <a:xfrm rot="2679793">
            <a:off x="5385145" y="320355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4" name="33 Anillo"/>
          <p:cNvSpPr/>
          <p:nvPr/>
        </p:nvSpPr>
        <p:spPr>
          <a:xfrm rot="2679793">
            <a:off x="5137328" y="346110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5" name="34 Anillo"/>
          <p:cNvSpPr/>
          <p:nvPr/>
        </p:nvSpPr>
        <p:spPr>
          <a:xfrm rot="2679793">
            <a:off x="4956517" y="370361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6" name="35 Anillo"/>
          <p:cNvSpPr/>
          <p:nvPr/>
        </p:nvSpPr>
        <p:spPr>
          <a:xfrm rot="2679793">
            <a:off x="4708700" y="3961168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7" name="36 Anillo"/>
          <p:cNvSpPr/>
          <p:nvPr/>
        </p:nvSpPr>
        <p:spPr>
          <a:xfrm rot="19176958">
            <a:off x="3475671" y="398838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8" name="37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5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" fill="hold">
                            <p:stCondLst>
                              <p:cond delay="3000"/>
                            </p:stCondLst>
                            <p:childTnLst>
                              <p:par>
                                <p:cTn id="20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4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0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9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2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5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4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7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0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3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6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9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2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5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8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1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4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7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3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6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9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8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0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DA0000">
                  <a:shade val="67500"/>
                  <a:satMod val="115000"/>
                </a:srgbClr>
              </a:gs>
              <a:gs pos="100000">
                <a:srgbClr val="DA00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84449c81ac9065ea3817e00105cd52ee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32" y="0"/>
            <a:ext cx="9136568" cy="5143500"/>
          </a:xfrm>
          <a:prstGeom prst="rect">
            <a:avLst/>
          </a:prstGeom>
        </p:spPr>
      </p:pic>
      <p:sp>
        <p:nvSpPr>
          <p:cNvPr id="5" name="4 Onda"/>
          <p:cNvSpPr/>
          <p:nvPr/>
        </p:nvSpPr>
        <p:spPr>
          <a:xfrm>
            <a:off x="4572000" y="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Onda"/>
          <p:cNvSpPr/>
          <p:nvPr/>
        </p:nvSpPr>
        <p:spPr>
          <a:xfrm flipH="1">
            <a:off x="2857488" y="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Onda"/>
          <p:cNvSpPr/>
          <p:nvPr/>
        </p:nvSpPr>
        <p:spPr>
          <a:xfrm>
            <a:off x="4572000" y="57148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Onda"/>
          <p:cNvSpPr/>
          <p:nvPr/>
        </p:nvSpPr>
        <p:spPr>
          <a:xfrm flipH="1">
            <a:off x="2857488" y="57148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Onda"/>
          <p:cNvSpPr/>
          <p:nvPr/>
        </p:nvSpPr>
        <p:spPr>
          <a:xfrm>
            <a:off x="4572000" y="114299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Onda"/>
          <p:cNvSpPr/>
          <p:nvPr/>
        </p:nvSpPr>
        <p:spPr>
          <a:xfrm flipH="1">
            <a:off x="2857488" y="114299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Onda"/>
          <p:cNvSpPr/>
          <p:nvPr/>
        </p:nvSpPr>
        <p:spPr>
          <a:xfrm>
            <a:off x="4572000" y="171447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Onda"/>
          <p:cNvSpPr/>
          <p:nvPr/>
        </p:nvSpPr>
        <p:spPr>
          <a:xfrm flipH="1">
            <a:off x="2857488" y="171447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Onda"/>
          <p:cNvSpPr/>
          <p:nvPr/>
        </p:nvSpPr>
        <p:spPr>
          <a:xfrm>
            <a:off x="4572000" y="228603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Onda"/>
          <p:cNvSpPr/>
          <p:nvPr/>
        </p:nvSpPr>
        <p:spPr>
          <a:xfrm flipH="1">
            <a:off x="2857488" y="228603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Onda"/>
          <p:cNvSpPr/>
          <p:nvPr/>
        </p:nvSpPr>
        <p:spPr>
          <a:xfrm>
            <a:off x="4572000" y="285752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Onda"/>
          <p:cNvSpPr/>
          <p:nvPr/>
        </p:nvSpPr>
        <p:spPr>
          <a:xfrm flipH="1">
            <a:off x="2857488" y="285752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Onda"/>
          <p:cNvSpPr/>
          <p:nvPr/>
        </p:nvSpPr>
        <p:spPr>
          <a:xfrm>
            <a:off x="4572000" y="342902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Onda"/>
          <p:cNvSpPr/>
          <p:nvPr/>
        </p:nvSpPr>
        <p:spPr>
          <a:xfrm flipH="1">
            <a:off x="2857488" y="342902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Onda"/>
          <p:cNvSpPr/>
          <p:nvPr/>
        </p:nvSpPr>
        <p:spPr>
          <a:xfrm>
            <a:off x="4572000" y="400051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Onda"/>
          <p:cNvSpPr/>
          <p:nvPr/>
        </p:nvSpPr>
        <p:spPr>
          <a:xfrm flipH="1">
            <a:off x="2857488" y="400051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Onda"/>
          <p:cNvSpPr/>
          <p:nvPr/>
        </p:nvSpPr>
        <p:spPr>
          <a:xfrm>
            <a:off x="4572000" y="4572014"/>
            <a:ext cx="1785950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Onda"/>
          <p:cNvSpPr/>
          <p:nvPr/>
        </p:nvSpPr>
        <p:spPr>
          <a:xfrm flipH="1">
            <a:off x="2857488" y="4572014"/>
            <a:ext cx="1714512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1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13712167qa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32" y="0"/>
            <a:ext cx="9136568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958054">
            <a:off x="7743846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7283212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958054">
            <a:off x="7283054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6672435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958054">
            <a:off x="6672277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5997326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958054">
            <a:off x="5997168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5347279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958054">
            <a:off x="5347121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4672170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958054">
            <a:off x="4672012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9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9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3743452851684cf627720fec66c21825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32" y="0"/>
            <a:ext cx="9136568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20637084">
            <a:off x="-3752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58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20637084">
            <a:off x="135357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99648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20637084">
            <a:off x="263945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328236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0637084">
            <a:off x="399677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463968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20637084">
            <a:off x="521122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585413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656854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721145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19070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-375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63916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135357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199648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263945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328236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399677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463968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521122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585413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656854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721145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6" y="104796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-3751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637084">
            <a:off x="639159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135357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637084">
            <a:off x="199648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263945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637084">
            <a:off x="328236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399677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637084">
            <a:off x="463968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21122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637084">
            <a:off x="585413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656854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637084">
            <a:off x="721145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7744005" y="190522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637084">
            <a:off x="-3751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639159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637084">
            <a:off x="135357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199648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637084">
            <a:off x="263945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328236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637084">
            <a:off x="399677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463968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637084">
            <a:off x="521122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585413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637084">
            <a:off x="656854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721145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637084">
            <a:off x="7744005" y="290535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20637084">
            <a:off x="-3752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637084">
            <a:off x="639158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20637084">
            <a:off x="135357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637084">
            <a:off x="199648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20637084">
            <a:off x="263945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637084">
            <a:off x="328236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20637084">
            <a:off x="399677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637084">
            <a:off x="463968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20637084">
            <a:off x="521122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637084">
            <a:off x="585413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20637084">
            <a:off x="656854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637084">
            <a:off x="721145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20637084">
            <a:off x="7744004" y="390548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6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0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4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6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0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6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0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6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6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0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2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4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6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90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3" fill="hold">
                            <p:stCondLst>
                              <p:cond delay="3000"/>
                            </p:stCondLst>
                            <p:childTnLst>
                              <p:par>
                                <p:cTn id="594" presetID="2" presetClass="exit" presetSubtype="4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58" grpId="0" animBg="1"/>
      <p:bldP spid="58" grpId="1" animBg="1"/>
      <p:bldP spid="58" grpId="2" animBg="1"/>
      <p:bldP spid="58" grpId="3" animBg="1"/>
      <p:bldP spid="58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61" grpId="0" animBg="1"/>
      <p:bldP spid="61" grpId="1" animBg="1"/>
      <p:bldP spid="61" grpId="2" animBg="1"/>
      <p:bldP spid="61" grpId="3" animBg="1"/>
      <p:bldP spid="61" grpId="4" animBg="1"/>
      <p:bldP spid="62" grpId="0" animBg="1"/>
      <p:bldP spid="62" grpId="1" animBg="1"/>
      <p:bldP spid="62" grpId="2" animBg="1"/>
      <p:bldP spid="62" grpId="3" animBg="1"/>
      <p:bldP spid="62" grpId="4" animBg="1"/>
      <p:bldP spid="63" grpId="0" animBg="1"/>
      <p:bldP spid="63" grpId="1" animBg="1"/>
      <p:bldP spid="63" grpId="2" animBg="1"/>
      <p:bldP spid="63" grpId="3" animBg="1"/>
      <p:bldP spid="63" grpId="4" animBg="1"/>
      <p:bldP spid="64" grpId="0" animBg="1"/>
      <p:bldP spid="64" grpId="1" animBg="1"/>
      <p:bldP spid="64" grpId="2" animBg="1"/>
      <p:bldP spid="64" grpId="3" animBg="1"/>
      <p:bldP spid="64" grpId="4" animBg="1"/>
      <p:bldP spid="65" grpId="0" animBg="1"/>
      <p:bldP spid="65" grpId="1" animBg="1"/>
      <p:bldP spid="65" grpId="2" animBg="1"/>
      <p:bldP spid="65" grpId="3" animBg="1"/>
      <p:bldP spid="65" grpId="4" animBg="1"/>
      <p:bldP spid="66" grpId="0" animBg="1"/>
      <p:bldP spid="66" grpId="1" animBg="1"/>
      <p:bldP spid="66" grpId="2" animBg="1"/>
      <p:bldP spid="66" grpId="3" animBg="1"/>
      <p:bldP spid="66" grpId="4" animBg="1"/>
      <p:bldP spid="67" grpId="0" animBg="1"/>
      <p:bldP spid="67" grpId="1" animBg="1"/>
      <p:bldP spid="67" grpId="2" animBg="1"/>
      <p:bldP spid="67" grpId="3" animBg="1"/>
      <p:bldP spid="67" grpId="4" animBg="1"/>
      <p:bldP spid="68" grpId="0" animBg="1"/>
      <p:bldP spid="68" grpId="1" animBg="1"/>
      <p:bldP spid="68" grpId="2" animBg="1"/>
      <p:bldP spid="68" grpId="3" animBg="1"/>
      <p:bldP spid="68" grpId="4" animBg="1"/>
      <p:bldP spid="69" grpId="0" animBg="1"/>
      <p:bldP spid="69" grpId="1" animBg="1"/>
      <p:bldP spid="69" grpId="2" animBg="1"/>
      <p:bldP spid="69" grpId="3" animBg="1"/>
      <p:bldP spid="69" grpId="4" animBg="1"/>
      <p:bldP spid="70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a7b35f2b75bab9c485ecf4756315749e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0990"/>
          </a:xfrm>
          <a:prstGeom prst="rect">
            <a:avLst/>
          </a:prstGeom>
        </p:spPr>
      </p:pic>
      <p:sp>
        <p:nvSpPr>
          <p:cNvPr id="5" name="4 Triángulo rectángulo"/>
          <p:cNvSpPr/>
          <p:nvPr/>
        </p:nvSpPr>
        <p:spPr>
          <a:xfrm>
            <a:off x="4572000" y="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riángulo rectángulo"/>
          <p:cNvSpPr/>
          <p:nvPr/>
        </p:nvSpPr>
        <p:spPr>
          <a:xfrm flipH="1">
            <a:off x="3214677" y="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iángulo rectángulo"/>
          <p:cNvSpPr/>
          <p:nvPr/>
        </p:nvSpPr>
        <p:spPr>
          <a:xfrm>
            <a:off x="4572000" y="28573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riángulo rectángulo"/>
          <p:cNvSpPr/>
          <p:nvPr/>
        </p:nvSpPr>
        <p:spPr>
          <a:xfrm flipH="1">
            <a:off x="3214677" y="28573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riángulo rectángulo"/>
          <p:cNvSpPr/>
          <p:nvPr/>
        </p:nvSpPr>
        <p:spPr>
          <a:xfrm>
            <a:off x="4572000" y="57150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riángulo rectángulo"/>
          <p:cNvSpPr/>
          <p:nvPr/>
        </p:nvSpPr>
        <p:spPr>
          <a:xfrm flipH="1">
            <a:off x="3214677" y="57150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riángulo rectángulo"/>
          <p:cNvSpPr/>
          <p:nvPr/>
        </p:nvSpPr>
        <p:spPr>
          <a:xfrm>
            <a:off x="4572000" y="8572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riángulo rectángulo"/>
          <p:cNvSpPr/>
          <p:nvPr/>
        </p:nvSpPr>
        <p:spPr>
          <a:xfrm flipH="1">
            <a:off x="3214677" y="8572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riángulo rectángulo"/>
          <p:cNvSpPr/>
          <p:nvPr/>
        </p:nvSpPr>
        <p:spPr>
          <a:xfrm>
            <a:off x="4572000" y="114300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riángulo rectángulo"/>
          <p:cNvSpPr/>
          <p:nvPr/>
        </p:nvSpPr>
        <p:spPr>
          <a:xfrm flipH="1">
            <a:off x="3214677" y="114300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riángulo rectángulo"/>
          <p:cNvSpPr/>
          <p:nvPr/>
        </p:nvSpPr>
        <p:spPr>
          <a:xfrm>
            <a:off x="4572000" y="142874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riángulo rectángulo"/>
          <p:cNvSpPr/>
          <p:nvPr/>
        </p:nvSpPr>
        <p:spPr>
          <a:xfrm flipH="1">
            <a:off x="3214677" y="142874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riángulo rectángulo"/>
          <p:cNvSpPr/>
          <p:nvPr/>
        </p:nvSpPr>
        <p:spPr>
          <a:xfrm>
            <a:off x="4572000" y="171451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riángulo rectángulo"/>
          <p:cNvSpPr/>
          <p:nvPr/>
        </p:nvSpPr>
        <p:spPr>
          <a:xfrm flipH="1">
            <a:off x="3214677" y="171451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riángulo rectángulo"/>
          <p:cNvSpPr/>
          <p:nvPr/>
        </p:nvSpPr>
        <p:spPr>
          <a:xfrm>
            <a:off x="4572000" y="207168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riángulo rectángulo"/>
          <p:cNvSpPr/>
          <p:nvPr/>
        </p:nvSpPr>
        <p:spPr>
          <a:xfrm flipH="1">
            <a:off x="3214677" y="207168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riángulo rectángulo"/>
          <p:cNvSpPr/>
          <p:nvPr/>
        </p:nvSpPr>
        <p:spPr>
          <a:xfrm>
            <a:off x="4572000" y="228601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riángulo rectángulo"/>
          <p:cNvSpPr/>
          <p:nvPr/>
        </p:nvSpPr>
        <p:spPr>
          <a:xfrm flipH="1">
            <a:off x="3214677" y="228601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riángulo rectángulo"/>
          <p:cNvSpPr/>
          <p:nvPr/>
        </p:nvSpPr>
        <p:spPr>
          <a:xfrm>
            <a:off x="4572000" y="264318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riángulo rectángulo"/>
          <p:cNvSpPr/>
          <p:nvPr/>
        </p:nvSpPr>
        <p:spPr>
          <a:xfrm flipH="1">
            <a:off x="3214677" y="264318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riángulo rectángulo"/>
          <p:cNvSpPr/>
          <p:nvPr/>
        </p:nvSpPr>
        <p:spPr>
          <a:xfrm>
            <a:off x="4572000" y="292895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riángulo rectángulo"/>
          <p:cNvSpPr/>
          <p:nvPr/>
        </p:nvSpPr>
        <p:spPr>
          <a:xfrm flipH="1">
            <a:off x="3214677" y="292895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riángulo rectángulo"/>
          <p:cNvSpPr/>
          <p:nvPr/>
        </p:nvSpPr>
        <p:spPr>
          <a:xfrm>
            <a:off x="4572000" y="321469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riángulo rectángulo"/>
          <p:cNvSpPr/>
          <p:nvPr/>
        </p:nvSpPr>
        <p:spPr>
          <a:xfrm flipH="1">
            <a:off x="3214677" y="321469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riángulo rectángulo"/>
          <p:cNvSpPr/>
          <p:nvPr/>
        </p:nvSpPr>
        <p:spPr>
          <a:xfrm>
            <a:off x="4572000" y="350046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riángulo rectángulo"/>
          <p:cNvSpPr/>
          <p:nvPr/>
        </p:nvSpPr>
        <p:spPr>
          <a:xfrm flipH="1">
            <a:off x="3214677" y="350046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riángulo rectángulo"/>
          <p:cNvSpPr/>
          <p:nvPr/>
        </p:nvSpPr>
        <p:spPr>
          <a:xfrm>
            <a:off x="4572000" y="378619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riángulo rectángulo"/>
          <p:cNvSpPr/>
          <p:nvPr/>
        </p:nvSpPr>
        <p:spPr>
          <a:xfrm flipH="1">
            <a:off x="3214677" y="378619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riángulo rectángulo"/>
          <p:cNvSpPr/>
          <p:nvPr/>
        </p:nvSpPr>
        <p:spPr>
          <a:xfrm>
            <a:off x="4572000" y="407196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riángulo rectángulo"/>
          <p:cNvSpPr/>
          <p:nvPr/>
        </p:nvSpPr>
        <p:spPr>
          <a:xfrm flipH="1">
            <a:off x="3214677" y="407196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riángulo rectángulo"/>
          <p:cNvSpPr/>
          <p:nvPr/>
        </p:nvSpPr>
        <p:spPr>
          <a:xfrm>
            <a:off x="4572000" y="44291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riángulo rectángulo"/>
          <p:cNvSpPr/>
          <p:nvPr/>
        </p:nvSpPr>
        <p:spPr>
          <a:xfrm flipH="1">
            <a:off x="3214677" y="44291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riángulo rectángulo"/>
          <p:cNvSpPr/>
          <p:nvPr/>
        </p:nvSpPr>
        <p:spPr>
          <a:xfrm>
            <a:off x="4572000" y="475060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riángulo rectángulo"/>
          <p:cNvSpPr/>
          <p:nvPr/>
        </p:nvSpPr>
        <p:spPr>
          <a:xfrm flipH="1">
            <a:off x="3214677" y="475060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8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1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5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9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3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7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1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5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9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3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7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3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7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1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5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9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1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3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9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1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3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9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1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3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9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1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3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7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1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5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9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3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7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1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5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9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3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7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1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5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9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3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7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3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5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7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3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5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7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3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5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7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3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4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8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90" dur="5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ba4a41d522985963c35ac3cf068239a2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8465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58054">
            <a:off x="399693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399677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58054">
            <a:off x="463984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463968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58054">
            <a:off x="521138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521122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58054">
            <a:off x="585429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585413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58054">
            <a:off x="656870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656854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58054">
            <a:off x="721161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721145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58054">
            <a:off x="7744164" y="14042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7" y="190520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7744005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958054">
            <a:off x="7743847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7068896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958054">
            <a:off x="70687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63545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958054">
            <a:off x="63543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56794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958054">
            <a:off x="56792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029361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958054">
            <a:off x="5029203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4354252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958054">
            <a:off x="4354094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3639873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958054">
            <a:off x="3639715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2964764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958054">
            <a:off x="2964606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23147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958054">
            <a:off x="23145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16396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958054">
            <a:off x="16394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925229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958054">
            <a:off x="925071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250120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958054">
            <a:off x="249962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-217780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958054">
            <a:off x="-2179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4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7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0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3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6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9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2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5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8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1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4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7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0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3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6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9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2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5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8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1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4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7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0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3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6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9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2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5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8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1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4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7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0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3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6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9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2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5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8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1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3000"/>
                            </p:stCondLst>
                            <p:childTnLst>
                              <p:par>
                                <p:cTn id="373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8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6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0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4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2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6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0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4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8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2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6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0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4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8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2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6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5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c8e4e8654edbd0be24a9fbf3a1ed405a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32" y="0"/>
            <a:ext cx="9136568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04020">
            <a:off x="4254989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813016" flipH="1">
            <a:off x="4668238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04020">
            <a:off x="611652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813016" flipH="1">
            <a:off x="1024901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04020">
            <a:off x="7826891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813016" flipH="1">
            <a:off x="8240140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04020">
            <a:off x="2469040" y="9723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813016" flipH="1">
            <a:off x="2882289" y="10811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04020">
            <a:off x="6255254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813016" flipH="1">
            <a:off x="6668503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04020">
            <a:off x="4254988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813016" flipH="1">
            <a:off x="4668237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04020">
            <a:off x="611651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813016" flipH="1">
            <a:off x="1024900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04020">
            <a:off x="7826890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813016" flipH="1">
            <a:off x="8240139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04020">
            <a:off x="2469039" y="652645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813016" flipH="1">
            <a:off x="2882288" y="653733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04020">
            <a:off x="6255253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813016" flipH="1">
            <a:off x="6668502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04020">
            <a:off x="4254988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813016" flipH="1">
            <a:off x="4668237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04020">
            <a:off x="611651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813016" flipH="1">
            <a:off x="1024900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04020">
            <a:off x="7826890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813016" flipH="1">
            <a:off x="8240139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904020">
            <a:off x="2469039" y="1295610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813016" flipH="1">
            <a:off x="2882288" y="1296698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904020">
            <a:off x="6255253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813016" flipH="1">
            <a:off x="6668502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904020">
            <a:off x="4254987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813016" flipH="1">
            <a:off x="4668236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904020">
            <a:off x="611650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813016" flipH="1">
            <a:off x="1024899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904020">
            <a:off x="7826889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813016" flipH="1">
            <a:off x="8240138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904020">
            <a:off x="2469038" y="193853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813016" flipH="1">
            <a:off x="2882287" y="193962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904020">
            <a:off x="6255252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813016" flipH="1">
            <a:off x="6668501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904020">
            <a:off x="4254990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813016" flipH="1">
            <a:off x="4668239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904020">
            <a:off x="611653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813016" flipH="1">
            <a:off x="1024902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904020">
            <a:off x="7826892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813016" flipH="1">
            <a:off x="8240141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904020">
            <a:off x="2469041" y="2581490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813016" flipH="1">
            <a:off x="2882290" y="2582578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904020">
            <a:off x="6255255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813016" flipH="1">
            <a:off x="6668504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904020">
            <a:off x="4254989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813016" flipH="1">
            <a:off x="4668238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904020">
            <a:off x="611652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813016" flipH="1">
            <a:off x="1024901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904020">
            <a:off x="7826891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813016" flipH="1">
            <a:off x="8240140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904020">
            <a:off x="2469040" y="322441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813016" flipH="1">
            <a:off x="2882289" y="322550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904020">
            <a:off x="6255254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813016" flipH="1">
            <a:off x="6668503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904020">
            <a:off x="4254989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813016" flipH="1">
            <a:off x="4668238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904020">
            <a:off x="611652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813016" flipH="1">
            <a:off x="1024901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904020">
            <a:off x="7826891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20813016" flipH="1">
            <a:off x="8240140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904020">
            <a:off x="2469040" y="3867377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20813016" flipH="1">
            <a:off x="2882289" y="3868465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904020">
            <a:off x="6255254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20813016" flipH="1">
            <a:off x="6668503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904020">
            <a:off x="4254988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20813016" flipH="1">
            <a:off x="4668237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904020">
            <a:off x="611651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20813016" flipH="1">
            <a:off x="1024900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 rot="904020">
            <a:off x="7826890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rot="20813016" flipH="1">
            <a:off x="8240139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ectángulo"/>
          <p:cNvSpPr/>
          <p:nvPr/>
        </p:nvSpPr>
        <p:spPr>
          <a:xfrm rot="904020">
            <a:off x="2469039" y="451029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ectángulo"/>
          <p:cNvSpPr/>
          <p:nvPr/>
        </p:nvSpPr>
        <p:spPr>
          <a:xfrm rot="20813016" flipH="1">
            <a:off x="2882288" y="451138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ectángulo"/>
          <p:cNvSpPr/>
          <p:nvPr/>
        </p:nvSpPr>
        <p:spPr>
          <a:xfrm rot="904020">
            <a:off x="6255253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4" name="83 Rectángulo"/>
          <p:cNvSpPr/>
          <p:nvPr/>
        </p:nvSpPr>
        <p:spPr>
          <a:xfrm rot="20813016" flipH="1">
            <a:off x="6668502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5" name="84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8" fill="hold">
                            <p:stCondLst>
                              <p:cond delay="3000"/>
                            </p:stCondLst>
                            <p:childTnLst>
                              <p:par>
                                <p:cTn id="569" presetID="2" presetClass="exit" presetSubtype="1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6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8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  <p:bldP spid="67" grpId="1" animBg="1"/>
      <p:bldP spid="67" grpId="2" animBg="1"/>
      <p:bldP spid="67" grpId="3" animBg="1"/>
      <p:bldP spid="68" grpId="0" animBg="1"/>
      <p:bldP spid="68" grpId="1" animBg="1"/>
      <p:bldP spid="68" grpId="2" animBg="1"/>
      <p:bldP spid="68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81" grpId="0" animBg="1"/>
      <p:bldP spid="81" grpId="1" animBg="1"/>
      <p:bldP spid="81" grpId="2" animBg="1"/>
      <p:bldP spid="81" grpId="3" animBg="1"/>
      <p:bldP spid="82" grpId="0" animBg="1"/>
      <p:bldP spid="82" grpId="1" animBg="1"/>
      <p:bldP spid="82" grpId="2" animBg="1"/>
      <p:bldP spid="82" grpId="3" animBg="1"/>
      <p:bldP spid="83" grpId="0" animBg="1"/>
      <p:bldP spid="83" grpId="1" animBg="1"/>
      <p:bldP spid="83" grpId="2" animBg="1"/>
      <p:bldP spid="83" grpId="3" animBg="1"/>
      <p:bldP spid="84" grpId="0" animBg="1"/>
      <p:bldP spid="84" grpId="1" animBg="1"/>
      <p:bldP spid="84" grpId="2" animBg="1"/>
      <p:bldP spid="84" grpId="3" animBg="1"/>
      <p:bldP spid="85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a850b56f76351ad2bb662b2c6400f293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32" y="0"/>
            <a:ext cx="9136568" cy="5143500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 rot="19176958">
            <a:off x="46680" y="18061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 rot="2679793">
            <a:off x="7956912" y="-1914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 rot="19176958">
            <a:off x="260961" y="232357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 rot="2679793">
            <a:off x="7709095" y="255637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 rot="19176958">
            <a:off x="475309" y="518127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 rot="19176958">
            <a:off x="689590" y="732423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 rot="2679793">
            <a:off x="7528284" y="498152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 rot="2679793">
            <a:off x="7280467" y="755703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 rot="19176958">
            <a:off x="903937" y="1018194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 rot="19176958">
            <a:off x="1118218" y="1232490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nillo"/>
          <p:cNvSpPr/>
          <p:nvPr/>
        </p:nvSpPr>
        <p:spPr>
          <a:xfrm rot="19176958">
            <a:off x="1332566" y="1518260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nillo"/>
          <p:cNvSpPr/>
          <p:nvPr/>
        </p:nvSpPr>
        <p:spPr>
          <a:xfrm rot="19176958">
            <a:off x="1546847" y="1732556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nillo"/>
          <p:cNvSpPr/>
          <p:nvPr/>
        </p:nvSpPr>
        <p:spPr>
          <a:xfrm rot="2679793">
            <a:off x="7099657" y="1069656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Anillo"/>
          <p:cNvSpPr/>
          <p:nvPr/>
        </p:nvSpPr>
        <p:spPr>
          <a:xfrm rot="2679793">
            <a:off x="6851840" y="1327207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9" name="18 Anillo"/>
          <p:cNvSpPr/>
          <p:nvPr/>
        </p:nvSpPr>
        <p:spPr>
          <a:xfrm rot="2679793">
            <a:off x="6671029" y="1569722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Anillo"/>
          <p:cNvSpPr/>
          <p:nvPr/>
        </p:nvSpPr>
        <p:spPr>
          <a:xfrm rot="2679793">
            <a:off x="6423212" y="1827273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1" name="20 Anillo"/>
          <p:cNvSpPr/>
          <p:nvPr/>
        </p:nvSpPr>
        <p:spPr>
          <a:xfrm rot="19176958">
            <a:off x="1761190" y="1946887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2" name="21 Anillo"/>
          <p:cNvSpPr/>
          <p:nvPr/>
        </p:nvSpPr>
        <p:spPr>
          <a:xfrm rot="19176958">
            <a:off x="1975471" y="2161183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Anillo"/>
          <p:cNvSpPr/>
          <p:nvPr/>
        </p:nvSpPr>
        <p:spPr>
          <a:xfrm rot="19176958">
            <a:off x="2189819" y="2446953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4" name="23 Anillo"/>
          <p:cNvSpPr/>
          <p:nvPr/>
        </p:nvSpPr>
        <p:spPr>
          <a:xfrm rot="19176958">
            <a:off x="2404100" y="2661249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5" name="24 Anillo"/>
          <p:cNvSpPr/>
          <p:nvPr/>
        </p:nvSpPr>
        <p:spPr>
          <a:xfrm rot="19176958">
            <a:off x="2618447" y="2947020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6" name="25 Anillo"/>
          <p:cNvSpPr/>
          <p:nvPr/>
        </p:nvSpPr>
        <p:spPr>
          <a:xfrm rot="19176958">
            <a:off x="2832728" y="3161316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26 Anillo"/>
          <p:cNvSpPr/>
          <p:nvPr/>
        </p:nvSpPr>
        <p:spPr>
          <a:xfrm rot="19176958">
            <a:off x="3047076" y="3447086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8" name="27 Anillo"/>
          <p:cNvSpPr/>
          <p:nvPr/>
        </p:nvSpPr>
        <p:spPr>
          <a:xfrm rot="19176958">
            <a:off x="3261357" y="3661382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9" name="28 Anillo"/>
          <p:cNvSpPr/>
          <p:nvPr/>
        </p:nvSpPr>
        <p:spPr>
          <a:xfrm rot="2679793">
            <a:off x="6242400" y="2131981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0" name="29 Anillo"/>
          <p:cNvSpPr/>
          <p:nvPr/>
        </p:nvSpPr>
        <p:spPr>
          <a:xfrm rot="2679793">
            <a:off x="5994583" y="2389532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1" name="30 Anillo"/>
          <p:cNvSpPr/>
          <p:nvPr/>
        </p:nvSpPr>
        <p:spPr>
          <a:xfrm rot="2679793">
            <a:off x="5813772" y="2632047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2" name="31 Anillo"/>
          <p:cNvSpPr/>
          <p:nvPr/>
        </p:nvSpPr>
        <p:spPr>
          <a:xfrm rot="2679793">
            <a:off x="5565955" y="2889598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3" name="32 Anillo"/>
          <p:cNvSpPr/>
          <p:nvPr/>
        </p:nvSpPr>
        <p:spPr>
          <a:xfrm rot="2679793">
            <a:off x="5385145" y="3203551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4" name="33 Anillo"/>
          <p:cNvSpPr/>
          <p:nvPr/>
        </p:nvSpPr>
        <p:spPr>
          <a:xfrm rot="2679793">
            <a:off x="5137328" y="3461102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5" name="34 Anillo"/>
          <p:cNvSpPr/>
          <p:nvPr/>
        </p:nvSpPr>
        <p:spPr>
          <a:xfrm rot="2679793">
            <a:off x="4956517" y="3703617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6" name="35 Anillo"/>
          <p:cNvSpPr/>
          <p:nvPr/>
        </p:nvSpPr>
        <p:spPr>
          <a:xfrm rot="2679793">
            <a:off x="4708700" y="3961168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7" name="36 Anillo"/>
          <p:cNvSpPr/>
          <p:nvPr/>
        </p:nvSpPr>
        <p:spPr>
          <a:xfrm rot="19176958">
            <a:off x="3475671" y="3988387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8" name="37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5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" fill="hold">
                            <p:stCondLst>
                              <p:cond delay="3000"/>
                            </p:stCondLst>
                            <p:childTnLst>
                              <p:par>
                                <p:cTn id="20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4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0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9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2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5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4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7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0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3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6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9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2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5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8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1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4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7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3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6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9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8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0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c90db5819762b53378c55bc11c3bd087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32" y="0"/>
            <a:ext cx="9136568" cy="5143500"/>
          </a:xfrm>
          <a:prstGeom prst="rect">
            <a:avLst/>
          </a:prstGeom>
        </p:spPr>
      </p:pic>
      <p:sp>
        <p:nvSpPr>
          <p:cNvPr id="5" name="4 Onda"/>
          <p:cNvSpPr/>
          <p:nvPr/>
        </p:nvSpPr>
        <p:spPr>
          <a:xfrm>
            <a:off x="4572000" y="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Onda"/>
          <p:cNvSpPr/>
          <p:nvPr/>
        </p:nvSpPr>
        <p:spPr>
          <a:xfrm flipH="1">
            <a:off x="2857488" y="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Onda"/>
          <p:cNvSpPr/>
          <p:nvPr/>
        </p:nvSpPr>
        <p:spPr>
          <a:xfrm>
            <a:off x="4572000" y="57148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Onda"/>
          <p:cNvSpPr/>
          <p:nvPr/>
        </p:nvSpPr>
        <p:spPr>
          <a:xfrm flipH="1">
            <a:off x="2857488" y="57148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Onda"/>
          <p:cNvSpPr/>
          <p:nvPr/>
        </p:nvSpPr>
        <p:spPr>
          <a:xfrm>
            <a:off x="4572000" y="114299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Onda"/>
          <p:cNvSpPr/>
          <p:nvPr/>
        </p:nvSpPr>
        <p:spPr>
          <a:xfrm flipH="1">
            <a:off x="2857488" y="114299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Onda"/>
          <p:cNvSpPr/>
          <p:nvPr/>
        </p:nvSpPr>
        <p:spPr>
          <a:xfrm>
            <a:off x="4572000" y="171447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Onda"/>
          <p:cNvSpPr/>
          <p:nvPr/>
        </p:nvSpPr>
        <p:spPr>
          <a:xfrm flipH="1">
            <a:off x="2857488" y="171447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Onda"/>
          <p:cNvSpPr/>
          <p:nvPr/>
        </p:nvSpPr>
        <p:spPr>
          <a:xfrm>
            <a:off x="4572000" y="228603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Onda"/>
          <p:cNvSpPr/>
          <p:nvPr/>
        </p:nvSpPr>
        <p:spPr>
          <a:xfrm flipH="1">
            <a:off x="2857488" y="228603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Onda"/>
          <p:cNvSpPr/>
          <p:nvPr/>
        </p:nvSpPr>
        <p:spPr>
          <a:xfrm>
            <a:off x="4572000" y="285752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Onda"/>
          <p:cNvSpPr/>
          <p:nvPr/>
        </p:nvSpPr>
        <p:spPr>
          <a:xfrm flipH="1">
            <a:off x="2857488" y="285752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Onda"/>
          <p:cNvSpPr/>
          <p:nvPr/>
        </p:nvSpPr>
        <p:spPr>
          <a:xfrm>
            <a:off x="4572000" y="342902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Onda"/>
          <p:cNvSpPr/>
          <p:nvPr/>
        </p:nvSpPr>
        <p:spPr>
          <a:xfrm flipH="1">
            <a:off x="2857488" y="342902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Onda"/>
          <p:cNvSpPr/>
          <p:nvPr/>
        </p:nvSpPr>
        <p:spPr>
          <a:xfrm>
            <a:off x="4572000" y="400051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Onda"/>
          <p:cNvSpPr/>
          <p:nvPr/>
        </p:nvSpPr>
        <p:spPr>
          <a:xfrm flipH="1">
            <a:off x="2857488" y="400051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Onda"/>
          <p:cNvSpPr/>
          <p:nvPr/>
        </p:nvSpPr>
        <p:spPr>
          <a:xfrm>
            <a:off x="4572000" y="4572014"/>
            <a:ext cx="1785950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Onda"/>
          <p:cNvSpPr/>
          <p:nvPr/>
        </p:nvSpPr>
        <p:spPr>
          <a:xfrm flipH="1">
            <a:off x="2857488" y="4572014"/>
            <a:ext cx="1714512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1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7030A0">
                  <a:shade val="67500"/>
                  <a:satMod val="115000"/>
                </a:srgbClr>
              </a:gs>
              <a:gs pos="100000">
                <a:srgbClr val="7030A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a287fcf03c86197d007e2515afe39ad7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8465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958054">
            <a:off x="7743846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7283212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958054">
            <a:off x="7283054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6672435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958054">
            <a:off x="6672277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5997326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958054">
            <a:off x="5997168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5347279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958054">
            <a:off x="5347121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4672170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958054">
            <a:off x="4672012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9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9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ab43b6571d0531a75a85cbfe3e7fea2a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60392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20637084">
            <a:off x="-3752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58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20637084">
            <a:off x="135357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99648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20637084">
            <a:off x="263945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328236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0637084">
            <a:off x="399677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463968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20637084">
            <a:off x="521122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585413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656854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721145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19070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-375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63916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135357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199648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263945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328236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399677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463968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521122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585413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656854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721145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6" y="104796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-3751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637084">
            <a:off x="639159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135357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637084">
            <a:off x="199648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263945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637084">
            <a:off x="328236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399677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637084">
            <a:off x="463968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21122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637084">
            <a:off x="585413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656854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637084">
            <a:off x="721145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7744005" y="190522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637084">
            <a:off x="-3751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639159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637084">
            <a:off x="135357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199648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637084">
            <a:off x="263945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328236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637084">
            <a:off x="399677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463968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637084">
            <a:off x="521122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585413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637084">
            <a:off x="656854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721145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637084">
            <a:off x="7744005" y="290535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20637084">
            <a:off x="-3752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637084">
            <a:off x="639158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20637084">
            <a:off x="135357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637084">
            <a:off x="199648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20637084">
            <a:off x="263945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637084">
            <a:off x="328236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20637084">
            <a:off x="399677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637084">
            <a:off x="463968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20637084">
            <a:off x="521122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637084">
            <a:off x="585413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20637084">
            <a:off x="656854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637084">
            <a:off x="721145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20637084">
            <a:off x="7744004" y="390548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6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0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4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6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0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6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0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6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6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0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2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4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6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90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3" fill="hold">
                            <p:stCondLst>
                              <p:cond delay="3000"/>
                            </p:stCondLst>
                            <p:childTnLst>
                              <p:par>
                                <p:cTn id="594" presetID="2" presetClass="exit" presetSubtype="4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58" grpId="0" animBg="1"/>
      <p:bldP spid="58" grpId="1" animBg="1"/>
      <p:bldP spid="58" grpId="2" animBg="1"/>
      <p:bldP spid="58" grpId="3" animBg="1"/>
      <p:bldP spid="58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61" grpId="0" animBg="1"/>
      <p:bldP spid="61" grpId="1" animBg="1"/>
      <p:bldP spid="61" grpId="2" animBg="1"/>
      <p:bldP spid="61" grpId="3" animBg="1"/>
      <p:bldP spid="61" grpId="4" animBg="1"/>
      <p:bldP spid="62" grpId="0" animBg="1"/>
      <p:bldP spid="62" grpId="1" animBg="1"/>
      <p:bldP spid="62" grpId="2" animBg="1"/>
      <p:bldP spid="62" grpId="3" animBg="1"/>
      <p:bldP spid="62" grpId="4" animBg="1"/>
      <p:bldP spid="63" grpId="0" animBg="1"/>
      <p:bldP spid="63" grpId="1" animBg="1"/>
      <p:bldP spid="63" grpId="2" animBg="1"/>
      <p:bldP spid="63" grpId="3" animBg="1"/>
      <p:bldP spid="63" grpId="4" animBg="1"/>
      <p:bldP spid="64" grpId="0" animBg="1"/>
      <p:bldP spid="64" grpId="1" animBg="1"/>
      <p:bldP spid="64" grpId="2" animBg="1"/>
      <p:bldP spid="64" grpId="3" animBg="1"/>
      <p:bldP spid="64" grpId="4" animBg="1"/>
      <p:bldP spid="65" grpId="0" animBg="1"/>
      <p:bldP spid="65" grpId="1" animBg="1"/>
      <p:bldP spid="65" grpId="2" animBg="1"/>
      <p:bldP spid="65" grpId="3" animBg="1"/>
      <p:bldP spid="65" grpId="4" animBg="1"/>
      <p:bldP spid="66" grpId="0" animBg="1"/>
      <p:bldP spid="66" grpId="1" animBg="1"/>
      <p:bldP spid="66" grpId="2" animBg="1"/>
      <p:bldP spid="66" grpId="3" animBg="1"/>
      <p:bldP spid="66" grpId="4" animBg="1"/>
      <p:bldP spid="67" grpId="0" animBg="1"/>
      <p:bldP spid="67" grpId="1" animBg="1"/>
      <p:bldP spid="67" grpId="2" animBg="1"/>
      <p:bldP spid="67" grpId="3" animBg="1"/>
      <p:bldP spid="67" grpId="4" animBg="1"/>
      <p:bldP spid="68" grpId="0" animBg="1"/>
      <p:bldP spid="68" grpId="1" animBg="1"/>
      <p:bldP spid="68" grpId="2" animBg="1"/>
      <p:bldP spid="68" grpId="3" animBg="1"/>
      <p:bldP spid="68" grpId="4" animBg="1"/>
      <p:bldP spid="69" grpId="0" animBg="1"/>
      <p:bldP spid="69" grpId="1" animBg="1"/>
      <p:bldP spid="69" grpId="2" animBg="1"/>
      <p:bldP spid="69" grpId="3" animBg="1"/>
      <p:bldP spid="69" grpId="4" animBg="1"/>
      <p:bldP spid="70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cc28c8aea49c152518e9861e1f5a2b38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32" y="0"/>
            <a:ext cx="9136568" cy="5143500"/>
          </a:xfrm>
          <a:prstGeom prst="rect">
            <a:avLst/>
          </a:prstGeom>
        </p:spPr>
      </p:pic>
      <p:sp>
        <p:nvSpPr>
          <p:cNvPr id="5" name="4 Triángulo rectángulo"/>
          <p:cNvSpPr/>
          <p:nvPr/>
        </p:nvSpPr>
        <p:spPr>
          <a:xfrm>
            <a:off x="4572000" y="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riángulo rectángulo"/>
          <p:cNvSpPr/>
          <p:nvPr/>
        </p:nvSpPr>
        <p:spPr>
          <a:xfrm flipH="1">
            <a:off x="3214677" y="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iángulo rectángulo"/>
          <p:cNvSpPr/>
          <p:nvPr/>
        </p:nvSpPr>
        <p:spPr>
          <a:xfrm>
            <a:off x="4572000" y="28573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riángulo rectángulo"/>
          <p:cNvSpPr/>
          <p:nvPr/>
        </p:nvSpPr>
        <p:spPr>
          <a:xfrm flipH="1">
            <a:off x="3214677" y="28573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riángulo rectángulo"/>
          <p:cNvSpPr/>
          <p:nvPr/>
        </p:nvSpPr>
        <p:spPr>
          <a:xfrm>
            <a:off x="4572000" y="57150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riángulo rectángulo"/>
          <p:cNvSpPr/>
          <p:nvPr/>
        </p:nvSpPr>
        <p:spPr>
          <a:xfrm flipH="1">
            <a:off x="3214677" y="57150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riángulo rectángulo"/>
          <p:cNvSpPr/>
          <p:nvPr/>
        </p:nvSpPr>
        <p:spPr>
          <a:xfrm>
            <a:off x="4572000" y="8572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riángulo rectángulo"/>
          <p:cNvSpPr/>
          <p:nvPr/>
        </p:nvSpPr>
        <p:spPr>
          <a:xfrm flipH="1">
            <a:off x="3214677" y="8572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riángulo rectángulo"/>
          <p:cNvSpPr/>
          <p:nvPr/>
        </p:nvSpPr>
        <p:spPr>
          <a:xfrm>
            <a:off x="4572000" y="114300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riángulo rectángulo"/>
          <p:cNvSpPr/>
          <p:nvPr/>
        </p:nvSpPr>
        <p:spPr>
          <a:xfrm flipH="1">
            <a:off x="3214677" y="114300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riángulo rectángulo"/>
          <p:cNvSpPr/>
          <p:nvPr/>
        </p:nvSpPr>
        <p:spPr>
          <a:xfrm>
            <a:off x="4572000" y="142874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riángulo rectángulo"/>
          <p:cNvSpPr/>
          <p:nvPr/>
        </p:nvSpPr>
        <p:spPr>
          <a:xfrm flipH="1">
            <a:off x="3214677" y="142874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riángulo rectángulo"/>
          <p:cNvSpPr/>
          <p:nvPr/>
        </p:nvSpPr>
        <p:spPr>
          <a:xfrm>
            <a:off x="4572000" y="171451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riángulo rectángulo"/>
          <p:cNvSpPr/>
          <p:nvPr/>
        </p:nvSpPr>
        <p:spPr>
          <a:xfrm flipH="1">
            <a:off x="3214677" y="171451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riángulo rectángulo"/>
          <p:cNvSpPr/>
          <p:nvPr/>
        </p:nvSpPr>
        <p:spPr>
          <a:xfrm>
            <a:off x="4572000" y="207168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riángulo rectángulo"/>
          <p:cNvSpPr/>
          <p:nvPr/>
        </p:nvSpPr>
        <p:spPr>
          <a:xfrm flipH="1">
            <a:off x="3214677" y="207168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riángulo rectángulo"/>
          <p:cNvSpPr/>
          <p:nvPr/>
        </p:nvSpPr>
        <p:spPr>
          <a:xfrm>
            <a:off x="4572000" y="228601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riángulo rectángulo"/>
          <p:cNvSpPr/>
          <p:nvPr/>
        </p:nvSpPr>
        <p:spPr>
          <a:xfrm flipH="1">
            <a:off x="3214677" y="228601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riángulo rectángulo"/>
          <p:cNvSpPr/>
          <p:nvPr/>
        </p:nvSpPr>
        <p:spPr>
          <a:xfrm>
            <a:off x="4572000" y="264318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riángulo rectángulo"/>
          <p:cNvSpPr/>
          <p:nvPr/>
        </p:nvSpPr>
        <p:spPr>
          <a:xfrm flipH="1">
            <a:off x="3214677" y="264318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riángulo rectángulo"/>
          <p:cNvSpPr/>
          <p:nvPr/>
        </p:nvSpPr>
        <p:spPr>
          <a:xfrm>
            <a:off x="4572000" y="292895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riángulo rectángulo"/>
          <p:cNvSpPr/>
          <p:nvPr/>
        </p:nvSpPr>
        <p:spPr>
          <a:xfrm flipH="1">
            <a:off x="3214677" y="292895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riángulo rectángulo"/>
          <p:cNvSpPr/>
          <p:nvPr/>
        </p:nvSpPr>
        <p:spPr>
          <a:xfrm>
            <a:off x="4572000" y="321469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riángulo rectángulo"/>
          <p:cNvSpPr/>
          <p:nvPr/>
        </p:nvSpPr>
        <p:spPr>
          <a:xfrm flipH="1">
            <a:off x="3214677" y="321469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riángulo rectángulo"/>
          <p:cNvSpPr/>
          <p:nvPr/>
        </p:nvSpPr>
        <p:spPr>
          <a:xfrm>
            <a:off x="4572000" y="350046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riángulo rectángulo"/>
          <p:cNvSpPr/>
          <p:nvPr/>
        </p:nvSpPr>
        <p:spPr>
          <a:xfrm flipH="1">
            <a:off x="3214677" y="350046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riángulo rectángulo"/>
          <p:cNvSpPr/>
          <p:nvPr/>
        </p:nvSpPr>
        <p:spPr>
          <a:xfrm>
            <a:off x="4572000" y="378619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riángulo rectángulo"/>
          <p:cNvSpPr/>
          <p:nvPr/>
        </p:nvSpPr>
        <p:spPr>
          <a:xfrm flipH="1">
            <a:off x="3214677" y="378619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riángulo rectángulo"/>
          <p:cNvSpPr/>
          <p:nvPr/>
        </p:nvSpPr>
        <p:spPr>
          <a:xfrm>
            <a:off x="4572000" y="407196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riángulo rectángulo"/>
          <p:cNvSpPr/>
          <p:nvPr/>
        </p:nvSpPr>
        <p:spPr>
          <a:xfrm flipH="1">
            <a:off x="3214677" y="407196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riángulo rectángulo"/>
          <p:cNvSpPr/>
          <p:nvPr/>
        </p:nvSpPr>
        <p:spPr>
          <a:xfrm>
            <a:off x="4572000" y="44291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riángulo rectángulo"/>
          <p:cNvSpPr/>
          <p:nvPr/>
        </p:nvSpPr>
        <p:spPr>
          <a:xfrm flipH="1">
            <a:off x="3214677" y="44291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riángulo rectángulo"/>
          <p:cNvSpPr/>
          <p:nvPr/>
        </p:nvSpPr>
        <p:spPr>
          <a:xfrm>
            <a:off x="4572000" y="475060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riángulo rectángulo"/>
          <p:cNvSpPr/>
          <p:nvPr/>
        </p:nvSpPr>
        <p:spPr>
          <a:xfrm flipH="1">
            <a:off x="3214677" y="475060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8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1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5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9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3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7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1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5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9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3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7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3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7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1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5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9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1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3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9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1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3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9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1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3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9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1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3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7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1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5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9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3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7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1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5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9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3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7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1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5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9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3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7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3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5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7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3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5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7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3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5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7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3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4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8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90" dur="5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d5e8cd07f12139dbbb5de9b2a2024b52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32" y="0"/>
            <a:ext cx="9136568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58054">
            <a:off x="399693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399677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58054">
            <a:off x="463984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463968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58054">
            <a:off x="521138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521122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58054">
            <a:off x="585429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585413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58054">
            <a:off x="656870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656854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58054">
            <a:off x="721161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721145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58054">
            <a:off x="7744164" y="140421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7" y="190520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7744005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958054">
            <a:off x="7743847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7068896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958054">
            <a:off x="70687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63545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958054">
            <a:off x="63543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56794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958054">
            <a:off x="56792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029361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958054">
            <a:off x="5029203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4354252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958054">
            <a:off x="4354094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3639873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958054">
            <a:off x="3639715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2964764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958054">
            <a:off x="2964606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23147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958054">
            <a:off x="23145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16396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958054">
            <a:off x="16394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925229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958054">
            <a:off x="925071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250120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958054">
            <a:off x="249962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-217780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958054">
            <a:off x="-2179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4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7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0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3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6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9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2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5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8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1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4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7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0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3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6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9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2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5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8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1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4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7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0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3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6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9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2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5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8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1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4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7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0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3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6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9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2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5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8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1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3000"/>
                            </p:stCondLst>
                            <p:childTnLst>
                              <p:par>
                                <p:cTn id="373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8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6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0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4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2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6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0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4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8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2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6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0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4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8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2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6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5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d328c29e87c7df75e0c420592bd63ef3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04020">
            <a:off x="4254989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813016" flipH="1">
            <a:off x="4668238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04020">
            <a:off x="611652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813016" flipH="1">
            <a:off x="1024901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04020">
            <a:off x="7826891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813016" flipH="1">
            <a:off x="8240140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04020">
            <a:off x="2469040" y="9723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813016" flipH="1">
            <a:off x="2882289" y="10811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04020">
            <a:off x="6255254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813016" flipH="1">
            <a:off x="6668503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04020">
            <a:off x="4254988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813016" flipH="1">
            <a:off x="4668237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04020">
            <a:off x="611651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813016" flipH="1">
            <a:off x="1024900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04020">
            <a:off x="7826890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813016" flipH="1">
            <a:off x="8240139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04020">
            <a:off x="2469039" y="652645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813016" flipH="1">
            <a:off x="2882288" y="653733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04020">
            <a:off x="6255253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813016" flipH="1">
            <a:off x="6668502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04020">
            <a:off x="4254988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813016" flipH="1">
            <a:off x="4668237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04020">
            <a:off x="611651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813016" flipH="1">
            <a:off x="1024900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04020">
            <a:off x="7826890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813016" flipH="1">
            <a:off x="8240139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904020">
            <a:off x="2469039" y="1295610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813016" flipH="1">
            <a:off x="2882288" y="1296698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904020">
            <a:off x="6255253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813016" flipH="1">
            <a:off x="6668502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904020">
            <a:off x="4254987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813016" flipH="1">
            <a:off x="4668236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904020">
            <a:off x="611650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813016" flipH="1">
            <a:off x="1024899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904020">
            <a:off x="7826889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813016" flipH="1">
            <a:off x="8240138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904020">
            <a:off x="2469038" y="193853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813016" flipH="1">
            <a:off x="2882287" y="193962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904020">
            <a:off x="6255252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813016" flipH="1">
            <a:off x="6668501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904020">
            <a:off x="4254990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813016" flipH="1">
            <a:off x="4668239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904020">
            <a:off x="611653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813016" flipH="1">
            <a:off x="1024902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904020">
            <a:off x="7826892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813016" flipH="1">
            <a:off x="8240141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904020">
            <a:off x="2469041" y="2581490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813016" flipH="1">
            <a:off x="2882290" y="2582578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904020">
            <a:off x="6255255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813016" flipH="1">
            <a:off x="6668504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904020">
            <a:off x="4254989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813016" flipH="1">
            <a:off x="4668238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904020">
            <a:off x="611652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813016" flipH="1">
            <a:off x="1024901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904020">
            <a:off x="7826891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813016" flipH="1">
            <a:off x="8240140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904020">
            <a:off x="2469040" y="322441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813016" flipH="1">
            <a:off x="2882289" y="322550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904020">
            <a:off x="6255254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813016" flipH="1">
            <a:off x="6668503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904020">
            <a:off x="4254989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813016" flipH="1">
            <a:off x="4668238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904020">
            <a:off x="611652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813016" flipH="1">
            <a:off x="1024901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904020">
            <a:off x="7826891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20813016" flipH="1">
            <a:off x="8240140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904020">
            <a:off x="2469040" y="3867377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20813016" flipH="1">
            <a:off x="2882289" y="3868465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904020">
            <a:off x="6255254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20813016" flipH="1">
            <a:off x="6668503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904020">
            <a:off x="4254988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20813016" flipH="1">
            <a:off x="4668237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904020">
            <a:off x="611651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20813016" flipH="1">
            <a:off x="1024900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 rot="904020">
            <a:off x="7826890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rot="20813016" flipH="1">
            <a:off x="8240139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ectángulo"/>
          <p:cNvSpPr/>
          <p:nvPr/>
        </p:nvSpPr>
        <p:spPr>
          <a:xfrm rot="904020">
            <a:off x="2469039" y="451029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ectángulo"/>
          <p:cNvSpPr/>
          <p:nvPr/>
        </p:nvSpPr>
        <p:spPr>
          <a:xfrm rot="20813016" flipH="1">
            <a:off x="2882288" y="451138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ectángulo"/>
          <p:cNvSpPr/>
          <p:nvPr/>
        </p:nvSpPr>
        <p:spPr>
          <a:xfrm rot="904020">
            <a:off x="6255253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4" name="83 Rectángulo"/>
          <p:cNvSpPr/>
          <p:nvPr/>
        </p:nvSpPr>
        <p:spPr>
          <a:xfrm rot="20813016" flipH="1">
            <a:off x="6668502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5" name="84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8" fill="hold">
                            <p:stCondLst>
                              <p:cond delay="3000"/>
                            </p:stCondLst>
                            <p:childTnLst>
                              <p:par>
                                <p:cTn id="569" presetID="2" presetClass="exit" presetSubtype="1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6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8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  <p:bldP spid="67" grpId="1" animBg="1"/>
      <p:bldP spid="67" grpId="2" animBg="1"/>
      <p:bldP spid="67" grpId="3" animBg="1"/>
      <p:bldP spid="68" grpId="0" animBg="1"/>
      <p:bldP spid="68" grpId="1" animBg="1"/>
      <p:bldP spid="68" grpId="2" animBg="1"/>
      <p:bldP spid="68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81" grpId="0" animBg="1"/>
      <p:bldP spid="81" grpId="1" animBg="1"/>
      <p:bldP spid="81" grpId="2" animBg="1"/>
      <p:bldP spid="81" grpId="3" animBg="1"/>
      <p:bldP spid="82" grpId="0" animBg="1"/>
      <p:bldP spid="82" grpId="1" animBg="1"/>
      <p:bldP spid="82" grpId="2" animBg="1"/>
      <p:bldP spid="82" grpId="3" animBg="1"/>
      <p:bldP spid="83" grpId="0" animBg="1"/>
      <p:bldP spid="83" grpId="1" animBg="1"/>
      <p:bldP spid="83" grpId="2" animBg="1"/>
      <p:bldP spid="83" grpId="3" animBg="1"/>
      <p:bldP spid="84" grpId="0" animBg="1"/>
      <p:bldP spid="84" grpId="1" animBg="1"/>
      <p:bldP spid="84" grpId="2" animBg="1"/>
      <p:bldP spid="84" grpId="3" animBg="1"/>
      <p:bldP spid="85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54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c7e6ca7792e936848619f933af871d47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72350" cy="5143500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 rot="19176958">
            <a:off x="46680" y="18061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 rot="2679793">
            <a:off x="7956912" y="-1914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 rot="19176958">
            <a:off x="260961" y="232357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 rot="2679793">
            <a:off x="7709095" y="255637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 rot="19176958">
            <a:off x="475309" y="518127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 rot="19176958">
            <a:off x="689590" y="732423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 rot="2679793">
            <a:off x="7528284" y="498152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 rot="2679793">
            <a:off x="7280467" y="755703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 rot="19176958">
            <a:off x="903937" y="1018194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 rot="19176958">
            <a:off x="1118218" y="1232490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nillo"/>
          <p:cNvSpPr/>
          <p:nvPr/>
        </p:nvSpPr>
        <p:spPr>
          <a:xfrm rot="19176958">
            <a:off x="1332566" y="1518260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nillo"/>
          <p:cNvSpPr/>
          <p:nvPr/>
        </p:nvSpPr>
        <p:spPr>
          <a:xfrm rot="19176958">
            <a:off x="1546847" y="1732556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nillo"/>
          <p:cNvSpPr/>
          <p:nvPr/>
        </p:nvSpPr>
        <p:spPr>
          <a:xfrm rot="2679793">
            <a:off x="7099657" y="1069656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Anillo"/>
          <p:cNvSpPr/>
          <p:nvPr/>
        </p:nvSpPr>
        <p:spPr>
          <a:xfrm rot="2679793">
            <a:off x="6851840" y="1327207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9" name="18 Anillo"/>
          <p:cNvSpPr/>
          <p:nvPr/>
        </p:nvSpPr>
        <p:spPr>
          <a:xfrm rot="2679793">
            <a:off x="6671029" y="1569722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Anillo"/>
          <p:cNvSpPr/>
          <p:nvPr/>
        </p:nvSpPr>
        <p:spPr>
          <a:xfrm rot="2679793">
            <a:off x="6423212" y="1827273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1" name="20 Anillo"/>
          <p:cNvSpPr/>
          <p:nvPr/>
        </p:nvSpPr>
        <p:spPr>
          <a:xfrm rot="19176958">
            <a:off x="1761190" y="1946887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2" name="21 Anillo"/>
          <p:cNvSpPr/>
          <p:nvPr/>
        </p:nvSpPr>
        <p:spPr>
          <a:xfrm rot="19176958">
            <a:off x="1975471" y="2161183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Anillo"/>
          <p:cNvSpPr/>
          <p:nvPr/>
        </p:nvSpPr>
        <p:spPr>
          <a:xfrm rot="19176958">
            <a:off x="2189819" y="2446953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4" name="23 Anillo"/>
          <p:cNvSpPr/>
          <p:nvPr/>
        </p:nvSpPr>
        <p:spPr>
          <a:xfrm rot="19176958">
            <a:off x="2404100" y="2661249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5" name="24 Anillo"/>
          <p:cNvSpPr/>
          <p:nvPr/>
        </p:nvSpPr>
        <p:spPr>
          <a:xfrm rot="19176958">
            <a:off x="2618447" y="2947020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6" name="25 Anillo"/>
          <p:cNvSpPr/>
          <p:nvPr/>
        </p:nvSpPr>
        <p:spPr>
          <a:xfrm rot="19176958">
            <a:off x="2832728" y="3161316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26 Anillo"/>
          <p:cNvSpPr/>
          <p:nvPr/>
        </p:nvSpPr>
        <p:spPr>
          <a:xfrm rot="19176958">
            <a:off x="3047076" y="3447086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8" name="27 Anillo"/>
          <p:cNvSpPr/>
          <p:nvPr/>
        </p:nvSpPr>
        <p:spPr>
          <a:xfrm rot="19176958">
            <a:off x="3261357" y="3661382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9" name="28 Anillo"/>
          <p:cNvSpPr/>
          <p:nvPr/>
        </p:nvSpPr>
        <p:spPr>
          <a:xfrm rot="2679793">
            <a:off x="6242400" y="2131981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0" name="29 Anillo"/>
          <p:cNvSpPr/>
          <p:nvPr/>
        </p:nvSpPr>
        <p:spPr>
          <a:xfrm rot="2679793">
            <a:off x="5994583" y="2389532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1" name="30 Anillo"/>
          <p:cNvSpPr/>
          <p:nvPr/>
        </p:nvSpPr>
        <p:spPr>
          <a:xfrm rot="2679793">
            <a:off x="5813772" y="2632047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2" name="31 Anillo"/>
          <p:cNvSpPr/>
          <p:nvPr/>
        </p:nvSpPr>
        <p:spPr>
          <a:xfrm rot="2679793">
            <a:off x="5565955" y="2889598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3" name="32 Anillo"/>
          <p:cNvSpPr/>
          <p:nvPr/>
        </p:nvSpPr>
        <p:spPr>
          <a:xfrm rot="2679793">
            <a:off x="5385145" y="3203551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4" name="33 Anillo"/>
          <p:cNvSpPr/>
          <p:nvPr/>
        </p:nvSpPr>
        <p:spPr>
          <a:xfrm rot="2679793">
            <a:off x="5137328" y="3461102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5" name="34 Anillo"/>
          <p:cNvSpPr/>
          <p:nvPr/>
        </p:nvSpPr>
        <p:spPr>
          <a:xfrm rot="2679793">
            <a:off x="4956517" y="3703617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6" name="35 Rectángulo"/>
          <p:cNvSpPr/>
          <p:nvPr/>
        </p:nvSpPr>
        <p:spPr>
          <a:xfrm>
            <a:off x="-357222" y="-285770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>
                            <p:stCondLst>
                              <p:cond delay="3000"/>
                            </p:stCondLst>
                            <p:childTnLst>
                              <p:par>
                                <p:cTn id="195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4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4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0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0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4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0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1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44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4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0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3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8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1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4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7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0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3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6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9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2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5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8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1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4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7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0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3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6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9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2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5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8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1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4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6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d9d444c676f45fb62b9e871585cc436d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29" y="0"/>
            <a:ext cx="9136571" cy="5143500"/>
          </a:xfrm>
          <a:prstGeom prst="rect">
            <a:avLst/>
          </a:prstGeom>
        </p:spPr>
      </p:pic>
      <p:sp>
        <p:nvSpPr>
          <p:cNvPr id="5" name="4 Onda"/>
          <p:cNvSpPr/>
          <p:nvPr/>
        </p:nvSpPr>
        <p:spPr>
          <a:xfrm>
            <a:off x="4572000" y="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Onda"/>
          <p:cNvSpPr/>
          <p:nvPr/>
        </p:nvSpPr>
        <p:spPr>
          <a:xfrm flipH="1">
            <a:off x="2857488" y="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Onda"/>
          <p:cNvSpPr/>
          <p:nvPr/>
        </p:nvSpPr>
        <p:spPr>
          <a:xfrm>
            <a:off x="4572000" y="57148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Onda"/>
          <p:cNvSpPr/>
          <p:nvPr/>
        </p:nvSpPr>
        <p:spPr>
          <a:xfrm flipH="1">
            <a:off x="2857488" y="57148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Onda"/>
          <p:cNvSpPr/>
          <p:nvPr/>
        </p:nvSpPr>
        <p:spPr>
          <a:xfrm>
            <a:off x="4572000" y="114299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Onda"/>
          <p:cNvSpPr/>
          <p:nvPr/>
        </p:nvSpPr>
        <p:spPr>
          <a:xfrm flipH="1">
            <a:off x="2857488" y="114299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Onda"/>
          <p:cNvSpPr/>
          <p:nvPr/>
        </p:nvSpPr>
        <p:spPr>
          <a:xfrm>
            <a:off x="4572000" y="171447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Onda"/>
          <p:cNvSpPr/>
          <p:nvPr/>
        </p:nvSpPr>
        <p:spPr>
          <a:xfrm flipH="1">
            <a:off x="2857488" y="171447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Onda"/>
          <p:cNvSpPr/>
          <p:nvPr/>
        </p:nvSpPr>
        <p:spPr>
          <a:xfrm>
            <a:off x="4572000" y="228603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Onda"/>
          <p:cNvSpPr/>
          <p:nvPr/>
        </p:nvSpPr>
        <p:spPr>
          <a:xfrm flipH="1">
            <a:off x="2857488" y="228603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Onda"/>
          <p:cNvSpPr/>
          <p:nvPr/>
        </p:nvSpPr>
        <p:spPr>
          <a:xfrm>
            <a:off x="4572000" y="285752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Onda"/>
          <p:cNvSpPr/>
          <p:nvPr/>
        </p:nvSpPr>
        <p:spPr>
          <a:xfrm flipH="1">
            <a:off x="2857488" y="285752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Onda"/>
          <p:cNvSpPr/>
          <p:nvPr/>
        </p:nvSpPr>
        <p:spPr>
          <a:xfrm>
            <a:off x="4572000" y="342902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Onda"/>
          <p:cNvSpPr/>
          <p:nvPr/>
        </p:nvSpPr>
        <p:spPr>
          <a:xfrm flipH="1">
            <a:off x="2857488" y="342902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Onda"/>
          <p:cNvSpPr/>
          <p:nvPr/>
        </p:nvSpPr>
        <p:spPr>
          <a:xfrm>
            <a:off x="4572000" y="400051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Onda"/>
          <p:cNvSpPr/>
          <p:nvPr/>
        </p:nvSpPr>
        <p:spPr>
          <a:xfrm flipH="1">
            <a:off x="2857488" y="400051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Onda"/>
          <p:cNvSpPr/>
          <p:nvPr/>
        </p:nvSpPr>
        <p:spPr>
          <a:xfrm>
            <a:off x="4572000" y="4572014"/>
            <a:ext cx="1785950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Onda"/>
          <p:cNvSpPr/>
          <p:nvPr/>
        </p:nvSpPr>
        <p:spPr>
          <a:xfrm flipH="1">
            <a:off x="2857488" y="4572014"/>
            <a:ext cx="1714512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1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008A3E">
                  <a:shade val="67500"/>
                  <a:satMod val="115000"/>
                </a:srgbClr>
              </a:gs>
              <a:gs pos="100000">
                <a:srgbClr val="008A3E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cf4e575b0f4951951d7c2a0ff7f734f6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510"/>
            <a:ext cx="9144000" cy="514099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958054">
            <a:off x="7743846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7283212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958054">
            <a:off x="7283054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6672435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958054">
            <a:off x="6672277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5997326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958054">
            <a:off x="5997168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5347279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958054">
            <a:off x="5347121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4672170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958054">
            <a:off x="4672012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9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9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885830">
                  <a:shade val="67500"/>
                  <a:satMod val="115000"/>
                </a:srgbClr>
              </a:gs>
              <a:gs pos="100000">
                <a:srgbClr val="88583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d5e2bfbcbb77e804b9739eed8fb47dac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4184"/>
            <a:ext cx="9144001" cy="5147684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20637084">
            <a:off x="-3752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58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20637084">
            <a:off x="135357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99648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20637084">
            <a:off x="263945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328236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0637084">
            <a:off x="399677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463968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20637084">
            <a:off x="521122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585413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656854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721145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19070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-375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63916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135357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199648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263945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328236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399677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463968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521122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585413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656854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721145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6" y="104796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-3751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637084">
            <a:off x="639159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135357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637084">
            <a:off x="199648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263945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637084">
            <a:off x="328236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399677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637084">
            <a:off x="463968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21122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637084">
            <a:off x="585413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656854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637084">
            <a:off x="721145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7744005" y="190522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637084">
            <a:off x="-3751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639159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637084">
            <a:off x="135357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199648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637084">
            <a:off x="263945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328236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637084">
            <a:off x="399677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463968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637084">
            <a:off x="521122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585413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637084">
            <a:off x="656854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721145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637084">
            <a:off x="7744005" y="290535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20637084">
            <a:off x="-3752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637084">
            <a:off x="639158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20637084">
            <a:off x="135357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637084">
            <a:off x="199648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20637084">
            <a:off x="263945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637084">
            <a:off x="328236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20637084">
            <a:off x="399677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637084">
            <a:off x="463968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20637084">
            <a:off x="521122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637084">
            <a:off x="585413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20637084">
            <a:off x="656854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637084">
            <a:off x="721145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20637084">
            <a:off x="7744004" y="390548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6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0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4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6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0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6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0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6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6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0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2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4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6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90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3" fill="hold">
                            <p:stCondLst>
                              <p:cond delay="3000"/>
                            </p:stCondLst>
                            <p:childTnLst>
                              <p:par>
                                <p:cTn id="594" presetID="2" presetClass="exit" presetSubtype="4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58" grpId="0" animBg="1"/>
      <p:bldP spid="58" grpId="1" animBg="1"/>
      <p:bldP spid="58" grpId="2" animBg="1"/>
      <p:bldP spid="58" grpId="3" animBg="1"/>
      <p:bldP spid="58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61" grpId="0" animBg="1"/>
      <p:bldP spid="61" grpId="1" animBg="1"/>
      <p:bldP spid="61" grpId="2" animBg="1"/>
      <p:bldP spid="61" grpId="3" animBg="1"/>
      <p:bldP spid="61" grpId="4" animBg="1"/>
      <p:bldP spid="62" grpId="0" animBg="1"/>
      <p:bldP spid="62" grpId="1" animBg="1"/>
      <p:bldP spid="62" grpId="2" animBg="1"/>
      <p:bldP spid="62" grpId="3" animBg="1"/>
      <p:bldP spid="62" grpId="4" animBg="1"/>
      <p:bldP spid="63" grpId="0" animBg="1"/>
      <p:bldP spid="63" grpId="1" animBg="1"/>
      <p:bldP spid="63" grpId="2" animBg="1"/>
      <p:bldP spid="63" grpId="3" animBg="1"/>
      <p:bldP spid="63" grpId="4" animBg="1"/>
      <p:bldP spid="64" grpId="0" animBg="1"/>
      <p:bldP spid="64" grpId="1" animBg="1"/>
      <p:bldP spid="64" grpId="2" animBg="1"/>
      <p:bldP spid="64" grpId="3" animBg="1"/>
      <p:bldP spid="64" grpId="4" animBg="1"/>
      <p:bldP spid="65" grpId="0" animBg="1"/>
      <p:bldP spid="65" grpId="1" animBg="1"/>
      <p:bldP spid="65" grpId="2" animBg="1"/>
      <p:bldP spid="65" grpId="3" animBg="1"/>
      <p:bldP spid="65" grpId="4" animBg="1"/>
      <p:bldP spid="66" grpId="0" animBg="1"/>
      <p:bldP spid="66" grpId="1" animBg="1"/>
      <p:bldP spid="66" grpId="2" animBg="1"/>
      <p:bldP spid="66" grpId="3" animBg="1"/>
      <p:bldP spid="66" grpId="4" animBg="1"/>
      <p:bldP spid="67" grpId="0" animBg="1"/>
      <p:bldP spid="67" grpId="1" animBg="1"/>
      <p:bldP spid="67" grpId="2" animBg="1"/>
      <p:bldP spid="67" grpId="3" animBg="1"/>
      <p:bldP spid="67" grpId="4" animBg="1"/>
      <p:bldP spid="68" grpId="0" animBg="1"/>
      <p:bldP spid="68" grpId="1" animBg="1"/>
      <p:bldP spid="68" grpId="2" animBg="1"/>
      <p:bldP spid="68" grpId="3" animBg="1"/>
      <p:bldP spid="68" grpId="4" animBg="1"/>
      <p:bldP spid="69" grpId="0" animBg="1"/>
      <p:bldP spid="69" grpId="1" animBg="1"/>
      <p:bldP spid="69" grpId="2" animBg="1"/>
      <p:bldP spid="69" grpId="3" animBg="1"/>
      <p:bldP spid="69" grpId="4" animBg="1"/>
      <p:bldP spid="70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accent3">
                  <a:lumMod val="50000"/>
                  <a:shade val="30000"/>
                  <a:satMod val="115000"/>
                </a:schemeClr>
              </a:gs>
              <a:gs pos="50000">
                <a:schemeClr val="accent3">
                  <a:lumMod val="50000"/>
                  <a:shade val="67500"/>
                  <a:satMod val="115000"/>
                </a:schemeClr>
              </a:gs>
              <a:gs pos="100000">
                <a:schemeClr val="accent3">
                  <a:lumMod val="50000"/>
                  <a:shade val="100000"/>
                  <a:satMod val="115000"/>
                </a:scheme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ee0f73797fe4320e1034a104192e46b1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465" y="0"/>
            <a:ext cx="9148465" cy="5143500"/>
          </a:xfrm>
          <a:prstGeom prst="rect">
            <a:avLst/>
          </a:prstGeom>
        </p:spPr>
      </p:pic>
      <p:sp>
        <p:nvSpPr>
          <p:cNvPr id="5" name="4 Triángulo rectángulo"/>
          <p:cNvSpPr/>
          <p:nvPr/>
        </p:nvSpPr>
        <p:spPr>
          <a:xfrm>
            <a:off x="4572000" y="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riángulo rectángulo"/>
          <p:cNvSpPr/>
          <p:nvPr/>
        </p:nvSpPr>
        <p:spPr>
          <a:xfrm flipH="1">
            <a:off x="3214677" y="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iángulo rectángulo"/>
          <p:cNvSpPr/>
          <p:nvPr/>
        </p:nvSpPr>
        <p:spPr>
          <a:xfrm>
            <a:off x="4572000" y="28573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riángulo rectángulo"/>
          <p:cNvSpPr/>
          <p:nvPr/>
        </p:nvSpPr>
        <p:spPr>
          <a:xfrm flipH="1">
            <a:off x="3214677" y="28573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riángulo rectángulo"/>
          <p:cNvSpPr/>
          <p:nvPr/>
        </p:nvSpPr>
        <p:spPr>
          <a:xfrm>
            <a:off x="4572000" y="57150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riángulo rectángulo"/>
          <p:cNvSpPr/>
          <p:nvPr/>
        </p:nvSpPr>
        <p:spPr>
          <a:xfrm flipH="1">
            <a:off x="3214677" y="57150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riángulo rectángulo"/>
          <p:cNvSpPr/>
          <p:nvPr/>
        </p:nvSpPr>
        <p:spPr>
          <a:xfrm>
            <a:off x="4572000" y="8572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riángulo rectángulo"/>
          <p:cNvSpPr/>
          <p:nvPr/>
        </p:nvSpPr>
        <p:spPr>
          <a:xfrm flipH="1">
            <a:off x="3214677" y="8572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riángulo rectángulo"/>
          <p:cNvSpPr/>
          <p:nvPr/>
        </p:nvSpPr>
        <p:spPr>
          <a:xfrm>
            <a:off x="4572000" y="114300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riángulo rectángulo"/>
          <p:cNvSpPr/>
          <p:nvPr/>
        </p:nvSpPr>
        <p:spPr>
          <a:xfrm flipH="1">
            <a:off x="3214677" y="114300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riángulo rectángulo"/>
          <p:cNvSpPr/>
          <p:nvPr/>
        </p:nvSpPr>
        <p:spPr>
          <a:xfrm>
            <a:off x="4572000" y="142874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riángulo rectángulo"/>
          <p:cNvSpPr/>
          <p:nvPr/>
        </p:nvSpPr>
        <p:spPr>
          <a:xfrm flipH="1">
            <a:off x="3214677" y="142874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riángulo rectángulo"/>
          <p:cNvSpPr/>
          <p:nvPr/>
        </p:nvSpPr>
        <p:spPr>
          <a:xfrm>
            <a:off x="4572000" y="171451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riángulo rectángulo"/>
          <p:cNvSpPr/>
          <p:nvPr/>
        </p:nvSpPr>
        <p:spPr>
          <a:xfrm flipH="1">
            <a:off x="3214677" y="171451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riángulo rectángulo"/>
          <p:cNvSpPr/>
          <p:nvPr/>
        </p:nvSpPr>
        <p:spPr>
          <a:xfrm>
            <a:off x="4572000" y="207168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riángulo rectángulo"/>
          <p:cNvSpPr/>
          <p:nvPr/>
        </p:nvSpPr>
        <p:spPr>
          <a:xfrm flipH="1">
            <a:off x="3214677" y="207168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riángulo rectángulo"/>
          <p:cNvSpPr/>
          <p:nvPr/>
        </p:nvSpPr>
        <p:spPr>
          <a:xfrm>
            <a:off x="4572000" y="228601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riángulo rectángulo"/>
          <p:cNvSpPr/>
          <p:nvPr/>
        </p:nvSpPr>
        <p:spPr>
          <a:xfrm flipH="1">
            <a:off x="3214677" y="228601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riángulo rectángulo"/>
          <p:cNvSpPr/>
          <p:nvPr/>
        </p:nvSpPr>
        <p:spPr>
          <a:xfrm>
            <a:off x="4572000" y="264318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riángulo rectángulo"/>
          <p:cNvSpPr/>
          <p:nvPr/>
        </p:nvSpPr>
        <p:spPr>
          <a:xfrm flipH="1">
            <a:off x="3214677" y="264318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riángulo rectángulo"/>
          <p:cNvSpPr/>
          <p:nvPr/>
        </p:nvSpPr>
        <p:spPr>
          <a:xfrm>
            <a:off x="4572000" y="292895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riángulo rectángulo"/>
          <p:cNvSpPr/>
          <p:nvPr/>
        </p:nvSpPr>
        <p:spPr>
          <a:xfrm flipH="1">
            <a:off x="3214677" y="292895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riángulo rectángulo"/>
          <p:cNvSpPr/>
          <p:nvPr/>
        </p:nvSpPr>
        <p:spPr>
          <a:xfrm>
            <a:off x="4572000" y="321469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riángulo rectángulo"/>
          <p:cNvSpPr/>
          <p:nvPr/>
        </p:nvSpPr>
        <p:spPr>
          <a:xfrm flipH="1">
            <a:off x="3214677" y="321469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riángulo rectángulo"/>
          <p:cNvSpPr/>
          <p:nvPr/>
        </p:nvSpPr>
        <p:spPr>
          <a:xfrm>
            <a:off x="4572000" y="350046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riángulo rectángulo"/>
          <p:cNvSpPr/>
          <p:nvPr/>
        </p:nvSpPr>
        <p:spPr>
          <a:xfrm flipH="1">
            <a:off x="3214677" y="350046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riángulo rectángulo"/>
          <p:cNvSpPr/>
          <p:nvPr/>
        </p:nvSpPr>
        <p:spPr>
          <a:xfrm>
            <a:off x="4572000" y="378619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riángulo rectángulo"/>
          <p:cNvSpPr/>
          <p:nvPr/>
        </p:nvSpPr>
        <p:spPr>
          <a:xfrm flipH="1">
            <a:off x="3214677" y="378619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riángulo rectángulo"/>
          <p:cNvSpPr/>
          <p:nvPr/>
        </p:nvSpPr>
        <p:spPr>
          <a:xfrm>
            <a:off x="4572000" y="407196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riángulo rectángulo"/>
          <p:cNvSpPr/>
          <p:nvPr/>
        </p:nvSpPr>
        <p:spPr>
          <a:xfrm flipH="1">
            <a:off x="3214677" y="407196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riángulo rectángulo"/>
          <p:cNvSpPr/>
          <p:nvPr/>
        </p:nvSpPr>
        <p:spPr>
          <a:xfrm>
            <a:off x="4572000" y="44291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riángulo rectángulo"/>
          <p:cNvSpPr/>
          <p:nvPr/>
        </p:nvSpPr>
        <p:spPr>
          <a:xfrm flipH="1">
            <a:off x="3214677" y="44291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riángulo rectángulo"/>
          <p:cNvSpPr/>
          <p:nvPr/>
        </p:nvSpPr>
        <p:spPr>
          <a:xfrm>
            <a:off x="4572000" y="475060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riángulo rectángulo"/>
          <p:cNvSpPr/>
          <p:nvPr/>
        </p:nvSpPr>
        <p:spPr>
          <a:xfrm flipH="1">
            <a:off x="3214677" y="475060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8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1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5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9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3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7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1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5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9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3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7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3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7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1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5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9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1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3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9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1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3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9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1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3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9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1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3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7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1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5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9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3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7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1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5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9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3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7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1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5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9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3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7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3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5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7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3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5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7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3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5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7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3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4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8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90" dur="5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Imagen2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510"/>
            <a:ext cx="9144000" cy="514099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58054">
            <a:off x="399693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399677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58054">
            <a:off x="463984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463968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58054">
            <a:off x="521138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521122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58054">
            <a:off x="585429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585413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58054">
            <a:off x="656870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656854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58054">
            <a:off x="721161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721145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58054">
            <a:off x="7744164" y="140421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7" y="190520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7744005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958054">
            <a:off x="7743847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7068896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958054">
            <a:off x="70687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63545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958054">
            <a:off x="63543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56794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958054">
            <a:off x="56792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029361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958054">
            <a:off x="5029203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4354252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958054">
            <a:off x="4354094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3639873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958054">
            <a:off x="3639715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2964764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958054">
            <a:off x="2964606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23147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958054">
            <a:off x="23145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16396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958054">
            <a:off x="16394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925229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958054">
            <a:off x="925071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250120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958054">
            <a:off x="249962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-217780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958054">
            <a:off x="-2179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4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7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0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3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6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9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2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5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8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1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4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7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0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3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6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9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2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5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8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1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4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7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0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3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6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9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2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5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8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1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4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7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0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3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6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9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2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5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8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1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3000"/>
                            </p:stCondLst>
                            <p:childTnLst>
                              <p:par>
                                <p:cTn id="373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8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6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0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4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2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6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0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4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8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2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6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0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4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8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2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6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5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rgbClr val="273545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54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de3cd2b88844f64bbb5e9db8689da99f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510"/>
            <a:ext cx="9144000" cy="514099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04020">
            <a:off x="4254989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813016" flipH="1">
            <a:off x="4668238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04020">
            <a:off x="611652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813016" flipH="1">
            <a:off x="1024901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04020">
            <a:off x="7826891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813016" flipH="1">
            <a:off x="8240140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04020">
            <a:off x="2469040" y="9723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813016" flipH="1">
            <a:off x="2882289" y="10811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04020">
            <a:off x="6255254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813016" flipH="1">
            <a:off x="6668503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04020">
            <a:off x="4254988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813016" flipH="1">
            <a:off x="4668237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04020">
            <a:off x="611651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813016" flipH="1">
            <a:off x="1024900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04020">
            <a:off x="7826890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813016" flipH="1">
            <a:off x="8240139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04020">
            <a:off x="2469039" y="652645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813016" flipH="1">
            <a:off x="2882288" y="653733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04020">
            <a:off x="6255253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813016" flipH="1">
            <a:off x="6668502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04020">
            <a:off x="4254988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813016" flipH="1">
            <a:off x="4668237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04020">
            <a:off x="611651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813016" flipH="1">
            <a:off x="1024900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04020">
            <a:off x="7826890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813016" flipH="1">
            <a:off x="8240139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904020">
            <a:off x="2469039" y="1295610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813016" flipH="1">
            <a:off x="2882288" y="1296698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904020">
            <a:off x="6255253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813016" flipH="1">
            <a:off x="6668502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904020">
            <a:off x="4254987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813016" flipH="1">
            <a:off x="4668236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904020">
            <a:off x="611650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813016" flipH="1">
            <a:off x="1024899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904020">
            <a:off x="7826889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813016" flipH="1">
            <a:off x="8240138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904020">
            <a:off x="2469038" y="193853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813016" flipH="1">
            <a:off x="2882287" y="193962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904020">
            <a:off x="6255252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813016" flipH="1">
            <a:off x="6668501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904020">
            <a:off x="4254990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813016" flipH="1">
            <a:off x="4668239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904020">
            <a:off x="611653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813016" flipH="1">
            <a:off x="1024902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904020">
            <a:off x="7826892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813016" flipH="1">
            <a:off x="8240141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904020">
            <a:off x="2469041" y="2581490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813016" flipH="1">
            <a:off x="2882290" y="2582578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904020">
            <a:off x="6255255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813016" flipH="1">
            <a:off x="6668504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904020">
            <a:off x="4254989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813016" flipH="1">
            <a:off x="4668238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904020">
            <a:off x="611652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813016" flipH="1">
            <a:off x="1024901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904020">
            <a:off x="7826891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813016" flipH="1">
            <a:off x="8240140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904020">
            <a:off x="2469040" y="322441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813016" flipH="1">
            <a:off x="2882289" y="322550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904020">
            <a:off x="6255254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813016" flipH="1">
            <a:off x="6668503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904020">
            <a:off x="4254989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813016" flipH="1">
            <a:off x="4668238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904020">
            <a:off x="611652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813016" flipH="1">
            <a:off x="1024901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904020">
            <a:off x="7826891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20813016" flipH="1">
            <a:off x="8240140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904020">
            <a:off x="2469040" y="3867377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20813016" flipH="1">
            <a:off x="2882289" y="3868465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904020">
            <a:off x="6255254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20813016" flipH="1">
            <a:off x="6668503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904020">
            <a:off x="4254988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20813016" flipH="1">
            <a:off x="4668237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904020">
            <a:off x="611651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20813016" flipH="1">
            <a:off x="1024900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 rot="904020">
            <a:off x="7826890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rot="20813016" flipH="1">
            <a:off x="8240139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ectángulo"/>
          <p:cNvSpPr/>
          <p:nvPr/>
        </p:nvSpPr>
        <p:spPr>
          <a:xfrm rot="904020">
            <a:off x="2469039" y="451029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ectángulo"/>
          <p:cNvSpPr/>
          <p:nvPr/>
        </p:nvSpPr>
        <p:spPr>
          <a:xfrm rot="20813016" flipH="1">
            <a:off x="2882288" y="451138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ectángulo"/>
          <p:cNvSpPr/>
          <p:nvPr/>
        </p:nvSpPr>
        <p:spPr>
          <a:xfrm rot="904020">
            <a:off x="6255253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4" name="83 Rectángulo"/>
          <p:cNvSpPr/>
          <p:nvPr/>
        </p:nvSpPr>
        <p:spPr>
          <a:xfrm rot="20813016" flipH="1">
            <a:off x="6668502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5" name="84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8" fill="hold">
                            <p:stCondLst>
                              <p:cond delay="3000"/>
                            </p:stCondLst>
                            <p:childTnLst>
                              <p:par>
                                <p:cTn id="569" presetID="2" presetClass="exit" presetSubtype="1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6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8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  <p:bldP spid="67" grpId="1" animBg="1"/>
      <p:bldP spid="67" grpId="2" animBg="1"/>
      <p:bldP spid="67" grpId="3" animBg="1"/>
      <p:bldP spid="68" grpId="0" animBg="1"/>
      <p:bldP spid="68" grpId="1" animBg="1"/>
      <p:bldP spid="68" grpId="2" animBg="1"/>
      <p:bldP spid="68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81" grpId="0" animBg="1"/>
      <p:bldP spid="81" grpId="1" animBg="1"/>
      <p:bldP spid="81" grpId="2" animBg="1"/>
      <p:bldP spid="81" grpId="3" animBg="1"/>
      <p:bldP spid="82" grpId="0" animBg="1"/>
      <p:bldP spid="82" grpId="1" animBg="1"/>
      <p:bldP spid="82" grpId="2" animBg="1"/>
      <p:bldP spid="82" grpId="3" animBg="1"/>
      <p:bldP spid="83" grpId="0" animBg="1"/>
      <p:bldP spid="83" grpId="1" animBg="1"/>
      <p:bldP spid="83" grpId="2" animBg="1"/>
      <p:bldP spid="83" grpId="3" animBg="1"/>
      <p:bldP spid="84" grpId="0" animBg="1"/>
      <p:bldP spid="84" grpId="1" animBg="1"/>
      <p:bldP spid="84" grpId="2" animBg="1"/>
      <p:bldP spid="84" grpId="3" animBg="1"/>
      <p:bldP spid="85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de6a4f5e8d4fd3a546d8cf49a1a93acd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 rot="19176958">
            <a:off x="46680" y="18061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 rot="19176958">
            <a:off x="260961" y="23235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 rot="2679793">
            <a:off x="7709095" y="25563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 rot="19176958">
            <a:off x="475309" y="51812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 rot="19176958">
            <a:off x="689590" y="73242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 rot="2679793">
            <a:off x="7528284" y="49815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 rot="2679793">
            <a:off x="7280467" y="75570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 rot="19176958">
            <a:off x="903937" y="1018194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 rot="19176958">
            <a:off x="1118218" y="123249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 rot="19176958">
            <a:off x="1332566" y="151826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nillo"/>
          <p:cNvSpPr/>
          <p:nvPr/>
        </p:nvSpPr>
        <p:spPr>
          <a:xfrm rot="19176958">
            <a:off x="1546847" y="173255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nillo"/>
          <p:cNvSpPr/>
          <p:nvPr/>
        </p:nvSpPr>
        <p:spPr>
          <a:xfrm rot="2679793">
            <a:off x="7099657" y="1069656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nillo"/>
          <p:cNvSpPr/>
          <p:nvPr/>
        </p:nvSpPr>
        <p:spPr>
          <a:xfrm rot="2679793">
            <a:off x="6851840" y="132720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Anillo"/>
          <p:cNvSpPr/>
          <p:nvPr/>
        </p:nvSpPr>
        <p:spPr>
          <a:xfrm rot="2679793">
            <a:off x="6671029" y="156972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9" name="18 Anillo"/>
          <p:cNvSpPr/>
          <p:nvPr/>
        </p:nvSpPr>
        <p:spPr>
          <a:xfrm rot="2679793">
            <a:off x="6423212" y="182727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Anillo"/>
          <p:cNvSpPr/>
          <p:nvPr/>
        </p:nvSpPr>
        <p:spPr>
          <a:xfrm rot="19176958">
            <a:off x="1761190" y="194688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1" name="20 Anillo"/>
          <p:cNvSpPr/>
          <p:nvPr/>
        </p:nvSpPr>
        <p:spPr>
          <a:xfrm rot="19176958">
            <a:off x="1975471" y="216118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2" name="21 Anillo"/>
          <p:cNvSpPr/>
          <p:nvPr/>
        </p:nvSpPr>
        <p:spPr>
          <a:xfrm rot="19176958">
            <a:off x="2189819" y="244695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Anillo"/>
          <p:cNvSpPr/>
          <p:nvPr/>
        </p:nvSpPr>
        <p:spPr>
          <a:xfrm rot="19176958">
            <a:off x="2404100" y="2661249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4" name="23 Anillo"/>
          <p:cNvSpPr/>
          <p:nvPr/>
        </p:nvSpPr>
        <p:spPr>
          <a:xfrm rot="19176958">
            <a:off x="2618447" y="294702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5" name="24 Anillo"/>
          <p:cNvSpPr/>
          <p:nvPr/>
        </p:nvSpPr>
        <p:spPr>
          <a:xfrm rot="19176958">
            <a:off x="2832728" y="316131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6" name="25 Anillo"/>
          <p:cNvSpPr/>
          <p:nvPr/>
        </p:nvSpPr>
        <p:spPr>
          <a:xfrm rot="19176958">
            <a:off x="3047076" y="344708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26 Anillo"/>
          <p:cNvSpPr/>
          <p:nvPr/>
        </p:nvSpPr>
        <p:spPr>
          <a:xfrm rot="19176958">
            <a:off x="3261357" y="3661382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8" name="27 Anillo"/>
          <p:cNvSpPr/>
          <p:nvPr/>
        </p:nvSpPr>
        <p:spPr>
          <a:xfrm rot="2679793">
            <a:off x="6242400" y="213198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9" name="28 Anillo"/>
          <p:cNvSpPr/>
          <p:nvPr/>
        </p:nvSpPr>
        <p:spPr>
          <a:xfrm rot="2679793">
            <a:off x="5994583" y="238953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0" name="29 Anillo"/>
          <p:cNvSpPr/>
          <p:nvPr/>
        </p:nvSpPr>
        <p:spPr>
          <a:xfrm rot="2679793">
            <a:off x="5813772" y="263204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1" name="30 Anillo"/>
          <p:cNvSpPr/>
          <p:nvPr/>
        </p:nvSpPr>
        <p:spPr>
          <a:xfrm rot="2679793">
            <a:off x="5565955" y="2889598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2" name="31 Anillo"/>
          <p:cNvSpPr/>
          <p:nvPr/>
        </p:nvSpPr>
        <p:spPr>
          <a:xfrm rot="2679793">
            <a:off x="5385145" y="320355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3" name="32 Anillo"/>
          <p:cNvSpPr/>
          <p:nvPr/>
        </p:nvSpPr>
        <p:spPr>
          <a:xfrm rot="2679793">
            <a:off x="5137328" y="346110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4" name="33 Anillo"/>
          <p:cNvSpPr/>
          <p:nvPr/>
        </p:nvSpPr>
        <p:spPr>
          <a:xfrm rot="2679793">
            <a:off x="4956517" y="370361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5" name="34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5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7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5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9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3000"/>
                            </p:stCondLst>
                            <p:childTnLst>
                              <p:par>
                                <p:cTn id="189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4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0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1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4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30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3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3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39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4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4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4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1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4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7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0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3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6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9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2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5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8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1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4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7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0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3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6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9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2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5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8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1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4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7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rgbClr val="3333FF"/>
              </a:gs>
              <a:gs pos="50000">
                <a:schemeClr val="bg2">
                  <a:shade val="67500"/>
                  <a:satMod val="115000"/>
                </a:schemeClr>
              </a:gs>
              <a:gs pos="100000">
                <a:schemeClr val="bg2">
                  <a:shade val="100000"/>
                  <a:satMod val="115000"/>
                </a:scheme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Imagen3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510"/>
            <a:ext cx="9144000" cy="5140990"/>
          </a:xfrm>
          <a:prstGeom prst="rect">
            <a:avLst/>
          </a:prstGeom>
        </p:spPr>
      </p:pic>
      <p:sp>
        <p:nvSpPr>
          <p:cNvPr id="5" name="4 Onda"/>
          <p:cNvSpPr/>
          <p:nvPr/>
        </p:nvSpPr>
        <p:spPr>
          <a:xfrm>
            <a:off x="4572000" y="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Onda"/>
          <p:cNvSpPr/>
          <p:nvPr/>
        </p:nvSpPr>
        <p:spPr>
          <a:xfrm flipH="1">
            <a:off x="2857488" y="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Onda"/>
          <p:cNvSpPr/>
          <p:nvPr/>
        </p:nvSpPr>
        <p:spPr>
          <a:xfrm>
            <a:off x="4572000" y="57148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Onda"/>
          <p:cNvSpPr/>
          <p:nvPr/>
        </p:nvSpPr>
        <p:spPr>
          <a:xfrm flipH="1">
            <a:off x="2857488" y="57148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Onda"/>
          <p:cNvSpPr/>
          <p:nvPr/>
        </p:nvSpPr>
        <p:spPr>
          <a:xfrm>
            <a:off x="4572000" y="114299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Onda"/>
          <p:cNvSpPr/>
          <p:nvPr/>
        </p:nvSpPr>
        <p:spPr>
          <a:xfrm flipH="1">
            <a:off x="2857488" y="114299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Onda"/>
          <p:cNvSpPr/>
          <p:nvPr/>
        </p:nvSpPr>
        <p:spPr>
          <a:xfrm>
            <a:off x="4572000" y="171447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Onda"/>
          <p:cNvSpPr/>
          <p:nvPr/>
        </p:nvSpPr>
        <p:spPr>
          <a:xfrm flipH="1">
            <a:off x="2857488" y="171447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Onda"/>
          <p:cNvSpPr/>
          <p:nvPr/>
        </p:nvSpPr>
        <p:spPr>
          <a:xfrm>
            <a:off x="4572000" y="228603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Onda"/>
          <p:cNvSpPr/>
          <p:nvPr/>
        </p:nvSpPr>
        <p:spPr>
          <a:xfrm flipH="1">
            <a:off x="2857488" y="228603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Onda"/>
          <p:cNvSpPr/>
          <p:nvPr/>
        </p:nvSpPr>
        <p:spPr>
          <a:xfrm>
            <a:off x="4572000" y="285752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Onda"/>
          <p:cNvSpPr/>
          <p:nvPr/>
        </p:nvSpPr>
        <p:spPr>
          <a:xfrm flipH="1">
            <a:off x="2857488" y="285752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Onda"/>
          <p:cNvSpPr/>
          <p:nvPr/>
        </p:nvSpPr>
        <p:spPr>
          <a:xfrm>
            <a:off x="4572000" y="342902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Onda"/>
          <p:cNvSpPr/>
          <p:nvPr/>
        </p:nvSpPr>
        <p:spPr>
          <a:xfrm flipH="1">
            <a:off x="2857488" y="342902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Onda"/>
          <p:cNvSpPr/>
          <p:nvPr/>
        </p:nvSpPr>
        <p:spPr>
          <a:xfrm>
            <a:off x="4572000" y="400051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Onda"/>
          <p:cNvSpPr/>
          <p:nvPr/>
        </p:nvSpPr>
        <p:spPr>
          <a:xfrm flipH="1">
            <a:off x="2857488" y="400051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Onda"/>
          <p:cNvSpPr/>
          <p:nvPr/>
        </p:nvSpPr>
        <p:spPr>
          <a:xfrm>
            <a:off x="4572000" y="4572014"/>
            <a:ext cx="1785950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Onda"/>
          <p:cNvSpPr/>
          <p:nvPr/>
        </p:nvSpPr>
        <p:spPr>
          <a:xfrm flipH="1">
            <a:off x="2857488" y="4572014"/>
            <a:ext cx="1714512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1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008A3E">
                  <a:shade val="67500"/>
                  <a:satMod val="115000"/>
                </a:srgbClr>
              </a:gs>
              <a:gs pos="100000">
                <a:srgbClr val="008A3E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Imagen1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29724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958054">
            <a:off x="7743846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7283212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958054">
            <a:off x="7283054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6672435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958054">
            <a:off x="6672277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5997326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958054">
            <a:off x="5997168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5347279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958054">
            <a:off x="5347121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4672170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958054">
            <a:off x="4672012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9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9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f500175f2fb81c90907ead35a2211e15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510"/>
            <a:ext cx="9144000" cy="514099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20637084">
            <a:off x="-3752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58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20637084">
            <a:off x="135357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99648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20637084">
            <a:off x="263945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328236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0637084">
            <a:off x="399677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463968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20637084">
            <a:off x="521122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585413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656854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721145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19070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-375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63916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135357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199648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263945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328236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399677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463968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521122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585413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656854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721145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6" y="104796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-3751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637084">
            <a:off x="639159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135357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637084">
            <a:off x="199648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263945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637084">
            <a:off x="328236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399677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637084">
            <a:off x="463968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21122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637084">
            <a:off x="585413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656854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637084">
            <a:off x="721145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7744005" y="190522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637084">
            <a:off x="-3751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639159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637084">
            <a:off x="135357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199648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637084">
            <a:off x="263945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328236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637084">
            <a:off x="399677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463968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637084">
            <a:off x="521122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585413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637084">
            <a:off x="656854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721145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637084">
            <a:off x="7744005" y="290535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20637084">
            <a:off x="-3752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637084">
            <a:off x="639158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20637084">
            <a:off x="135357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637084">
            <a:off x="199648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20637084">
            <a:off x="263945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637084">
            <a:off x="328236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20637084">
            <a:off x="399677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637084">
            <a:off x="463968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20637084">
            <a:off x="521122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637084">
            <a:off x="585413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20637084">
            <a:off x="656854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637084">
            <a:off x="721145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20637084">
            <a:off x="7744004" y="390548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6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0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4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6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0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6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0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6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6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0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2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4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6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90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3" fill="hold">
                            <p:stCondLst>
                              <p:cond delay="3000"/>
                            </p:stCondLst>
                            <p:childTnLst>
                              <p:par>
                                <p:cTn id="594" presetID="2" presetClass="exit" presetSubtype="4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58" grpId="0" animBg="1"/>
      <p:bldP spid="58" grpId="1" animBg="1"/>
      <p:bldP spid="58" grpId="2" animBg="1"/>
      <p:bldP spid="58" grpId="3" animBg="1"/>
      <p:bldP spid="58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61" grpId="0" animBg="1"/>
      <p:bldP spid="61" grpId="1" animBg="1"/>
      <p:bldP spid="61" grpId="2" animBg="1"/>
      <p:bldP spid="61" grpId="3" animBg="1"/>
      <p:bldP spid="61" grpId="4" animBg="1"/>
      <p:bldP spid="62" grpId="0" animBg="1"/>
      <p:bldP spid="62" grpId="1" animBg="1"/>
      <p:bldP spid="62" grpId="2" animBg="1"/>
      <p:bldP spid="62" grpId="3" animBg="1"/>
      <p:bldP spid="62" grpId="4" animBg="1"/>
      <p:bldP spid="63" grpId="0" animBg="1"/>
      <p:bldP spid="63" grpId="1" animBg="1"/>
      <p:bldP spid="63" grpId="2" animBg="1"/>
      <p:bldP spid="63" grpId="3" animBg="1"/>
      <p:bldP spid="63" grpId="4" animBg="1"/>
      <p:bldP spid="64" grpId="0" animBg="1"/>
      <p:bldP spid="64" grpId="1" animBg="1"/>
      <p:bldP spid="64" grpId="2" animBg="1"/>
      <p:bldP spid="64" grpId="3" animBg="1"/>
      <p:bldP spid="64" grpId="4" animBg="1"/>
      <p:bldP spid="65" grpId="0" animBg="1"/>
      <p:bldP spid="65" grpId="1" animBg="1"/>
      <p:bldP spid="65" grpId="2" animBg="1"/>
      <p:bldP spid="65" grpId="3" animBg="1"/>
      <p:bldP spid="65" grpId="4" animBg="1"/>
      <p:bldP spid="66" grpId="0" animBg="1"/>
      <p:bldP spid="66" grpId="1" animBg="1"/>
      <p:bldP spid="66" grpId="2" animBg="1"/>
      <p:bldP spid="66" grpId="3" animBg="1"/>
      <p:bldP spid="66" grpId="4" animBg="1"/>
      <p:bldP spid="67" grpId="0" animBg="1"/>
      <p:bldP spid="67" grpId="1" animBg="1"/>
      <p:bldP spid="67" grpId="2" animBg="1"/>
      <p:bldP spid="67" grpId="3" animBg="1"/>
      <p:bldP spid="67" grpId="4" animBg="1"/>
      <p:bldP spid="68" grpId="0" animBg="1"/>
      <p:bldP spid="68" grpId="1" animBg="1"/>
      <p:bldP spid="68" grpId="2" animBg="1"/>
      <p:bldP spid="68" grpId="3" animBg="1"/>
      <p:bldP spid="68" grpId="4" animBg="1"/>
      <p:bldP spid="69" grpId="0" animBg="1"/>
      <p:bldP spid="69" grpId="1" animBg="1"/>
      <p:bldP spid="69" grpId="2" animBg="1"/>
      <p:bldP spid="69" grpId="3" animBg="1"/>
      <p:bldP spid="69" grpId="4" animBg="1"/>
      <p:bldP spid="70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Imagen5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32" y="0"/>
            <a:ext cx="9136568" cy="5143500"/>
          </a:xfrm>
          <a:prstGeom prst="rect">
            <a:avLst/>
          </a:prstGeom>
        </p:spPr>
      </p:pic>
      <p:sp>
        <p:nvSpPr>
          <p:cNvPr id="5" name="4 Triángulo rectángulo"/>
          <p:cNvSpPr/>
          <p:nvPr/>
        </p:nvSpPr>
        <p:spPr>
          <a:xfrm>
            <a:off x="4572000" y="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riángulo rectángulo"/>
          <p:cNvSpPr/>
          <p:nvPr/>
        </p:nvSpPr>
        <p:spPr>
          <a:xfrm flipH="1">
            <a:off x="3214677" y="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iángulo rectángulo"/>
          <p:cNvSpPr/>
          <p:nvPr/>
        </p:nvSpPr>
        <p:spPr>
          <a:xfrm>
            <a:off x="4572000" y="28573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riángulo rectángulo"/>
          <p:cNvSpPr/>
          <p:nvPr/>
        </p:nvSpPr>
        <p:spPr>
          <a:xfrm flipH="1">
            <a:off x="3214677" y="28573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riángulo rectángulo"/>
          <p:cNvSpPr/>
          <p:nvPr/>
        </p:nvSpPr>
        <p:spPr>
          <a:xfrm>
            <a:off x="4572000" y="57150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riángulo rectángulo"/>
          <p:cNvSpPr/>
          <p:nvPr/>
        </p:nvSpPr>
        <p:spPr>
          <a:xfrm flipH="1">
            <a:off x="3214677" y="57150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riángulo rectángulo"/>
          <p:cNvSpPr/>
          <p:nvPr/>
        </p:nvSpPr>
        <p:spPr>
          <a:xfrm>
            <a:off x="4572000" y="8572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riángulo rectángulo"/>
          <p:cNvSpPr/>
          <p:nvPr/>
        </p:nvSpPr>
        <p:spPr>
          <a:xfrm flipH="1">
            <a:off x="3214677" y="8572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riángulo rectángulo"/>
          <p:cNvSpPr/>
          <p:nvPr/>
        </p:nvSpPr>
        <p:spPr>
          <a:xfrm>
            <a:off x="4572000" y="114300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riángulo rectángulo"/>
          <p:cNvSpPr/>
          <p:nvPr/>
        </p:nvSpPr>
        <p:spPr>
          <a:xfrm flipH="1">
            <a:off x="3214677" y="114300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riángulo rectángulo"/>
          <p:cNvSpPr/>
          <p:nvPr/>
        </p:nvSpPr>
        <p:spPr>
          <a:xfrm>
            <a:off x="4572000" y="142874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riángulo rectángulo"/>
          <p:cNvSpPr/>
          <p:nvPr/>
        </p:nvSpPr>
        <p:spPr>
          <a:xfrm flipH="1">
            <a:off x="3214677" y="142874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riángulo rectángulo"/>
          <p:cNvSpPr/>
          <p:nvPr/>
        </p:nvSpPr>
        <p:spPr>
          <a:xfrm>
            <a:off x="4572000" y="171451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riángulo rectángulo"/>
          <p:cNvSpPr/>
          <p:nvPr/>
        </p:nvSpPr>
        <p:spPr>
          <a:xfrm flipH="1">
            <a:off x="3214677" y="171451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riángulo rectángulo"/>
          <p:cNvSpPr/>
          <p:nvPr/>
        </p:nvSpPr>
        <p:spPr>
          <a:xfrm>
            <a:off x="4572000" y="207168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riángulo rectángulo"/>
          <p:cNvSpPr/>
          <p:nvPr/>
        </p:nvSpPr>
        <p:spPr>
          <a:xfrm flipH="1">
            <a:off x="3214677" y="207168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riángulo rectángulo"/>
          <p:cNvSpPr/>
          <p:nvPr/>
        </p:nvSpPr>
        <p:spPr>
          <a:xfrm>
            <a:off x="4572000" y="228601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riángulo rectángulo"/>
          <p:cNvSpPr/>
          <p:nvPr/>
        </p:nvSpPr>
        <p:spPr>
          <a:xfrm flipH="1">
            <a:off x="3214677" y="228601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riángulo rectángulo"/>
          <p:cNvSpPr/>
          <p:nvPr/>
        </p:nvSpPr>
        <p:spPr>
          <a:xfrm>
            <a:off x="4572000" y="264318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riángulo rectángulo"/>
          <p:cNvSpPr/>
          <p:nvPr/>
        </p:nvSpPr>
        <p:spPr>
          <a:xfrm flipH="1">
            <a:off x="3214677" y="264318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riángulo rectángulo"/>
          <p:cNvSpPr/>
          <p:nvPr/>
        </p:nvSpPr>
        <p:spPr>
          <a:xfrm>
            <a:off x="4572000" y="292895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riángulo rectángulo"/>
          <p:cNvSpPr/>
          <p:nvPr/>
        </p:nvSpPr>
        <p:spPr>
          <a:xfrm flipH="1">
            <a:off x="3214677" y="292895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riángulo rectángulo"/>
          <p:cNvSpPr/>
          <p:nvPr/>
        </p:nvSpPr>
        <p:spPr>
          <a:xfrm>
            <a:off x="4572000" y="321469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riángulo rectángulo"/>
          <p:cNvSpPr/>
          <p:nvPr/>
        </p:nvSpPr>
        <p:spPr>
          <a:xfrm flipH="1">
            <a:off x="3214677" y="321469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riángulo rectángulo"/>
          <p:cNvSpPr/>
          <p:nvPr/>
        </p:nvSpPr>
        <p:spPr>
          <a:xfrm>
            <a:off x="4572000" y="350046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riángulo rectángulo"/>
          <p:cNvSpPr/>
          <p:nvPr/>
        </p:nvSpPr>
        <p:spPr>
          <a:xfrm flipH="1">
            <a:off x="3214677" y="350046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riángulo rectángulo"/>
          <p:cNvSpPr/>
          <p:nvPr/>
        </p:nvSpPr>
        <p:spPr>
          <a:xfrm>
            <a:off x="4572000" y="378619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riángulo rectángulo"/>
          <p:cNvSpPr/>
          <p:nvPr/>
        </p:nvSpPr>
        <p:spPr>
          <a:xfrm flipH="1">
            <a:off x="3214677" y="378619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riángulo rectángulo"/>
          <p:cNvSpPr/>
          <p:nvPr/>
        </p:nvSpPr>
        <p:spPr>
          <a:xfrm>
            <a:off x="4572000" y="407196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riángulo rectángulo"/>
          <p:cNvSpPr/>
          <p:nvPr/>
        </p:nvSpPr>
        <p:spPr>
          <a:xfrm flipH="1">
            <a:off x="3214677" y="407196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riángulo rectángulo"/>
          <p:cNvSpPr/>
          <p:nvPr/>
        </p:nvSpPr>
        <p:spPr>
          <a:xfrm>
            <a:off x="4572000" y="44291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riángulo rectángulo"/>
          <p:cNvSpPr/>
          <p:nvPr/>
        </p:nvSpPr>
        <p:spPr>
          <a:xfrm flipH="1">
            <a:off x="3214677" y="44291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riángulo rectángulo"/>
          <p:cNvSpPr/>
          <p:nvPr/>
        </p:nvSpPr>
        <p:spPr>
          <a:xfrm>
            <a:off x="4572000" y="475060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riángulo rectángulo"/>
          <p:cNvSpPr/>
          <p:nvPr/>
        </p:nvSpPr>
        <p:spPr>
          <a:xfrm flipH="1">
            <a:off x="3214677" y="475060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8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1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5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9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3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7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1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5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9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3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7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3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7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1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5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9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1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3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9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1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3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9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1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3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9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1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3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7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1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5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9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3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7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1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5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9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3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7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1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5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9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3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7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3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5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7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3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5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7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3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5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7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3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4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8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90" dur="5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007033">
                  <a:shade val="67500"/>
                  <a:satMod val="115000"/>
                </a:srgbClr>
              </a:gs>
              <a:gs pos="100000">
                <a:srgbClr val="007033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Imagen6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0"/>
            <a:ext cx="9144000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58054">
            <a:off x="399693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399677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58054">
            <a:off x="463984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463968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58054">
            <a:off x="521138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521122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58054">
            <a:off x="585429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585413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58054">
            <a:off x="656870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656854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58054">
            <a:off x="721161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721145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58054">
            <a:off x="7744164" y="140421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7" y="190520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7744005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958054">
            <a:off x="7743847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7068896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958054">
            <a:off x="70687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63545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958054">
            <a:off x="63543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56794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958054">
            <a:off x="56792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029361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958054">
            <a:off x="5029203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4354252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958054">
            <a:off x="4354094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3639873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958054">
            <a:off x="3639715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2964764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958054">
            <a:off x="2964606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23147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958054">
            <a:off x="23145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16396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958054">
            <a:off x="16394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925229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958054">
            <a:off x="925071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250120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958054">
            <a:off x="249962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-217780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958054">
            <a:off x="-2179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4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7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0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3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6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9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2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5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8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1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4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7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0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3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6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9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2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5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8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1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4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7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0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3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6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9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2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5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8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1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4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7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0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3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6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9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2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5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8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1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3000"/>
                            </p:stCondLst>
                            <p:childTnLst>
                              <p:par>
                                <p:cTn id="373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8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6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0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4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2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6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0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4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8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2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6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0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4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8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2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6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5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Imagen7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510"/>
            <a:ext cx="9144000" cy="514099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04020">
            <a:off x="4254989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813016" flipH="1">
            <a:off x="4668238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04020">
            <a:off x="611652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813016" flipH="1">
            <a:off x="1024901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04020">
            <a:off x="7826891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813016" flipH="1">
            <a:off x="8240140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04020">
            <a:off x="2469040" y="9723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813016" flipH="1">
            <a:off x="2882289" y="10811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04020">
            <a:off x="6255254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813016" flipH="1">
            <a:off x="6668503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04020">
            <a:off x="4254988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813016" flipH="1">
            <a:off x="4668237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04020">
            <a:off x="611651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813016" flipH="1">
            <a:off x="1024900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04020">
            <a:off x="7826890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813016" flipH="1">
            <a:off x="8240139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04020">
            <a:off x="2469039" y="652645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813016" flipH="1">
            <a:off x="2882288" y="653733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04020">
            <a:off x="6255253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813016" flipH="1">
            <a:off x="6668502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04020">
            <a:off x="4254988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813016" flipH="1">
            <a:off x="4668237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04020">
            <a:off x="611651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813016" flipH="1">
            <a:off x="1024900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04020">
            <a:off x="7826890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813016" flipH="1">
            <a:off x="8240139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904020">
            <a:off x="2469039" y="1295610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813016" flipH="1">
            <a:off x="2882288" y="1296698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904020">
            <a:off x="6255253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813016" flipH="1">
            <a:off x="6668502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904020">
            <a:off x="4254987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813016" flipH="1">
            <a:off x="4668236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904020">
            <a:off x="611650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813016" flipH="1">
            <a:off x="1024899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904020">
            <a:off x="7826889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813016" flipH="1">
            <a:off x="8240138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904020">
            <a:off x="2469038" y="193853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813016" flipH="1">
            <a:off x="2882287" y="193962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904020">
            <a:off x="6255252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813016" flipH="1">
            <a:off x="6668501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904020">
            <a:off x="4254990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813016" flipH="1">
            <a:off x="4668239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904020">
            <a:off x="611653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813016" flipH="1">
            <a:off x="1024902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904020">
            <a:off x="7826892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813016" flipH="1">
            <a:off x="8240141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904020">
            <a:off x="2469041" y="2581490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813016" flipH="1">
            <a:off x="2882290" y="2582578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904020">
            <a:off x="6255255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813016" flipH="1">
            <a:off x="6668504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904020">
            <a:off x="4254989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813016" flipH="1">
            <a:off x="4668238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904020">
            <a:off x="611652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813016" flipH="1">
            <a:off x="1024901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904020">
            <a:off x="7826891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813016" flipH="1">
            <a:off x="8240140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904020">
            <a:off x="2469040" y="322441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813016" flipH="1">
            <a:off x="2882289" y="322550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904020">
            <a:off x="6255254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813016" flipH="1">
            <a:off x="6668503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904020">
            <a:off x="4254989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813016" flipH="1">
            <a:off x="4668238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904020">
            <a:off x="611652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813016" flipH="1">
            <a:off x="1024901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904020">
            <a:off x="7826891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20813016" flipH="1">
            <a:off x="8240140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904020">
            <a:off x="2469040" y="3867377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20813016" flipH="1">
            <a:off x="2882289" y="3868465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904020">
            <a:off x="6255254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20813016" flipH="1">
            <a:off x="6668503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904020">
            <a:off x="4254988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20813016" flipH="1">
            <a:off x="4668237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904020">
            <a:off x="611651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20813016" flipH="1">
            <a:off x="1024900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 rot="904020">
            <a:off x="7826890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rot="20813016" flipH="1">
            <a:off x="8240139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ectángulo"/>
          <p:cNvSpPr/>
          <p:nvPr/>
        </p:nvSpPr>
        <p:spPr>
          <a:xfrm rot="904020">
            <a:off x="2469039" y="451029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ectángulo"/>
          <p:cNvSpPr/>
          <p:nvPr/>
        </p:nvSpPr>
        <p:spPr>
          <a:xfrm rot="20813016" flipH="1">
            <a:off x="2882288" y="451138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ectángulo"/>
          <p:cNvSpPr/>
          <p:nvPr/>
        </p:nvSpPr>
        <p:spPr>
          <a:xfrm rot="904020">
            <a:off x="6255253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4" name="83 Rectángulo"/>
          <p:cNvSpPr/>
          <p:nvPr/>
        </p:nvSpPr>
        <p:spPr>
          <a:xfrm rot="20813016" flipH="1">
            <a:off x="6668502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5" name="84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8" fill="hold">
                            <p:stCondLst>
                              <p:cond delay="3000"/>
                            </p:stCondLst>
                            <p:childTnLst>
                              <p:par>
                                <p:cTn id="569" presetID="2" presetClass="exit" presetSubtype="1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6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8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  <p:bldP spid="67" grpId="1" animBg="1"/>
      <p:bldP spid="67" grpId="2" animBg="1"/>
      <p:bldP spid="67" grpId="3" animBg="1"/>
      <p:bldP spid="68" grpId="0" animBg="1"/>
      <p:bldP spid="68" grpId="1" animBg="1"/>
      <p:bldP spid="68" grpId="2" animBg="1"/>
      <p:bldP spid="68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81" grpId="0" animBg="1"/>
      <p:bldP spid="81" grpId="1" animBg="1"/>
      <p:bldP spid="81" grpId="2" animBg="1"/>
      <p:bldP spid="81" grpId="3" animBg="1"/>
      <p:bldP spid="82" grpId="0" animBg="1"/>
      <p:bldP spid="82" grpId="1" animBg="1"/>
      <p:bldP spid="82" grpId="2" animBg="1"/>
      <p:bldP spid="82" grpId="3" animBg="1"/>
      <p:bldP spid="83" grpId="0" animBg="1"/>
      <p:bldP spid="83" grpId="1" animBg="1"/>
      <p:bldP spid="83" grpId="2" animBg="1"/>
      <p:bldP spid="83" grpId="3" animBg="1"/>
      <p:bldP spid="84" grpId="0" animBg="1"/>
      <p:bldP spid="84" grpId="1" animBg="1"/>
      <p:bldP spid="84" grpId="2" animBg="1"/>
      <p:bldP spid="84" grpId="3" animBg="1"/>
      <p:bldP spid="85" grpId="0" animBg="1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Imagen8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06914" y="-285770"/>
            <a:ext cx="9565260" cy="5549938"/>
          </a:xfrm>
          <a:prstGeom prst="rect">
            <a:avLst/>
          </a:prstGeom>
          <a:effectLst>
            <a:softEdge rad="31750"/>
          </a:effectLst>
        </p:spPr>
      </p:pic>
      <p:sp>
        <p:nvSpPr>
          <p:cNvPr id="5" name="4 Anillo"/>
          <p:cNvSpPr/>
          <p:nvPr/>
        </p:nvSpPr>
        <p:spPr>
          <a:xfrm rot="19176958">
            <a:off x="46680" y="18061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 rot="19176958">
            <a:off x="260961" y="23235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 rot="2679793">
            <a:off x="7709095" y="25563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 rot="19176958">
            <a:off x="475309" y="51812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 rot="19176958">
            <a:off x="689590" y="73242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 rot="2679793">
            <a:off x="7528284" y="49815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 rot="2679793">
            <a:off x="7280467" y="75570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 rot="19176958">
            <a:off x="903937" y="1018194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 rot="19176958">
            <a:off x="1118218" y="123249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 rot="19176958">
            <a:off x="1332566" y="151826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nillo"/>
          <p:cNvSpPr/>
          <p:nvPr/>
        </p:nvSpPr>
        <p:spPr>
          <a:xfrm rot="19176958">
            <a:off x="1546847" y="173255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nillo"/>
          <p:cNvSpPr/>
          <p:nvPr/>
        </p:nvSpPr>
        <p:spPr>
          <a:xfrm rot="2679793">
            <a:off x="7099657" y="1069656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nillo"/>
          <p:cNvSpPr/>
          <p:nvPr/>
        </p:nvSpPr>
        <p:spPr>
          <a:xfrm rot="2679793">
            <a:off x="6851840" y="132720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Anillo"/>
          <p:cNvSpPr/>
          <p:nvPr/>
        </p:nvSpPr>
        <p:spPr>
          <a:xfrm rot="2679793">
            <a:off x="6671029" y="156972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9" name="18 Anillo"/>
          <p:cNvSpPr/>
          <p:nvPr/>
        </p:nvSpPr>
        <p:spPr>
          <a:xfrm rot="2679793">
            <a:off x="6423212" y="182727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Anillo"/>
          <p:cNvSpPr/>
          <p:nvPr/>
        </p:nvSpPr>
        <p:spPr>
          <a:xfrm rot="19176958">
            <a:off x="1761190" y="194688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1" name="20 Anillo"/>
          <p:cNvSpPr/>
          <p:nvPr/>
        </p:nvSpPr>
        <p:spPr>
          <a:xfrm rot="19176958">
            <a:off x="1975471" y="216118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2" name="21 Anillo"/>
          <p:cNvSpPr/>
          <p:nvPr/>
        </p:nvSpPr>
        <p:spPr>
          <a:xfrm rot="19176958">
            <a:off x="2189819" y="244695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Anillo"/>
          <p:cNvSpPr/>
          <p:nvPr/>
        </p:nvSpPr>
        <p:spPr>
          <a:xfrm rot="19176958">
            <a:off x="2404100" y="2661249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4" name="23 Anillo"/>
          <p:cNvSpPr/>
          <p:nvPr/>
        </p:nvSpPr>
        <p:spPr>
          <a:xfrm rot="19176958">
            <a:off x="2618447" y="294702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5" name="24 Anillo"/>
          <p:cNvSpPr/>
          <p:nvPr/>
        </p:nvSpPr>
        <p:spPr>
          <a:xfrm rot="19176958">
            <a:off x="2832728" y="316131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6" name="25 Anillo"/>
          <p:cNvSpPr/>
          <p:nvPr/>
        </p:nvSpPr>
        <p:spPr>
          <a:xfrm rot="19176958">
            <a:off x="3047076" y="344708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26 Anillo"/>
          <p:cNvSpPr/>
          <p:nvPr/>
        </p:nvSpPr>
        <p:spPr>
          <a:xfrm rot="19176958">
            <a:off x="3261357" y="3661382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8" name="27 Anillo"/>
          <p:cNvSpPr/>
          <p:nvPr/>
        </p:nvSpPr>
        <p:spPr>
          <a:xfrm rot="2679793">
            <a:off x="6242400" y="213198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9" name="28 Anillo"/>
          <p:cNvSpPr/>
          <p:nvPr/>
        </p:nvSpPr>
        <p:spPr>
          <a:xfrm rot="2679793">
            <a:off x="5994583" y="238953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0" name="29 Anillo"/>
          <p:cNvSpPr/>
          <p:nvPr/>
        </p:nvSpPr>
        <p:spPr>
          <a:xfrm rot="2679793">
            <a:off x="5813772" y="263204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1" name="30 Anillo"/>
          <p:cNvSpPr/>
          <p:nvPr/>
        </p:nvSpPr>
        <p:spPr>
          <a:xfrm rot="2679793">
            <a:off x="5565955" y="2889598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2" name="31 Anillo"/>
          <p:cNvSpPr/>
          <p:nvPr/>
        </p:nvSpPr>
        <p:spPr>
          <a:xfrm rot="2679793">
            <a:off x="5385145" y="320355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3" name="32 Anillo"/>
          <p:cNvSpPr/>
          <p:nvPr/>
        </p:nvSpPr>
        <p:spPr>
          <a:xfrm rot="2679793">
            <a:off x="5137328" y="346110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4" name="33 Anillo"/>
          <p:cNvSpPr/>
          <p:nvPr/>
        </p:nvSpPr>
        <p:spPr>
          <a:xfrm rot="2679793">
            <a:off x="4956517" y="370361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5" name="34 Rectángulo"/>
          <p:cNvSpPr/>
          <p:nvPr/>
        </p:nvSpPr>
        <p:spPr>
          <a:xfrm>
            <a:off x="-357222" y="-357208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5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7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5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9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3000"/>
                            </p:stCondLst>
                            <p:childTnLst>
                              <p:par>
                                <p:cTn id="189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4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0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1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4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30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3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3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39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4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4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4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1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4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7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0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3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6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9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2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5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8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1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4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7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0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3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6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9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2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5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8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1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4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7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Imagen9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510"/>
            <a:ext cx="9144000" cy="5140990"/>
          </a:xfrm>
          <a:prstGeom prst="rect">
            <a:avLst/>
          </a:prstGeom>
        </p:spPr>
      </p:pic>
      <p:sp>
        <p:nvSpPr>
          <p:cNvPr id="5" name="4 Onda"/>
          <p:cNvSpPr/>
          <p:nvPr/>
        </p:nvSpPr>
        <p:spPr>
          <a:xfrm>
            <a:off x="4572000" y="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Onda"/>
          <p:cNvSpPr/>
          <p:nvPr/>
        </p:nvSpPr>
        <p:spPr>
          <a:xfrm flipH="1">
            <a:off x="2857488" y="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Onda"/>
          <p:cNvSpPr/>
          <p:nvPr/>
        </p:nvSpPr>
        <p:spPr>
          <a:xfrm>
            <a:off x="4572000" y="57148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Onda"/>
          <p:cNvSpPr/>
          <p:nvPr/>
        </p:nvSpPr>
        <p:spPr>
          <a:xfrm flipH="1">
            <a:off x="2857488" y="57148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Onda"/>
          <p:cNvSpPr/>
          <p:nvPr/>
        </p:nvSpPr>
        <p:spPr>
          <a:xfrm>
            <a:off x="4572000" y="114299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Onda"/>
          <p:cNvSpPr/>
          <p:nvPr/>
        </p:nvSpPr>
        <p:spPr>
          <a:xfrm flipH="1">
            <a:off x="2857488" y="114299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Onda"/>
          <p:cNvSpPr/>
          <p:nvPr/>
        </p:nvSpPr>
        <p:spPr>
          <a:xfrm>
            <a:off x="4572000" y="171447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Onda"/>
          <p:cNvSpPr/>
          <p:nvPr/>
        </p:nvSpPr>
        <p:spPr>
          <a:xfrm flipH="1">
            <a:off x="2857488" y="171447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Onda"/>
          <p:cNvSpPr/>
          <p:nvPr/>
        </p:nvSpPr>
        <p:spPr>
          <a:xfrm>
            <a:off x="4572000" y="228603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Onda"/>
          <p:cNvSpPr/>
          <p:nvPr/>
        </p:nvSpPr>
        <p:spPr>
          <a:xfrm flipH="1">
            <a:off x="2857488" y="228603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Onda"/>
          <p:cNvSpPr/>
          <p:nvPr/>
        </p:nvSpPr>
        <p:spPr>
          <a:xfrm>
            <a:off x="4572000" y="285752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Onda"/>
          <p:cNvSpPr/>
          <p:nvPr/>
        </p:nvSpPr>
        <p:spPr>
          <a:xfrm flipH="1">
            <a:off x="2857488" y="285752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Onda"/>
          <p:cNvSpPr/>
          <p:nvPr/>
        </p:nvSpPr>
        <p:spPr>
          <a:xfrm>
            <a:off x="4572000" y="342902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Onda"/>
          <p:cNvSpPr/>
          <p:nvPr/>
        </p:nvSpPr>
        <p:spPr>
          <a:xfrm flipH="1">
            <a:off x="2857488" y="342902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Onda"/>
          <p:cNvSpPr/>
          <p:nvPr/>
        </p:nvSpPr>
        <p:spPr>
          <a:xfrm>
            <a:off x="4572000" y="400051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Onda"/>
          <p:cNvSpPr/>
          <p:nvPr/>
        </p:nvSpPr>
        <p:spPr>
          <a:xfrm flipH="1">
            <a:off x="2857488" y="400051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Onda"/>
          <p:cNvSpPr/>
          <p:nvPr/>
        </p:nvSpPr>
        <p:spPr>
          <a:xfrm>
            <a:off x="4572000" y="4572014"/>
            <a:ext cx="1785950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Onda"/>
          <p:cNvSpPr/>
          <p:nvPr/>
        </p:nvSpPr>
        <p:spPr>
          <a:xfrm flipH="1">
            <a:off x="2857488" y="4572014"/>
            <a:ext cx="1714512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1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Imagen12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099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958054">
            <a:off x="7743846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7283212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958054">
            <a:off x="7283054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6672435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958054">
            <a:off x="6672277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5997326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958054">
            <a:off x="5997168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5347279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958054">
            <a:off x="5347121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4672170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958054">
            <a:off x="4672012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9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9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Imagen13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510"/>
            <a:ext cx="9144000" cy="514099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20637084">
            <a:off x="-3752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58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20637084">
            <a:off x="135357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99648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20637084">
            <a:off x="263945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328236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0637084">
            <a:off x="399677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463968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20637084">
            <a:off x="521122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585413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656854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721145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19070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-375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63916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135357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199648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263945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328236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399677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463968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521122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585413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656854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721145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6" y="104796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-3751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637084">
            <a:off x="639159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135357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637084">
            <a:off x="199648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263945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637084">
            <a:off x="328236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399677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637084">
            <a:off x="463968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21122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637084">
            <a:off x="585413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656854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637084">
            <a:off x="721145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7744005" y="190522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637084">
            <a:off x="-3751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639159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637084">
            <a:off x="135357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199648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637084">
            <a:off x="263945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328236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637084">
            <a:off x="399677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463968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637084">
            <a:off x="521122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585413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637084">
            <a:off x="656854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721145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637084">
            <a:off x="7744005" y="290535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20637084">
            <a:off x="-3752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637084">
            <a:off x="639158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20637084">
            <a:off x="135357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637084">
            <a:off x="199648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20637084">
            <a:off x="263945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637084">
            <a:off x="328236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20637084">
            <a:off x="399677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637084">
            <a:off x="463968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20637084">
            <a:off x="521122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637084">
            <a:off x="585413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20637084">
            <a:off x="656854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637084">
            <a:off x="721145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20637084">
            <a:off x="7744004" y="390548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6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0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4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6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0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6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0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6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6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0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2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4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6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90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3" fill="hold">
                            <p:stCondLst>
                              <p:cond delay="3000"/>
                            </p:stCondLst>
                            <p:childTnLst>
                              <p:par>
                                <p:cTn id="594" presetID="2" presetClass="exit" presetSubtype="4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58" grpId="0" animBg="1"/>
      <p:bldP spid="58" grpId="1" animBg="1"/>
      <p:bldP spid="58" grpId="2" animBg="1"/>
      <p:bldP spid="58" grpId="3" animBg="1"/>
      <p:bldP spid="58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61" grpId="0" animBg="1"/>
      <p:bldP spid="61" grpId="1" animBg="1"/>
      <p:bldP spid="61" grpId="2" animBg="1"/>
      <p:bldP spid="61" grpId="3" animBg="1"/>
      <p:bldP spid="61" grpId="4" animBg="1"/>
      <p:bldP spid="62" grpId="0" animBg="1"/>
      <p:bldP spid="62" grpId="1" animBg="1"/>
      <p:bldP spid="62" grpId="2" animBg="1"/>
      <p:bldP spid="62" grpId="3" animBg="1"/>
      <p:bldP spid="62" grpId="4" animBg="1"/>
      <p:bldP spid="63" grpId="0" animBg="1"/>
      <p:bldP spid="63" grpId="1" animBg="1"/>
      <p:bldP spid="63" grpId="2" animBg="1"/>
      <p:bldP spid="63" grpId="3" animBg="1"/>
      <p:bldP spid="63" grpId="4" animBg="1"/>
      <p:bldP spid="64" grpId="0" animBg="1"/>
      <p:bldP spid="64" grpId="1" animBg="1"/>
      <p:bldP spid="64" grpId="2" animBg="1"/>
      <p:bldP spid="64" grpId="3" animBg="1"/>
      <p:bldP spid="64" grpId="4" animBg="1"/>
      <p:bldP spid="65" grpId="0" animBg="1"/>
      <p:bldP spid="65" grpId="1" animBg="1"/>
      <p:bldP spid="65" grpId="2" animBg="1"/>
      <p:bldP spid="65" grpId="3" animBg="1"/>
      <p:bldP spid="65" grpId="4" animBg="1"/>
      <p:bldP spid="66" grpId="0" animBg="1"/>
      <p:bldP spid="66" grpId="1" animBg="1"/>
      <p:bldP spid="66" grpId="2" animBg="1"/>
      <p:bldP spid="66" grpId="3" animBg="1"/>
      <p:bldP spid="66" grpId="4" animBg="1"/>
      <p:bldP spid="67" grpId="0" animBg="1"/>
      <p:bldP spid="67" grpId="1" animBg="1"/>
      <p:bldP spid="67" grpId="2" animBg="1"/>
      <p:bldP spid="67" grpId="3" animBg="1"/>
      <p:bldP spid="67" grpId="4" animBg="1"/>
      <p:bldP spid="68" grpId="0" animBg="1"/>
      <p:bldP spid="68" grpId="1" animBg="1"/>
      <p:bldP spid="68" grpId="2" animBg="1"/>
      <p:bldP spid="68" grpId="3" animBg="1"/>
      <p:bldP spid="68" grpId="4" animBg="1"/>
      <p:bldP spid="69" grpId="0" animBg="1"/>
      <p:bldP spid="69" grpId="1" animBg="1"/>
      <p:bldP spid="69" grpId="2" animBg="1"/>
      <p:bldP spid="69" grpId="3" animBg="1"/>
      <p:bldP spid="69" grpId="4" animBg="1"/>
      <p:bldP spid="70" grpId="0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Imagen14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0990"/>
          </a:xfrm>
          <a:prstGeom prst="rect">
            <a:avLst/>
          </a:prstGeom>
        </p:spPr>
      </p:pic>
      <p:sp>
        <p:nvSpPr>
          <p:cNvPr id="5" name="4 Triángulo rectángulo"/>
          <p:cNvSpPr/>
          <p:nvPr/>
        </p:nvSpPr>
        <p:spPr>
          <a:xfrm>
            <a:off x="4572000" y="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riángulo rectángulo"/>
          <p:cNvSpPr/>
          <p:nvPr/>
        </p:nvSpPr>
        <p:spPr>
          <a:xfrm flipH="1">
            <a:off x="3214677" y="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iángulo rectángulo"/>
          <p:cNvSpPr/>
          <p:nvPr/>
        </p:nvSpPr>
        <p:spPr>
          <a:xfrm>
            <a:off x="4572000" y="28573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riángulo rectángulo"/>
          <p:cNvSpPr/>
          <p:nvPr/>
        </p:nvSpPr>
        <p:spPr>
          <a:xfrm flipH="1">
            <a:off x="3214677" y="28573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riángulo rectángulo"/>
          <p:cNvSpPr/>
          <p:nvPr/>
        </p:nvSpPr>
        <p:spPr>
          <a:xfrm>
            <a:off x="4572000" y="57150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riángulo rectángulo"/>
          <p:cNvSpPr/>
          <p:nvPr/>
        </p:nvSpPr>
        <p:spPr>
          <a:xfrm flipH="1">
            <a:off x="3214677" y="57150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riángulo rectángulo"/>
          <p:cNvSpPr/>
          <p:nvPr/>
        </p:nvSpPr>
        <p:spPr>
          <a:xfrm>
            <a:off x="4572000" y="8572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riángulo rectángulo"/>
          <p:cNvSpPr/>
          <p:nvPr/>
        </p:nvSpPr>
        <p:spPr>
          <a:xfrm flipH="1">
            <a:off x="3214677" y="8572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riángulo rectángulo"/>
          <p:cNvSpPr/>
          <p:nvPr/>
        </p:nvSpPr>
        <p:spPr>
          <a:xfrm>
            <a:off x="4572000" y="114300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riángulo rectángulo"/>
          <p:cNvSpPr/>
          <p:nvPr/>
        </p:nvSpPr>
        <p:spPr>
          <a:xfrm flipH="1">
            <a:off x="3214677" y="114300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riángulo rectángulo"/>
          <p:cNvSpPr/>
          <p:nvPr/>
        </p:nvSpPr>
        <p:spPr>
          <a:xfrm>
            <a:off x="4572000" y="142874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riángulo rectángulo"/>
          <p:cNvSpPr/>
          <p:nvPr/>
        </p:nvSpPr>
        <p:spPr>
          <a:xfrm flipH="1">
            <a:off x="3214677" y="142874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riángulo rectángulo"/>
          <p:cNvSpPr/>
          <p:nvPr/>
        </p:nvSpPr>
        <p:spPr>
          <a:xfrm>
            <a:off x="4572000" y="171451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riángulo rectángulo"/>
          <p:cNvSpPr/>
          <p:nvPr/>
        </p:nvSpPr>
        <p:spPr>
          <a:xfrm flipH="1">
            <a:off x="3214677" y="171451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riángulo rectángulo"/>
          <p:cNvSpPr/>
          <p:nvPr/>
        </p:nvSpPr>
        <p:spPr>
          <a:xfrm>
            <a:off x="4572000" y="207168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riángulo rectángulo"/>
          <p:cNvSpPr/>
          <p:nvPr/>
        </p:nvSpPr>
        <p:spPr>
          <a:xfrm flipH="1">
            <a:off x="3214677" y="207168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riángulo rectángulo"/>
          <p:cNvSpPr/>
          <p:nvPr/>
        </p:nvSpPr>
        <p:spPr>
          <a:xfrm>
            <a:off x="4572000" y="228601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riángulo rectángulo"/>
          <p:cNvSpPr/>
          <p:nvPr/>
        </p:nvSpPr>
        <p:spPr>
          <a:xfrm flipH="1">
            <a:off x="3214677" y="228601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riángulo rectángulo"/>
          <p:cNvSpPr/>
          <p:nvPr/>
        </p:nvSpPr>
        <p:spPr>
          <a:xfrm>
            <a:off x="4572000" y="264318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riángulo rectángulo"/>
          <p:cNvSpPr/>
          <p:nvPr/>
        </p:nvSpPr>
        <p:spPr>
          <a:xfrm flipH="1">
            <a:off x="3214677" y="264318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riángulo rectángulo"/>
          <p:cNvSpPr/>
          <p:nvPr/>
        </p:nvSpPr>
        <p:spPr>
          <a:xfrm>
            <a:off x="4572000" y="292895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riángulo rectángulo"/>
          <p:cNvSpPr/>
          <p:nvPr/>
        </p:nvSpPr>
        <p:spPr>
          <a:xfrm flipH="1">
            <a:off x="3214677" y="292895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riángulo rectángulo"/>
          <p:cNvSpPr/>
          <p:nvPr/>
        </p:nvSpPr>
        <p:spPr>
          <a:xfrm>
            <a:off x="4572000" y="321469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riángulo rectángulo"/>
          <p:cNvSpPr/>
          <p:nvPr/>
        </p:nvSpPr>
        <p:spPr>
          <a:xfrm flipH="1">
            <a:off x="3214677" y="321469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riángulo rectángulo"/>
          <p:cNvSpPr/>
          <p:nvPr/>
        </p:nvSpPr>
        <p:spPr>
          <a:xfrm>
            <a:off x="4572000" y="350046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riángulo rectángulo"/>
          <p:cNvSpPr/>
          <p:nvPr/>
        </p:nvSpPr>
        <p:spPr>
          <a:xfrm flipH="1">
            <a:off x="3214677" y="350046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riángulo rectángulo"/>
          <p:cNvSpPr/>
          <p:nvPr/>
        </p:nvSpPr>
        <p:spPr>
          <a:xfrm>
            <a:off x="4572000" y="378619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riángulo rectángulo"/>
          <p:cNvSpPr/>
          <p:nvPr/>
        </p:nvSpPr>
        <p:spPr>
          <a:xfrm flipH="1">
            <a:off x="3214677" y="378619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riángulo rectángulo"/>
          <p:cNvSpPr/>
          <p:nvPr/>
        </p:nvSpPr>
        <p:spPr>
          <a:xfrm>
            <a:off x="4572000" y="407196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riángulo rectángulo"/>
          <p:cNvSpPr/>
          <p:nvPr/>
        </p:nvSpPr>
        <p:spPr>
          <a:xfrm flipH="1">
            <a:off x="3214677" y="407196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riángulo rectángulo"/>
          <p:cNvSpPr/>
          <p:nvPr/>
        </p:nvSpPr>
        <p:spPr>
          <a:xfrm>
            <a:off x="4572000" y="44291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riángulo rectángulo"/>
          <p:cNvSpPr/>
          <p:nvPr/>
        </p:nvSpPr>
        <p:spPr>
          <a:xfrm flipH="1">
            <a:off x="3214677" y="44291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riángulo rectángulo"/>
          <p:cNvSpPr/>
          <p:nvPr/>
        </p:nvSpPr>
        <p:spPr>
          <a:xfrm>
            <a:off x="4572000" y="475060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riángulo rectángulo"/>
          <p:cNvSpPr/>
          <p:nvPr/>
        </p:nvSpPr>
        <p:spPr>
          <a:xfrm flipH="1">
            <a:off x="3214677" y="475060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CuadroTexto"/>
          <p:cNvSpPr txBox="1"/>
          <p:nvPr/>
        </p:nvSpPr>
        <p:spPr>
          <a:xfrm rot="20028013">
            <a:off x="6786578" y="3500444"/>
            <a:ext cx="160973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_tradnl" sz="3600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arrington" pitchFamily="82" charset="0"/>
              </a:rPr>
              <a:t>Raquel</a:t>
            </a:r>
            <a:endParaRPr lang="es-ES" sz="3600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arrington" pitchFamily="82" charset="0"/>
            </a:endParaRPr>
          </a:p>
        </p:txBody>
      </p:sp>
      <p:sp>
        <p:nvSpPr>
          <p:cNvPr id="40" name="39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8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1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5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9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3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7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1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5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9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3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7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3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7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1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5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9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1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3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9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1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3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9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1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3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9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1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3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7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1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5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9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3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7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1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5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9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3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7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1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5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9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3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7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3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5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7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3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5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7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3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5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7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3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4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8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90" dur="5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1" fill="hold">
                            <p:stCondLst>
                              <p:cond delay="5000"/>
                            </p:stCondLst>
                            <p:childTnLst>
                              <p:par>
                                <p:cTn id="492" presetID="56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by="(-#ppt_w*2)" calcmode="lin" valueType="num">
                                      <p:cBhvr rctx="PPT">
                                        <p:cTn id="494" dur="5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</p:anim>
                                    <p:anim by="(#ppt_w*0.50)" calcmode="lin" valueType="num">
                                      <p:cBhvr>
                                        <p:cTn id="495" dur="5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(-#ppt_h/2)" to="(#ppt_y)" calcmode="lin" valueType="num">
                                      <p:cBhvr>
                                        <p:cTn id="496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</p:anim>
                                    <p:animRot by="21600000">
                                      <p:cBhvr>
                                        <p:cTn id="497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/>
      <p:bldP spid="40" grpId="0" animBg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3498D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24" name="sound001.wav">
            <a:hlinkClick r:id="" action="ppaction://media"/>
          </p:cNvPr>
          <p:cNvPicPr>
            <a:picLocks noRot="1" noChangeAspect="1" noChangeArrowheads="1"/>
          </p:cNvPicPr>
          <p:nvPr>
            <a:audioFile r:link="rId1"/>
          </p:nvPr>
        </p:nvPicPr>
        <p:blipFill>
          <a:blip r:embed="rId4"/>
          <a:srcRect/>
          <a:stretch>
            <a:fillRect/>
          </a:stretch>
        </p:blipFill>
        <p:spPr bwMode="auto">
          <a:xfrm>
            <a:off x="4419600" y="2457450"/>
            <a:ext cx="304800" cy="228600"/>
          </a:xfrm>
          <a:prstGeom prst="rect">
            <a:avLst/>
          </a:prstGeom>
          <a:noFill/>
        </p:spPr>
      </p:pic>
      <p:sp>
        <p:nvSpPr>
          <p:cNvPr id="4100" name="Rectangle 4"/>
          <p:cNvSpPr>
            <a:spLocks noChangeArrowheads="1"/>
          </p:cNvSpPr>
          <p:nvPr/>
        </p:nvSpPr>
        <p:spPr bwMode="auto">
          <a:xfrm>
            <a:off x="0" y="1200150"/>
            <a:ext cx="9144000" cy="171450"/>
          </a:xfrm>
          <a:prstGeom prst="rect">
            <a:avLst/>
          </a:prstGeom>
          <a:solidFill>
            <a:schemeClr val="bg1"/>
          </a:solidFill>
          <a:ln w="19050">
            <a:solidFill>
              <a:srgbClr val="C0C0C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s-ES"/>
          </a:p>
        </p:txBody>
      </p:sp>
      <p:sp>
        <p:nvSpPr>
          <p:cNvPr id="4101" name="Rectangle 5"/>
          <p:cNvSpPr>
            <a:spLocks noChangeArrowheads="1"/>
          </p:cNvSpPr>
          <p:nvPr/>
        </p:nvSpPr>
        <p:spPr bwMode="auto">
          <a:xfrm>
            <a:off x="0" y="1371600"/>
            <a:ext cx="9144000" cy="3771900"/>
          </a:xfrm>
          <a:prstGeom prst="rect">
            <a:avLst/>
          </a:prstGeom>
          <a:solidFill>
            <a:srgbClr val="B6E8FC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/>
            <a:endParaRPr lang="es-ES"/>
          </a:p>
        </p:txBody>
      </p:sp>
      <p:pic>
        <p:nvPicPr>
          <p:cNvPr id="4103" name="Picture 7" descr="logo_grande">
            <a:hlinkClick r:id="rId5"/>
          </p:cNvPr>
          <p:cNvPicPr>
            <a:picLocks noChangeAspect="1" noChangeArrowheads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1981200" y="1"/>
            <a:ext cx="4876800" cy="1171575"/>
          </a:xfrm>
          <a:prstGeom prst="rect">
            <a:avLst/>
          </a:prstGeom>
          <a:noFill/>
        </p:spPr>
      </p:pic>
      <p:sp>
        <p:nvSpPr>
          <p:cNvPr id="4104" name="Text Box 8"/>
          <p:cNvSpPr txBox="1">
            <a:spLocks noChangeArrowheads="1"/>
          </p:cNvSpPr>
          <p:nvPr/>
        </p:nvSpPr>
        <p:spPr bwMode="auto">
          <a:xfrm>
            <a:off x="0" y="1428750"/>
            <a:ext cx="9144000" cy="23698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s-ES" sz="6000" b="1">
                <a:latin typeface="Kristen ITC" pitchFamily="66" charset="0"/>
              </a:rPr>
              <a:t>¿Te ha gustado?</a:t>
            </a:r>
            <a:r>
              <a:rPr lang="es-ES" sz="4800">
                <a:latin typeface="Kristen ITC" pitchFamily="66" charset="0"/>
              </a:rPr>
              <a:t> </a:t>
            </a:r>
            <a:br>
              <a:rPr lang="es-ES" sz="4800">
                <a:latin typeface="Kristen ITC" pitchFamily="66" charset="0"/>
              </a:rPr>
            </a:br>
            <a:r>
              <a:rPr lang="es-ES" sz="4400">
                <a:latin typeface="Kristen ITC" pitchFamily="66" charset="0"/>
              </a:rPr>
              <a:t>Puedes ver más entrando </a:t>
            </a:r>
            <a:br>
              <a:rPr lang="es-ES" sz="4400">
                <a:latin typeface="Kristen ITC" pitchFamily="66" charset="0"/>
              </a:rPr>
            </a:br>
            <a:r>
              <a:rPr lang="es-ES" sz="4400" b="1">
                <a:solidFill>
                  <a:srgbClr val="40F903"/>
                </a:solidFill>
                <a:latin typeface="Kristen ITC" pitchFamily="66" charset="0"/>
                <a:hlinkClick r:id="rId5"/>
              </a:rPr>
              <a:t>Aquí</a:t>
            </a:r>
            <a:endParaRPr lang="es-ES" sz="4400" b="1">
              <a:solidFill>
                <a:srgbClr val="40F903"/>
              </a:solidFill>
              <a:latin typeface="Kristen ITC" pitchFamily="66" charset="0"/>
            </a:endParaRPr>
          </a:p>
        </p:txBody>
      </p:sp>
      <p:sp>
        <p:nvSpPr>
          <p:cNvPr id="4107" name="Text Box 11"/>
          <p:cNvSpPr txBox="1">
            <a:spLocks noChangeArrowheads="1"/>
          </p:cNvSpPr>
          <p:nvPr/>
        </p:nvSpPr>
        <p:spPr bwMode="auto">
          <a:xfrm>
            <a:off x="1143000" y="3543300"/>
            <a:ext cx="2667000" cy="1892826"/>
          </a:xfrm>
          <a:prstGeom prst="rect">
            <a:avLst/>
          </a:prstGeom>
          <a:noFill/>
          <a:ln w="19050">
            <a:noFill/>
            <a:prstDash val="sysDot"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s-ES_tradnl" b="1">
                <a:latin typeface="Kristen ITC" pitchFamily="66" charset="0"/>
              </a:rPr>
              <a:t>Además puedes recibir powerpoints en tu correo electrónico suscribiéndote aquí:</a:t>
            </a:r>
            <a:r>
              <a:rPr lang="es-ES_tradnl" b="1">
                <a:solidFill>
                  <a:srgbClr val="0066FF"/>
                </a:solidFill>
              </a:rPr>
              <a:t> </a:t>
            </a:r>
          </a:p>
          <a:p>
            <a:pPr>
              <a:spcBef>
                <a:spcPct val="50000"/>
              </a:spcBef>
            </a:pPr>
            <a:endParaRPr lang="es-ES" b="1">
              <a:solidFill>
                <a:srgbClr val="0066FF"/>
              </a:solidFill>
            </a:endParaRPr>
          </a:p>
        </p:txBody>
      </p:sp>
      <p:pic>
        <p:nvPicPr>
          <p:cNvPr id="4106" name="Picture 10" descr="email">
            <a:hlinkClick r:id="rId7"/>
          </p:cNvPr>
          <p:cNvPicPr>
            <a:picLocks noChangeAspect="1" noChangeArrowheads="1"/>
          </p:cNvPicPr>
          <p:nvPr/>
        </p:nvPicPr>
        <p:blipFill>
          <a:blip r:embed="rId8"/>
          <a:srcRect/>
          <a:stretch>
            <a:fillRect/>
          </a:stretch>
        </p:blipFill>
        <p:spPr bwMode="auto">
          <a:xfrm>
            <a:off x="5638800" y="3143250"/>
            <a:ext cx="2362200" cy="1771650"/>
          </a:xfrm>
          <a:prstGeom prst="rect">
            <a:avLst/>
          </a:prstGeom>
          <a:noFill/>
        </p:spPr>
      </p:pic>
      <p:pic>
        <p:nvPicPr>
          <p:cNvPr id="4113" name="Picture 17" descr="flechas-8"/>
          <p:cNvPicPr>
            <a:picLocks noChangeAspect="1" noChangeArrowheads="1"/>
          </p:cNvPicPr>
          <p:nvPr/>
        </p:nvPicPr>
        <p:blipFill>
          <a:blip r:embed="rId9"/>
          <a:srcRect/>
          <a:stretch>
            <a:fillRect/>
          </a:stretch>
        </p:blipFill>
        <p:spPr bwMode="auto">
          <a:xfrm>
            <a:off x="4038600" y="3657600"/>
            <a:ext cx="1219200" cy="742950"/>
          </a:xfrm>
          <a:prstGeom prst="rect">
            <a:avLst/>
          </a:prstGeom>
          <a:noFill/>
        </p:spPr>
      </p:pic>
      <p:pic>
        <p:nvPicPr>
          <p:cNvPr id="4117" name="Picture 21" descr="facebook-icon">
            <a:hlinkClick r:id="rId10"/>
          </p:cNvPr>
          <p:cNvPicPr>
            <a:picLocks noChangeAspect="1" noChangeArrowheads="1"/>
          </p:cNvPicPr>
          <p:nvPr/>
        </p:nvPicPr>
        <p:blipFill>
          <a:blip r:embed="rId11" cstate="print"/>
          <a:srcRect/>
          <a:stretch>
            <a:fillRect/>
          </a:stretch>
        </p:blipFill>
        <p:spPr bwMode="auto">
          <a:xfrm>
            <a:off x="0" y="2228850"/>
            <a:ext cx="533400" cy="400050"/>
          </a:xfrm>
          <a:prstGeom prst="rect">
            <a:avLst/>
          </a:prstGeom>
          <a:noFill/>
        </p:spPr>
      </p:pic>
      <p:pic>
        <p:nvPicPr>
          <p:cNvPr id="4118" name="Picture 22" descr="twitter-icon">
            <a:hlinkClick r:id="rId12"/>
          </p:cNvPr>
          <p:cNvPicPr>
            <a:picLocks noChangeAspect="1" noChangeArrowheads="1"/>
          </p:cNvPicPr>
          <p:nvPr/>
        </p:nvPicPr>
        <p:blipFill>
          <a:blip r:embed="rId13" cstate="print"/>
          <a:srcRect/>
          <a:stretch>
            <a:fillRect/>
          </a:stretch>
        </p:blipFill>
        <p:spPr bwMode="auto">
          <a:xfrm>
            <a:off x="0" y="2628900"/>
            <a:ext cx="533400" cy="400050"/>
          </a:xfrm>
          <a:prstGeom prst="rect">
            <a:avLst/>
          </a:prstGeom>
          <a:noFill/>
        </p:spPr>
      </p:pic>
      <p:pic>
        <p:nvPicPr>
          <p:cNvPr id="4119" name="Picture 23" descr="Web-Google-plus-Metro-icon">
            <a:hlinkClick r:id="rId14"/>
          </p:cNvPr>
          <p:cNvPicPr>
            <a:picLocks noChangeAspect="1" noChangeArrowheads="1"/>
          </p:cNvPicPr>
          <p:nvPr/>
        </p:nvPicPr>
        <p:blipFill>
          <a:blip r:embed="rId15" cstate="print"/>
          <a:srcRect/>
          <a:stretch>
            <a:fillRect/>
          </a:stretch>
        </p:blipFill>
        <p:spPr bwMode="auto">
          <a:xfrm>
            <a:off x="0" y="3028950"/>
            <a:ext cx="533400" cy="400050"/>
          </a:xfrm>
          <a:prstGeom prst="rect">
            <a:avLst/>
          </a:prstGeom>
          <a:noFill/>
        </p:spPr>
      </p:pic>
      <p:pic>
        <p:nvPicPr>
          <p:cNvPr id="4120" name="Picture 24" descr="vkontakte-256">
            <a:hlinkClick r:id="rId16"/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0" y="3429000"/>
            <a:ext cx="533400" cy="400050"/>
          </a:xfrm>
          <a:prstGeom prst="rect">
            <a:avLst/>
          </a:prstGeom>
          <a:noFill/>
        </p:spPr>
      </p:pic>
      <p:sp>
        <p:nvSpPr>
          <p:cNvPr id="4122" name="Text Box 26"/>
          <p:cNvSpPr txBox="1">
            <a:spLocks noChangeArrowheads="1"/>
          </p:cNvSpPr>
          <p:nvPr/>
        </p:nvSpPr>
        <p:spPr bwMode="auto">
          <a:xfrm>
            <a:off x="0" y="4914901"/>
            <a:ext cx="9144000" cy="307777"/>
          </a:xfrm>
          <a:prstGeom prst="rect">
            <a:avLst/>
          </a:prstGeom>
          <a:solidFill>
            <a:srgbClr val="34495E"/>
          </a:solidFill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s-ES" sz="1400">
                <a:solidFill>
                  <a:srgbClr val="40F903"/>
                </a:solidFill>
                <a:latin typeface="Kristen ITC" pitchFamily="66" charset="0"/>
              </a:rPr>
              <a:t>Esta presentación powerpoint ha sido creada y compartida única y exclusivamente para mispps.com</a:t>
            </a:r>
          </a:p>
        </p:txBody>
      </p:sp>
      <p:pic>
        <p:nvPicPr>
          <p:cNvPr id="4123" name="Picture 27" descr="slide0006_image010"/>
          <p:cNvPicPr>
            <a:picLocks noChangeAspect="1" noChangeArrowheads="1"/>
          </p:cNvPicPr>
          <p:nvPr/>
        </p:nvPicPr>
        <p:blipFill>
          <a:blip r:embed="rId18"/>
          <a:srcRect/>
          <a:stretch>
            <a:fillRect/>
          </a:stretch>
        </p:blipFill>
        <p:spPr bwMode="auto">
          <a:xfrm rot="20093988">
            <a:off x="4114800" y="628650"/>
            <a:ext cx="4826000" cy="1581150"/>
          </a:xfrm>
          <a:prstGeom prst="rect">
            <a:avLst/>
          </a:prstGeom>
          <a:noFill/>
        </p:spPr>
      </p:pic>
    </p:spTree>
  </p:cSld>
  <p:clrMapOvr>
    <a:masterClrMapping/>
  </p:clrMapOvr>
  <p:transition spd="slow" advTm="14000">
    <p:fade thruBlk="1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sound001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100000" showWhenStopped="0">
                <p:cTn id="7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124"/>
                </p:tgtEl>
              </p:cMediaNode>
            </p:audio>
          </p:childTnLst>
        </p:cTn>
      </p:par>
    </p:tnLst>
  </p:timing>
</p:sld>
</file>

<file path=ppt/theme/theme1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Diseño predeterminado">
  <a:themeElements>
    <a:clrScheme name="Diseño predeterminado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D9604"/>
      </a:hlink>
      <a:folHlink>
        <a:srgbClr val="FD9604"/>
      </a:folHlink>
    </a:clrScheme>
    <a:fontScheme name="Diseño predeterminado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iseño predeterminado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D9604"/>
        </a:hlink>
        <a:folHlink>
          <a:srgbClr val="FD9604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36</Words>
  <Application>Microsoft Office PowerPoint</Application>
  <PresentationFormat>Presentación en pantalla (16:9)</PresentationFormat>
  <Paragraphs>5</Paragraphs>
  <Slides>57</Slides>
  <Notes>0</Notes>
  <HiddenSlides>0</HiddenSlides>
  <MMClips>1</MMClips>
  <ScaleCrop>false</ScaleCrop>
  <HeadingPairs>
    <vt:vector size="4" baseType="variant">
      <vt:variant>
        <vt:lpstr>Tema</vt:lpstr>
      </vt:variant>
      <vt:variant>
        <vt:i4>2</vt:i4>
      </vt:variant>
      <vt:variant>
        <vt:lpstr>Títulos de diapositiva</vt:lpstr>
      </vt:variant>
      <vt:variant>
        <vt:i4>57</vt:i4>
      </vt:variant>
    </vt:vector>
  </HeadingPairs>
  <TitlesOfParts>
    <vt:vector size="59" baseType="lpstr">
      <vt:lpstr>Tema de Office</vt:lpstr>
      <vt:lpstr>Diseño predeterminado</vt:lpstr>
      <vt:lpstr>Diapositiva 1</vt:lpstr>
      <vt:lpstr>Diapositiva 2</vt:lpstr>
      <vt:lpstr>Diapositiva 3</vt:lpstr>
      <vt:lpstr>Diapositiva 4</vt:lpstr>
      <vt:lpstr>Diapositiva 5</vt:lpstr>
      <vt:lpstr>Diapositiva 6</vt:lpstr>
      <vt:lpstr>Diapositiva 7</vt:lpstr>
      <vt:lpstr>Diapositiva 8</vt:lpstr>
      <vt:lpstr>Diapositiva 9</vt:lpstr>
      <vt:lpstr>Diapositiva 10</vt:lpstr>
      <vt:lpstr>Diapositiva 11</vt:lpstr>
      <vt:lpstr>Diapositiva 12</vt:lpstr>
      <vt:lpstr>Diapositiva 13</vt:lpstr>
      <vt:lpstr>Diapositiva 14</vt:lpstr>
      <vt:lpstr>Diapositiva 15</vt:lpstr>
      <vt:lpstr>Diapositiva 16</vt:lpstr>
      <vt:lpstr>Diapositiva 17</vt:lpstr>
      <vt:lpstr>Diapositiva 18</vt:lpstr>
      <vt:lpstr>Diapositiva 19</vt:lpstr>
      <vt:lpstr>Diapositiva 20</vt:lpstr>
      <vt:lpstr>Diapositiva 21</vt:lpstr>
      <vt:lpstr>Diapositiva 22</vt:lpstr>
      <vt:lpstr>Diapositiva 23</vt:lpstr>
      <vt:lpstr>Diapositiva 24</vt:lpstr>
      <vt:lpstr>Diapositiva 25</vt:lpstr>
      <vt:lpstr>Diapositiva 26</vt:lpstr>
      <vt:lpstr>Diapositiva 27</vt:lpstr>
      <vt:lpstr>Diapositiva 28</vt:lpstr>
      <vt:lpstr>Diapositiva 29</vt:lpstr>
      <vt:lpstr>Diapositiva 30</vt:lpstr>
      <vt:lpstr>Diapositiva 31</vt:lpstr>
      <vt:lpstr>Diapositiva 32</vt:lpstr>
      <vt:lpstr>Diapositiva 33</vt:lpstr>
      <vt:lpstr>Diapositiva 34</vt:lpstr>
      <vt:lpstr>Diapositiva 35</vt:lpstr>
      <vt:lpstr>Diapositiva 36</vt:lpstr>
      <vt:lpstr>Diapositiva 37</vt:lpstr>
      <vt:lpstr>Diapositiva 38</vt:lpstr>
      <vt:lpstr>Diapositiva 39</vt:lpstr>
      <vt:lpstr>Diapositiva 40</vt:lpstr>
      <vt:lpstr>Diapositiva 41</vt:lpstr>
      <vt:lpstr>Diapositiva 42</vt:lpstr>
      <vt:lpstr>Diapositiva 43</vt:lpstr>
      <vt:lpstr>Diapositiva 44</vt:lpstr>
      <vt:lpstr>Diapositiva 45</vt:lpstr>
      <vt:lpstr>Diapositiva 46</vt:lpstr>
      <vt:lpstr>Diapositiva 47</vt:lpstr>
      <vt:lpstr>Diapositiva 48</vt:lpstr>
      <vt:lpstr>Diapositiva 49</vt:lpstr>
      <vt:lpstr>Diapositiva 50</vt:lpstr>
      <vt:lpstr>Diapositiva 51</vt:lpstr>
      <vt:lpstr>Diapositiva 52</vt:lpstr>
      <vt:lpstr>Diapositiva 53</vt:lpstr>
      <vt:lpstr>Diapositiva 54</vt:lpstr>
      <vt:lpstr>Diapositiva 55</vt:lpstr>
      <vt:lpstr>Diapositiva 56</vt:lpstr>
      <vt:lpstr>Diapositiva 57</vt:lpstr>
    </vt:vector>
  </TitlesOfParts>
  <Manager/>
  <Company/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Diapositiva 1</dc:title>
  <dc:creator/>
  <cp:lastModifiedBy/>
  <cp:revision>67</cp:revision>
  <dcterms:created xsi:type="dcterms:W3CDTF">2015-09-03T21:00:24Z</dcterms:created>
  <dcterms:modified xsi:type="dcterms:W3CDTF">2015-09-04T19:05:44Z</dcterms:modified>
</cp:coreProperties>
</file>