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2" r:id="rId3"/>
    <p:sldId id="257" r:id="rId4"/>
    <p:sldId id="256" r:id="rId5"/>
    <p:sldId id="283" r:id="rId6"/>
    <p:sldId id="287" r:id="rId7"/>
    <p:sldId id="286" r:id="rId8"/>
    <p:sldId id="284" r:id="rId9"/>
    <p:sldId id="285" r:id="rId10"/>
    <p:sldId id="282" r:id="rId11"/>
    <p:sldId id="294" r:id="rId12"/>
    <p:sldId id="280" r:id="rId13"/>
    <p:sldId id="281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93" r:id="rId22"/>
    <p:sldId id="270" r:id="rId23"/>
    <p:sldId id="271" r:id="rId24"/>
    <p:sldId id="269" r:id="rId25"/>
    <p:sldId id="268" r:id="rId26"/>
    <p:sldId id="267" r:id="rId27"/>
    <p:sldId id="266" r:id="rId28"/>
    <p:sldId id="265" r:id="rId29"/>
    <p:sldId id="264" r:id="rId30"/>
    <p:sldId id="291" r:id="rId31"/>
    <p:sldId id="263" r:id="rId32"/>
    <p:sldId id="262" r:id="rId33"/>
    <p:sldId id="261" r:id="rId34"/>
    <p:sldId id="304" r:id="rId35"/>
    <p:sldId id="303" r:id="rId36"/>
    <p:sldId id="302" r:id="rId37"/>
    <p:sldId id="301" r:id="rId38"/>
    <p:sldId id="300" r:id="rId39"/>
    <p:sldId id="298" r:id="rId40"/>
    <p:sldId id="290" r:id="rId41"/>
    <p:sldId id="297" r:id="rId42"/>
    <p:sldId id="296" r:id="rId43"/>
    <p:sldId id="295" r:id="rId44"/>
    <p:sldId id="289" r:id="rId45"/>
    <p:sldId id="299" r:id="rId46"/>
    <p:sldId id="260" r:id="rId47"/>
    <p:sldId id="259" r:id="rId48"/>
    <p:sldId id="312" r:id="rId49"/>
    <p:sldId id="311" r:id="rId50"/>
    <p:sldId id="309" r:id="rId51"/>
    <p:sldId id="308" r:id="rId52"/>
    <p:sldId id="306" r:id="rId53"/>
    <p:sldId id="317" r:id="rId54"/>
    <p:sldId id="321" r:id="rId55"/>
    <p:sldId id="320" r:id="rId56"/>
    <p:sldId id="319" r:id="rId57"/>
    <p:sldId id="318" r:id="rId58"/>
    <p:sldId id="316" r:id="rId59"/>
    <p:sldId id="314" r:id="rId60"/>
    <p:sldId id="313" r:id="rId61"/>
    <p:sldId id="323" r:id="rId62"/>
    <p:sldId id="326" r:id="rId63"/>
    <p:sldId id="329" r:id="rId64"/>
    <p:sldId id="328" r:id="rId65"/>
    <p:sldId id="288" r:id="rId66"/>
    <p:sldId id="330" r:id="rId6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6d52oeLmYWwPznulLu76g" hashData="urLXJ3/aIbnyrRrbN4UimNMNY0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DD93"/>
    <a:srgbClr val="7C5334"/>
    <a:srgbClr val="AB7247"/>
    <a:srgbClr val="D3B095"/>
    <a:srgbClr val="A28150"/>
    <a:srgbClr val="CC6600"/>
    <a:srgbClr val="339933"/>
    <a:srgbClr val="6B8537"/>
    <a:srgbClr val="FF99CC"/>
    <a:srgbClr val="3441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5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353F9-AD14-48FA-97D4-F9C8DA6589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AC166-F21A-4F82-9F54-112CB050B801}" type="datetimeFigureOut">
              <a:rPr lang="es-ES" smtClean="0"/>
              <a:pPr/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7AE31-E339-4281-A2A2-3935487D4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200E8B1-9034-4D40-990D-D61C6EE46C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0.png"/><Relationship Id="rId7" Type="http://schemas.openxmlformats.org/officeDocument/2006/relationships/image" Target="../media/image8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C140E"/>
              </a:gs>
              <a:gs pos="50000">
                <a:srgbClr val="C2916C">
                  <a:shade val="67500"/>
                  <a:satMod val="115000"/>
                </a:srgbClr>
              </a:gs>
              <a:gs pos="100000">
                <a:srgbClr val="C2916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786578" y="857232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143636" y="192880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429256" y="292893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392906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4857760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92867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171448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643182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357187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6435-martin4671-Photoshop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464344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7600" name="Picture 1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14282" y="285728"/>
            <a:ext cx="457200" cy="485775"/>
          </a:xfrm>
          <a:prstGeom prst="rect">
            <a:avLst/>
          </a:prstGeom>
          <a:noFill/>
        </p:spPr>
      </p:pic>
      <p:pic>
        <p:nvPicPr>
          <p:cNvPr id="67602" name="Picture 1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00034" y="785794"/>
            <a:ext cx="485775" cy="504826"/>
          </a:xfrm>
          <a:prstGeom prst="rect">
            <a:avLst/>
          </a:prstGeom>
          <a:noFill/>
        </p:spPr>
      </p:pic>
      <p:pic>
        <p:nvPicPr>
          <p:cNvPr id="67604" name="Picture 2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857224" y="1214422"/>
            <a:ext cx="514350" cy="485775"/>
          </a:xfrm>
          <a:prstGeom prst="rect">
            <a:avLst/>
          </a:prstGeom>
          <a:noFill/>
        </p:spPr>
      </p:pic>
      <p:pic>
        <p:nvPicPr>
          <p:cNvPr id="26" name="Picture 1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142976" y="1571612"/>
            <a:ext cx="457200" cy="485775"/>
          </a:xfrm>
          <a:prstGeom prst="rect">
            <a:avLst/>
          </a:prstGeom>
          <a:noFill/>
        </p:spPr>
      </p:pic>
      <p:pic>
        <p:nvPicPr>
          <p:cNvPr id="67606" name="Picture 2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1428728" y="2000240"/>
            <a:ext cx="504825" cy="504826"/>
          </a:xfrm>
          <a:prstGeom prst="rect">
            <a:avLst/>
          </a:prstGeom>
          <a:noFill/>
        </p:spPr>
      </p:pic>
      <p:pic>
        <p:nvPicPr>
          <p:cNvPr id="67608" name="Picture 2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1714480" y="2428868"/>
            <a:ext cx="485775" cy="476250"/>
          </a:xfrm>
          <a:prstGeom prst="rect">
            <a:avLst/>
          </a:prstGeom>
          <a:noFill/>
        </p:spPr>
      </p:pic>
      <p:pic>
        <p:nvPicPr>
          <p:cNvPr id="67610" name="Picture 26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2000232" y="2786058"/>
            <a:ext cx="542925" cy="485775"/>
          </a:xfrm>
          <a:prstGeom prst="rect">
            <a:avLst/>
          </a:prstGeom>
          <a:noFill/>
        </p:spPr>
      </p:pic>
      <p:pic>
        <p:nvPicPr>
          <p:cNvPr id="30" name="Picture 2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285984" y="3214686"/>
            <a:ext cx="504825" cy="504826"/>
          </a:xfrm>
          <a:prstGeom prst="rect">
            <a:avLst/>
          </a:prstGeom>
          <a:noFill/>
        </p:spPr>
      </p:pic>
      <p:pic>
        <p:nvPicPr>
          <p:cNvPr id="67612" name="Picture 28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2643174" y="3643314"/>
            <a:ext cx="457200" cy="495301"/>
          </a:xfrm>
          <a:prstGeom prst="rect">
            <a:avLst/>
          </a:prstGeom>
          <a:noFill/>
        </p:spPr>
      </p:pic>
      <p:pic>
        <p:nvPicPr>
          <p:cNvPr id="67614" name="Picture 30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3000364" y="4071942"/>
            <a:ext cx="428625" cy="476250"/>
          </a:xfrm>
          <a:prstGeom prst="rect">
            <a:avLst/>
          </a:prstGeom>
          <a:noFill/>
        </p:spPr>
      </p:pic>
      <p:pic>
        <p:nvPicPr>
          <p:cNvPr id="67616" name="Picture 32" descr="Rendered Image"/>
          <p:cNvPicPr>
            <a:picLocks noChangeAspect="1" noChangeArrowheads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3357554" y="5000636"/>
            <a:ext cx="533400" cy="485775"/>
          </a:xfrm>
          <a:prstGeom prst="rect">
            <a:avLst/>
          </a:prstGeom>
          <a:noFill/>
        </p:spPr>
      </p:pic>
      <p:pic>
        <p:nvPicPr>
          <p:cNvPr id="34" name="Picture 26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3071802" y="4500570"/>
            <a:ext cx="542925" cy="485775"/>
          </a:xfrm>
          <a:prstGeom prst="rect">
            <a:avLst/>
          </a:prstGeom>
          <a:noFill/>
        </p:spPr>
      </p:pic>
      <p:pic>
        <p:nvPicPr>
          <p:cNvPr id="35" name="Picture 1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714744" y="5429264"/>
            <a:ext cx="457200" cy="485775"/>
          </a:xfrm>
          <a:prstGeom prst="rect">
            <a:avLst/>
          </a:prstGeom>
          <a:noFill/>
        </p:spPr>
      </p:pic>
      <p:pic>
        <p:nvPicPr>
          <p:cNvPr id="36" name="Picture 1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000496" y="5929330"/>
            <a:ext cx="485775" cy="504826"/>
          </a:xfrm>
          <a:prstGeom prst="rect">
            <a:avLst/>
          </a:prstGeom>
          <a:noFill/>
        </p:spPr>
      </p:pic>
      <p:pic>
        <p:nvPicPr>
          <p:cNvPr id="37" name="Picture 26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1500166" y="285728"/>
            <a:ext cx="542925" cy="485775"/>
          </a:xfrm>
          <a:prstGeom prst="rect">
            <a:avLst/>
          </a:prstGeom>
          <a:noFill/>
        </p:spPr>
      </p:pic>
      <p:pic>
        <p:nvPicPr>
          <p:cNvPr id="67618" name="Picture 34" descr="Rendered Image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928794" y="785794"/>
            <a:ext cx="533400" cy="485775"/>
          </a:xfrm>
          <a:prstGeom prst="rect">
            <a:avLst/>
          </a:prstGeom>
          <a:noFill/>
        </p:spPr>
      </p:pic>
      <p:pic>
        <p:nvPicPr>
          <p:cNvPr id="39" name="Picture 1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285984" y="1142984"/>
            <a:ext cx="457200" cy="485775"/>
          </a:xfrm>
          <a:prstGeom prst="rect">
            <a:avLst/>
          </a:prstGeom>
          <a:noFill/>
        </p:spPr>
      </p:pic>
      <p:pic>
        <p:nvPicPr>
          <p:cNvPr id="40" name="Picture 1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643174" y="1571612"/>
            <a:ext cx="485775" cy="504826"/>
          </a:xfrm>
          <a:prstGeom prst="rect">
            <a:avLst/>
          </a:prstGeom>
          <a:noFill/>
        </p:spPr>
      </p:pic>
      <p:pic>
        <p:nvPicPr>
          <p:cNvPr id="67620" name="Picture 36" descr="Rendered Image"/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214282" y="6000768"/>
            <a:ext cx="2714612" cy="357190"/>
          </a:xfrm>
          <a:prstGeom prst="rect">
            <a:avLst/>
          </a:prstGeom>
          <a:noFill/>
        </p:spPr>
      </p:pic>
      <p:sp>
        <p:nvSpPr>
          <p:cNvPr id="42" name="41 CuadroTexto"/>
          <p:cNvSpPr txBox="1"/>
          <p:nvPr/>
        </p:nvSpPr>
        <p:spPr>
          <a:xfrm>
            <a:off x="278605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41" name="40 CuadroTexto"/>
          <p:cNvSpPr txBox="1"/>
          <p:nvPr/>
        </p:nvSpPr>
        <p:spPr>
          <a:xfrm>
            <a:off x="214282" y="5143512"/>
            <a:ext cx="307180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>
                <a:solidFill>
                  <a:srgbClr val="F7DD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</a:t>
            </a:r>
            <a:r>
              <a:rPr lang="en-US" sz="1400" b="1" dirty="0" smtClean="0">
                <a:solidFill>
                  <a:srgbClr val="F7DD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musical: Watermark  y </a:t>
            </a:r>
            <a:r>
              <a:rPr lang="en-US" sz="1400" b="1" dirty="0" err="1" smtClean="0">
                <a:solidFill>
                  <a:srgbClr val="F7DD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sonido</a:t>
            </a:r>
            <a:r>
              <a:rPr lang="en-US" sz="1400" b="1" dirty="0" smtClean="0">
                <a:solidFill>
                  <a:srgbClr val="F7DD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de </a:t>
            </a:r>
            <a:r>
              <a:rPr lang="en-US" sz="1400" b="1" dirty="0" err="1" smtClean="0">
                <a:solidFill>
                  <a:srgbClr val="F7DD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naturaleza</a:t>
            </a:r>
            <a:endParaRPr lang="en-US" sz="1400" b="1" dirty="0" smtClean="0">
              <a:solidFill>
                <a:srgbClr val="F7DD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n-US" sz="1400" b="1" dirty="0" err="1" smtClean="0">
                <a:solidFill>
                  <a:srgbClr val="F7DD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</a:t>
            </a:r>
            <a:r>
              <a:rPr lang="en-US" sz="1400" b="1" dirty="0" smtClean="0">
                <a:solidFill>
                  <a:srgbClr val="F7DD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:</a:t>
            </a:r>
            <a:r>
              <a:rPr lang="en-US" sz="1400" b="1" dirty="0" err="1" smtClean="0">
                <a:solidFill>
                  <a:srgbClr val="F7DD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Enya</a:t>
            </a:r>
            <a:endParaRPr lang="en-US" sz="1400" b="1" dirty="0" smtClean="0">
              <a:solidFill>
                <a:srgbClr val="F7DD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n-U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  <p:pic>
        <p:nvPicPr>
          <p:cNvPr id="43" name="42 Imagen" descr="0(6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2" name="Pajarillos Cantando Hermosas Melodias. Peaceful Music. Musica de Relajacion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67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67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76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000"/>
                            </p:stCondLst>
                            <p:childTnLst>
                              <p:par>
                                <p:cTn id="15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7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7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76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67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67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676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67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67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67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67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67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676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67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 fill="hold"/>
                                        <p:tgtEl>
                                          <p:spTgt spid="67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676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67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67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676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67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67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4" dur="2000"/>
                                        <p:tgtEl>
                                          <p:spTgt spid="67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2916C"/>
              </a:gs>
              <a:gs pos="50000">
                <a:srgbClr val="593B25">
                  <a:shade val="67500"/>
                  <a:satMod val="115000"/>
                </a:srgbClr>
              </a:gs>
              <a:gs pos="100000">
                <a:srgbClr val="593B2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30" name="2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591707">
            <a:off x="4224105" y="-69569"/>
            <a:ext cx="1785297" cy="1606767"/>
          </a:xfrm>
          <a:prstGeom prst="rect">
            <a:avLst/>
          </a:prstGeom>
          <a:effectLst/>
        </p:spPr>
      </p:pic>
      <p:pic>
        <p:nvPicPr>
          <p:cNvPr id="31" name="3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32" name="3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33" name="3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34" name="3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35" name="3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36" name="3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37" name="3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38" name="3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39" name="3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pic>
        <p:nvPicPr>
          <p:cNvPr id="40" name="3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88507">
            <a:off x="946494" y="4980211"/>
            <a:ext cx="1785297" cy="1606767"/>
          </a:xfrm>
          <a:prstGeom prst="rect">
            <a:avLst/>
          </a:prstGeom>
          <a:effectLst/>
        </p:spPr>
      </p:pic>
      <p:pic>
        <p:nvPicPr>
          <p:cNvPr id="41" name="4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319018">
            <a:off x="6591061" y="4978979"/>
            <a:ext cx="1785297" cy="1606767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C140E"/>
              </a:gs>
              <a:gs pos="50000">
                <a:srgbClr val="9A9600">
                  <a:shade val="67500"/>
                  <a:satMod val="115000"/>
                </a:srgbClr>
              </a:gs>
              <a:gs pos="100000">
                <a:srgbClr val="9A9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2916C"/>
              </a:gs>
              <a:gs pos="50000">
                <a:srgbClr val="593B25">
                  <a:shade val="67500"/>
                  <a:satMod val="115000"/>
                </a:srgbClr>
              </a:gs>
              <a:gs pos="100000">
                <a:srgbClr val="593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27" name="26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643866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93B25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17" name="16 Elipse"/>
          <p:cNvSpPr/>
          <p:nvPr/>
        </p:nvSpPr>
        <p:spPr>
          <a:xfrm>
            <a:off x="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114297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21454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342899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57200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5715008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685801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807246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114297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221454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342899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457200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5715008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685801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807246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647078">
            <a:off x="533823" y="4748645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971372">
            <a:off x="7220415" y="4720114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647078">
            <a:off x="176633" y="5463026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232688">
            <a:off x="7495718" y="5505932"/>
            <a:ext cx="1500198" cy="1500174"/>
          </a:xfrm>
          <a:prstGeom prst="teardrop">
            <a:avLst/>
          </a:prstGeom>
          <a:gradFill flip="none" rotWithShape="1">
            <a:gsLst>
              <a:gs pos="60000">
                <a:srgbClr val="FF0000">
                  <a:shade val="30000"/>
                  <a:satMod val="115000"/>
                  <a:alpha val="50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071670" y="857232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7C53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curvada hacia la derecha"/>
          <p:cNvSpPr/>
          <p:nvPr/>
        </p:nvSpPr>
        <p:spPr>
          <a:xfrm rot="10800000">
            <a:off x="4572000" y="857232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7C53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969075">
            <a:off x="1893909" y="245789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36000">
                <a:srgbClr val="0033CC">
                  <a:alpha val="66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298246">
            <a:off x="5727783" y="244180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36000">
                <a:srgbClr val="0033CC">
                  <a:alpha val="66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34133">
            <a:off x="3821490" y="103694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36000">
                <a:srgbClr val="0033CC">
                  <a:alpha val="66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4326">
            <a:off x="3820964" y="432960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36000">
                <a:srgbClr val="0033CC">
                  <a:alpha val="66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00174">
            <a:off x="5045668" y="133197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36000">
                <a:srgbClr val="0033CC">
                  <a:alpha val="66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99565">
            <a:off x="5072067" y="400050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36000">
                <a:srgbClr val="0033CC">
                  <a:alpha val="66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496067" y="129009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36000">
                <a:srgbClr val="0033CC">
                  <a:alpha val="66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7271">
            <a:off x="2395647" y="389497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36000">
                <a:srgbClr val="0033CC">
                  <a:alpha val="66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</p:spPr>
      </p:pic>
      <p:sp>
        <p:nvSpPr>
          <p:cNvPr id="6" name="5 Onda"/>
          <p:cNvSpPr/>
          <p:nvPr/>
        </p:nvSpPr>
        <p:spPr>
          <a:xfrm rot="5400000">
            <a:off x="-117874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25008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2152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175018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678909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60757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67917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5607835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6500826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429488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46" y="0"/>
            <a:ext cx="9929882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2" animBg="1"/>
      <p:bldP spid="6" grpId="3" animBg="1"/>
      <p:bldP spid="6" grpId="5" animBg="1"/>
      <p:bldP spid="7" grpId="0" animBg="1"/>
      <p:bldP spid="7" grpId="2" animBg="1"/>
      <p:bldP spid="7" grpId="3" animBg="1"/>
      <p:bldP spid="7" grpId="5" animBg="1"/>
      <p:bldP spid="8" grpId="0" animBg="1"/>
      <p:bldP spid="8" grpId="2" animBg="1"/>
      <p:bldP spid="8" grpId="3" animBg="1"/>
      <p:bldP spid="8" grpId="5" animBg="1"/>
      <p:bldP spid="9" grpId="0" animBg="1"/>
      <p:bldP spid="9" grpId="2" animBg="1"/>
      <p:bldP spid="9" grpId="3" animBg="1"/>
      <p:bldP spid="9" grpId="5" animBg="1"/>
      <p:bldP spid="10" grpId="0" animBg="1"/>
      <p:bldP spid="10" grpId="2" animBg="1"/>
      <p:bldP spid="10" grpId="3" animBg="1"/>
      <p:bldP spid="10" grpId="5" animBg="1"/>
      <p:bldP spid="11" grpId="0" animBg="1"/>
      <p:bldP spid="11" grpId="2" animBg="1"/>
      <p:bldP spid="11" grpId="3" animBg="1"/>
      <p:bldP spid="11" grpId="5" animBg="1"/>
      <p:bldP spid="12" grpId="0" animBg="1"/>
      <p:bldP spid="12" grpId="2" animBg="1"/>
      <p:bldP spid="12" grpId="3" animBg="1"/>
      <p:bldP spid="12" grpId="5" animBg="1"/>
      <p:bldP spid="13" grpId="0" animBg="1"/>
      <p:bldP spid="13" grpId="2" animBg="1"/>
      <p:bldP spid="13" grpId="3" animBg="1"/>
      <p:bldP spid="13" grpId="5" animBg="1"/>
      <p:bldP spid="14" grpId="0" animBg="1"/>
      <p:bldP spid="14" grpId="2" animBg="1"/>
      <p:bldP spid="14" grpId="3" animBg="1"/>
      <p:bldP spid="14" grpId="5" animBg="1"/>
      <p:bldP spid="15" grpId="0" animBg="1"/>
      <p:bldP spid="15" grpId="2" animBg="1"/>
      <p:bldP spid="15" grpId="3" animBg="1"/>
      <p:bldP spid="15" grpId="5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61000">
                <a:srgbClr val="F7DD93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786578" y="857232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143636" y="192880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429256" y="292893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392906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4857760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92867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71448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2643182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57187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464344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91707">
            <a:off x="4224105" y="-69569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946494" y="4980211"/>
            <a:ext cx="1785297" cy="1606767"/>
          </a:xfrm>
          <a:prstGeom prst="rect">
            <a:avLst/>
          </a:prstGeom>
          <a:effectLst/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319018">
            <a:off x="6591061" y="4978979"/>
            <a:ext cx="1785297" cy="1606767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33CC">
                  <a:shade val="30000"/>
                  <a:satMod val="115000"/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33CC">
                  <a:shade val="30000"/>
                  <a:satMod val="115000"/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33CC">
                  <a:shade val="30000"/>
                  <a:satMod val="115000"/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33CC">
                  <a:shade val="30000"/>
                  <a:satMod val="115000"/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33CC">
                  <a:shade val="30000"/>
                  <a:satMod val="115000"/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33CC">
                  <a:shade val="30000"/>
                  <a:satMod val="115000"/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33CC">
                  <a:shade val="30000"/>
                  <a:satMod val="115000"/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33CC">
                  <a:shade val="30000"/>
                  <a:satMod val="115000"/>
                  <a:alpha val="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00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285776"/>
            <a:ext cx="9144000" cy="750099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14297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21454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42899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715008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85801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807246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14297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21454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42899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457200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5715008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85801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07246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647078">
            <a:off x="533823" y="474864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971372">
            <a:off x="7220415" y="4720114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647078">
            <a:off x="176633" y="546302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232688">
            <a:off x="7495718" y="550593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99">
                  <a:shade val="30000"/>
                  <a:satMod val="115000"/>
                  <a:alpha val="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33713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1785918" y="1357298"/>
            <a:ext cx="3000396" cy="4572032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7C53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786314" y="1357298"/>
            <a:ext cx="3000396" cy="4572032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7C53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C53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969075">
            <a:off x="1893909" y="245789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298246">
            <a:off x="5727783" y="244180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34133">
            <a:off x="3821490" y="103694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4326">
            <a:off x="3820964" y="432960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00174">
            <a:off x="5045668" y="133197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99565">
            <a:off x="5072067" y="400050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496067" y="129009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7271">
            <a:off x="2395647" y="389497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CC6600">
                  <a:shade val="30000"/>
                  <a:satMod val="115000"/>
                  <a:alpha val="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C53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17874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5008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2152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75018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678909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60757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67917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5607835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500826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429488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chemeClr val="bg1">
                  <a:alpha val="52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858412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91707">
            <a:off x="4224105" y="-141007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507">
            <a:off x="946494" y="4980211"/>
            <a:ext cx="1785297" cy="1606767"/>
          </a:xfrm>
          <a:prstGeom prst="rect">
            <a:avLst/>
          </a:prstGeom>
          <a:effectLst/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319018">
            <a:off x="6591061" y="4978979"/>
            <a:ext cx="1785297" cy="1606767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643866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14297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21454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42899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715008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85801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807246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14297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21454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42899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457200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5715008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85801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07246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3300">
                  <a:alpha val="5600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rgbClr val="FF66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rgbClr val="FF66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66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66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66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66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647078">
            <a:off x="533823" y="474864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971372">
            <a:off x="7220415" y="4720114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66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647078">
            <a:off x="176633" y="546302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33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232688">
            <a:off x="7495718" y="550593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FF6600"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</p:pic>
      <p:sp>
        <p:nvSpPr>
          <p:cNvPr id="5" name="4 Flecha curvada hacia la derecha"/>
          <p:cNvSpPr/>
          <p:nvPr/>
        </p:nvSpPr>
        <p:spPr>
          <a:xfrm>
            <a:off x="2500298" y="1071546"/>
            <a:ext cx="2000264" cy="3929090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500562" y="1071546"/>
            <a:ext cx="2071702" cy="3929090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969075">
            <a:off x="1893909" y="245789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298246">
            <a:off x="5727783" y="244180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34133">
            <a:off x="3821490" y="103694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4326">
            <a:off x="3820964" y="432960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00174">
            <a:off x="5045668" y="133197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99565">
            <a:off x="5072067" y="400050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496067" y="129009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7271">
            <a:off x="2395647" y="389497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17874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5008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2152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75018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678909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60757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67917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5607835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500826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429488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chemeClr val="tx1">
                  <a:lumMod val="9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0"/>
            <a:ext cx="10215634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6786578" y="857232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6143636" y="192880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5429256" y="292893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857752" y="392906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429124" y="4857760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92867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71472" y="171448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42976" y="2643182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928794" y="357187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643174" y="464344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591707">
            <a:off x="4224105" y="-69569"/>
            <a:ext cx="1785297" cy="1606767"/>
          </a:xfrm>
          <a:prstGeom prst="rect">
            <a:avLst/>
          </a:prstGeom>
          <a:effectLst/>
        </p:spPr>
      </p:pic>
      <p:pic>
        <p:nvPicPr>
          <p:cNvPr id="17" name="1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18" name="1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19" name="1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20" name="1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21" name="2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22" name="2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23" name="2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24" name="2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25" name="2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pic>
        <p:nvPicPr>
          <p:cNvPr id="26" name="2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8507">
            <a:off x="946494" y="4980211"/>
            <a:ext cx="1785297" cy="1606767"/>
          </a:xfrm>
          <a:prstGeom prst="rect">
            <a:avLst/>
          </a:prstGeom>
          <a:effectLst/>
        </p:spPr>
      </p:pic>
      <p:pic>
        <p:nvPicPr>
          <p:cNvPr id="27" name="2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319018">
            <a:off x="6591061" y="4978979"/>
            <a:ext cx="1785297" cy="1606767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7DD93"/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12812">
            <a:off x="1747243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635223">
            <a:off x="5895005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85863">
            <a:off x="4025506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7770">
            <a:off x="3752146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21939">
            <a:off x="5191318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6192758">
            <a:off x="2626573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08010">
            <a:off x="5135140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2285984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3300">
                  <a:shade val="30000"/>
                  <a:satMod val="115000"/>
                  <a:alpha val="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33713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285776"/>
            <a:ext cx="9144000" cy="750099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14297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21454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42899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715008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85801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807246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14297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21454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42899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457200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5715008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85801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07246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bg1">
                  <a:alpha val="85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0"/>
            <a:ext cx="964413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647078">
            <a:off x="533823" y="474864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971372">
            <a:off x="7220415" y="4720114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647078">
            <a:off x="176633" y="546302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232688">
            <a:off x="7495718" y="550593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3371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1571604" y="857232"/>
            <a:ext cx="2928958" cy="4643470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500562" y="857232"/>
            <a:ext cx="2928958" cy="4643470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969075">
            <a:off x="1893909" y="245789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298246">
            <a:off x="5727783" y="244180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34133">
            <a:off x="3821490" y="103694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4326">
            <a:off x="3820964" y="432960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00174">
            <a:off x="5045668" y="133197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99565">
            <a:off x="5072067" y="400050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496067" y="129009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7271">
            <a:off x="2395647" y="389497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3371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17874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5008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2152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75018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678909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60757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67917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5607835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500826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429488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715536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9152931" cy="6858001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7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91707">
            <a:off x="4224105" y="-141007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946494" y="4980211"/>
            <a:ext cx="1785297" cy="1606767"/>
          </a:xfrm>
          <a:prstGeom prst="rect">
            <a:avLst/>
          </a:prstGeom>
          <a:effectLst/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19018">
            <a:off x="6591061" y="4978979"/>
            <a:ext cx="1785297" cy="1606767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441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7DD93"/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rgbClr val="633713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715304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6B8537">
                  <a:shade val="67500"/>
                  <a:satMod val="115000"/>
                </a:srgbClr>
              </a:gs>
              <a:gs pos="100000">
                <a:srgbClr val="6B853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142976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214546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428992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715008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858016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8072462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0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142976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214546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428992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4572000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5715008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858016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072462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-214339"/>
            <a:ext cx="9429784" cy="734025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6786578" y="857232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6143636" y="192880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5429256" y="292893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857752" y="392906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429124" y="4857760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92867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71472" y="171448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42976" y="2643182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928794" y="357187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643174" y="464344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644130" cy="7286676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647078">
            <a:off x="533823" y="474864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971372">
            <a:off x="7220415" y="4720114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647078">
            <a:off x="176633" y="546302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232688">
            <a:off x="7495718" y="550593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C53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000232" y="1071546"/>
            <a:ext cx="2643206" cy="4286280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643438" y="1071546"/>
            <a:ext cx="2643206" cy="4286280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969075">
            <a:off x="1893909" y="245789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shade val="30000"/>
                  <a:satMod val="115000"/>
                  <a:alpha val="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298246">
            <a:off x="5727783" y="244180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shade val="30000"/>
                  <a:satMod val="115000"/>
                  <a:alpha val="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34133">
            <a:off x="3821490" y="103694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shade val="30000"/>
                  <a:satMod val="115000"/>
                  <a:alpha val="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4326">
            <a:off x="3820964" y="432960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shade val="30000"/>
                  <a:satMod val="115000"/>
                  <a:alpha val="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00174">
            <a:off x="5045668" y="133197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shade val="30000"/>
                  <a:satMod val="115000"/>
                  <a:alpha val="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99565">
            <a:off x="5072067" y="400050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shade val="30000"/>
                  <a:satMod val="115000"/>
                  <a:alpha val="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496067" y="129009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shade val="30000"/>
                  <a:satMod val="115000"/>
                  <a:alpha val="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7271">
            <a:off x="2395647" y="389497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FF99CC">
                  <a:shade val="30000"/>
                  <a:satMod val="115000"/>
                  <a:alpha val="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17874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5008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2152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75018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678909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60757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67917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5607835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500826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429488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6000">
                <a:srgbClr val="CC6600">
                  <a:shade val="30000"/>
                  <a:satMod val="115000"/>
                  <a:alpha val="48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644098" cy="7215214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flipH="1">
            <a:off x="6357950" y="1000108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flipH="1">
            <a:off x="5857884" y="2071678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flipH="1">
            <a:off x="5429256" y="292893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flipH="1">
            <a:off x="4857752" y="392906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flipH="1">
            <a:off x="4429124" y="4857760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0" y="92867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571472" y="171448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1142976" y="2643182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1928794" y="357187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6435-martin4671-Photoshop2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2643174" y="464344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9591707">
            <a:off x="4224105" y="-141007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288507">
            <a:off x="946494" y="4980211"/>
            <a:ext cx="1785297" cy="1606767"/>
          </a:xfrm>
          <a:prstGeom prst="rect">
            <a:avLst/>
          </a:prstGeom>
          <a:effectLst/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20319018">
            <a:off x="6591061" y="4978979"/>
            <a:ext cx="1785297" cy="1606767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D3B095">
                  <a:shade val="30000"/>
                  <a:satMod val="115000"/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D3B095">
                  <a:shade val="30000"/>
                  <a:satMod val="115000"/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D3B095">
                  <a:shade val="30000"/>
                  <a:satMod val="115000"/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D3B095">
                  <a:shade val="30000"/>
                  <a:satMod val="115000"/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D3B095">
                  <a:shade val="30000"/>
                  <a:satMod val="115000"/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D3B095">
                  <a:shade val="30000"/>
                  <a:satMod val="115000"/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D3B095">
                  <a:shade val="30000"/>
                  <a:satMod val="115000"/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D3B095">
                  <a:shade val="30000"/>
                  <a:satMod val="115000"/>
                  <a:alpha val="0"/>
                </a:srgbClr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644098" cy="7643866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142976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214546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428992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715008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858016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8072462" y="2357430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0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142976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214546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428992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4572000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5715008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858016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072462" y="3714752"/>
            <a:ext cx="1071538" cy="1071570"/>
          </a:xfrm>
          <a:prstGeom prst="ellipse">
            <a:avLst/>
          </a:prstGeom>
          <a:gradFill flip="none" rotWithShape="1">
            <a:gsLst>
              <a:gs pos="20000">
                <a:srgbClr val="92D050">
                  <a:alpha val="54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2643206" y="0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flipH="1">
            <a:off x="4643438" y="0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47078">
            <a:off x="2286016" y="71435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15039" flipH="1">
            <a:off x="4988113" y="760037"/>
            <a:ext cx="1428760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47078">
            <a:off x="1962584" y="14624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71372">
            <a:off x="5291589" y="150540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647078">
            <a:off x="1533954" y="224831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71372">
            <a:off x="5791656" y="229122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47078">
            <a:off x="1248205" y="3105571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71372">
            <a:off x="6291720" y="314847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647078">
            <a:off x="819575" y="3962829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971372">
            <a:off x="6791788" y="3934297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647078">
            <a:off x="533823" y="4748645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971372">
            <a:off x="7220415" y="4720114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647078">
            <a:off x="176633" y="5463026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232688">
            <a:off x="7495718" y="5505932"/>
            <a:ext cx="1500198" cy="1500174"/>
          </a:xfrm>
          <a:prstGeom prst="teardrop">
            <a:avLst/>
          </a:prstGeom>
          <a:gradFill flip="none" rotWithShape="1">
            <a:gsLst>
              <a:gs pos="48000">
                <a:schemeClr val="accent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644098" cy="7143776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7DD93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214546" y="1142984"/>
            <a:ext cx="2500330" cy="4429156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7C533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643438" y="1142984"/>
            <a:ext cx="2500330" cy="4429156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7C533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969075">
            <a:off x="1893909" y="2457890"/>
            <a:ext cx="1657476" cy="179968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298246">
            <a:off x="5727783" y="2441803"/>
            <a:ext cx="1546085" cy="170153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34133">
            <a:off x="3821490" y="1036947"/>
            <a:ext cx="1555725" cy="155262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4326">
            <a:off x="3820964" y="4329606"/>
            <a:ext cx="1577242" cy="1560422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00174">
            <a:off x="5045668" y="1331972"/>
            <a:ext cx="1633961" cy="1598160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99565">
            <a:off x="5072067" y="4000503"/>
            <a:ext cx="1643074" cy="1643075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496067" y="1290091"/>
            <a:ext cx="1668120" cy="1659658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7271">
            <a:off x="2395647" y="3894970"/>
            <a:ext cx="1672210" cy="1709954"/>
          </a:xfrm>
          <a:prstGeom prst="teardrop">
            <a:avLst>
              <a:gd name="adj" fmla="val 154182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28150">
                  <a:shade val="67500"/>
                  <a:satMod val="115000"/>
                </a:srgbClr>
              </a:gs>
              <a:gs pos="100000">
                <a:srgbClr val="A281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17874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5008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2152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75018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678909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607571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679173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5607835" y="2464603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500826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429488" y="2536041"/>
            <a:ext cx="3357586" cy="1142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0000">
                <a:srgbClr val="F7DD93">
                  <a:alpha val="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786578" y="857232"/>
            <a:ext cx="2357422" cy="26487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143636" y="1928802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429256" y="2928934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3929066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4857760"/>
            <a:ext cx="2119344" cy="23812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928670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1714488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643182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357187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6435-martin4671-Photoshop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4643446"/>
            <a:ext cx="2237407" cy="2663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91707">
            <a:off x="4224105" y="-141007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946494" y="4980211"/>
            <a:ext cx="1785297" cy="1606767"/>
          </a:xfrm>
          <a:prstGeom prst="rect">
            <a:avLst/>
          </a:prstGeom>
          <a:effectLst/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19018">
            <a:off x="6591061" y="4978979"/>
            <a:ext cx="1785297" cy="1606767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2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rgbClr val="AB7247">
                  <a:shade val="30000"/>
                  <a:satMod val="115000"/>
                  <a:alpha val="0"/>
                </a:srgbClr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644098" cy="750099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1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14297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21454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42899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715008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85801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807246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14297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21454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42899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457200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5715008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85801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07246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chemeClr val="tx1">
                  <a:alpha val="61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7DD93"/>
              </a:gs>
              <a:gs pos="50000">
                <a:srgbClr val="AB7247">
                  <a:shade val="67500"/>
                  <a:satMod val="115000"/>
                </a:srgbClr>
              </a:gs>
              <a:gs pos="100000">
                <a:srgbClr val="AB72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06765">
            <a:off x="6011495" y="4490363"/>
            <a:ext cx="1964100" cy="1476375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644098" cy="7143776"/>
          </a:xfrm>
          <a:prstGeom prst="rect">
            <a:avLst/>
          </a:prstGeom>
          <a:gradFill flip="none" rotWithShape="1">
            <a:gsLst>
              <a:gs pos="0">
                <a:srgbClr val="7C5334">
                  <a:shade val="30000"/>
                  <a:satMod val="115000"/>
                </a:srgbClr>
              </a:gs>
              <a:gs pos="50000">
                <a:srgbClr val="7C5334">
                  <a:shade val="67500"/>
                  <a:satMod val="115000"/>
                </a:srgbClr>
              </a:gs>
              <a:gs pos="100000">
                <a:srgbClr val="7C533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000"/>
                            </p:stCondLst>
                            <p:childTnLst>
                              <p:par>
                                <p:cTn id="15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AVES ESPECTACULARE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--AVES ESPECTACULARES--</Template>
  <TotalTime>0</TotalTime>
  <Words>51</Words>
  <Application>Microsoft Office PowerPoint</Application>
  <PresentationFormat>Presentación en pantalla (4:3)</PresentationFormat>
  <Paragraphs>17</Paragraphs>
  <Slides>65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--AVES ESPECTACULARES--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2014-11-04T14:57:01Z</dcterms:created>
  <dcterms:modified xsi:type="dcterms:W3CDTF">2014-11-04T15:06:35Z</dcterms:modified>
</cp:coreProperties>
</file>