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34" r:id="rId3"/>
    <p:sldId id="256" r:id="rId4"/>
    <p:sldId id="333" r:id="rId5"/>
    <p:sldId id="257" r:id="rId6"/>
    <p:sldId id="262" r:id="rId7"/>
    <p:sldId id="292" r:id="rId8"/>
    <p:sldId id="276" r:id="rId9"/>
    <p:sldId id="286" r:id="rId10"/>
    <p:sldId id="321" r:id="rId11"/>
    <p:sldId id="289" r:id="rId12"/>
    <p:sldId id="290" r:id="rId13"/>
    <p:sldId id="288" r:id="rId14"/>
    <p:sldId id="287" r:id="rId15"/>
    <p:sldId id="282" r:id="rId16"/>
    <p:sldId id="285" r:id="rId17"/>
    <p:sldId id="284" r:id="rId18"/>
    <p:sldId id="283" r:id="rId19"/>
    <p:sldId id="280" r:id="rId20"/>
    <p:sldId id="279" r:id="rId21"/>
    <p:sldId id="278" r:id="rId22"/>
    <p:sldId id="277" r:id="rId23"/>
    <p:sldId id="273" r:id="rId24"/>
    <p:sldId id="274" r:id="rId25"/>
    <p:sldId id="275" r:id="rId26"/>
    <p:sldId id="272" r:id="rId27"/>
    <p:sldId id="269" r:id="rId28"/>
    <p:sldId id="268" r:id="rId29"/>
    <p:sldId id="271" r:id="rId30"/>
    <p:sldId id="267" r:id="rId31"/>
    <p:sldId id="270" r:id="rId32"/>
    <p:sldId id="265" r:id="rId33"/>
    <p:sldId id="263" r:id="rId34"/>
    <p:sldId id="264" r:id="rId35"/>
    <p:sldId id="317" r:id="rId36"/>
    <p:sldId id="316" r:id="rId37"/>
    <p:sldId id="314" r:id="rId38"/>
    <p:sldId id="313" r:id="rId39"/>
    <p:sldId id="315" r:id="rId40"/>
    <p:sldId id="310" r:id="rId41"/>
    <p:sldId id="298" r:id="rId42"/>
    <p:sldId id="259" r:id="rId43"/>
    <p:sldId id="309" r:id="rId44"/>
    <p:sldId id="306" r:id="rId45"/>
    <p:sldId id="305" r:id="rId46"/>
    <p:sldId id="302" r:id="rId47"/>
    <p:sldId id="303" r:id="rId48"/>
    <p:sldId id="299" r:id="rId49"/>
    <p:sldId id="296" r:id="rId50"/>
    <p:sldId id="318" r:id="rId51"/>
    <p:sldId id="295" r:id="rId52"/>
    <p:sldId id="308" r:id="rId53"/>
    <p:sldId id="335" r:id="rId5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F+eI0PbpGD0ju+DVXwYlw" hashData="chjUG3ZmRG5IavPDpOs2AeBztI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542E08"/>
    <a:srgbClr val="FF9933"/>
    <a:srgbClr val="996600"/>
    <a:srgbClr val="CC9900"/>
    <a:srgbClr val="1E0000"/>
    <a:srgbClr val="FF3399"/>
    <a:srgbClr val="100000"/>
    <a:srgbClr val="CC3399"/>
    <a:srgbClr val="B52D8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28" autoAdjust="0"/>
    <p:restoredTop sz="94660"/>
  </p:normalViewPr>
  <p:slideViewPr>
    <p:cSldViewPr>
      <p:cViewPr>
        <p:scale>
          <a:sx n="100" d="100"/>
          <a:sy n="100" d="100"/>
        </p:scale>
        <p:origin x="420" y="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80EEB-4283-48B7-B6B3-24131ECE6F25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FAFED-3B8B-495F-B27E-E1FF823C13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FAFED-3B8B-495F-B27E-E1FF823C1305}" type="slidenum">
              <a:rPr lang="es-ES" smtClean="0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2BA12-B69B-41AD-86B8-C9C991E31350}" type="datetimeFigureOut">
              <a:rPr lang="es-ES" smtClean="0"/>
              <a:pPr/>
              <a:t>01/09/2015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AB98B-2E84-4DF0-8582-9712890D57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4388f1be56d34e026be19eb63c41e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716" y="0"/>
            <a:ext cx="9136568" cy="5143500"/>
          </a:xfr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 rot="13429589">
            <a:off x="2603346" y="385820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204091" y="382771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633197" y="348211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132653" y="347052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561760" y="304186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204091" y="295883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561761" y="254180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204091" y="245877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561759" y="204173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129016" y="2022685"/>
            <a:ext cx="2357454" cy="22354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633593" y="368486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705030" y="333923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616775">
            <a:off x="5705033" y="289899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616775">
            <a:off x="5633595" y="239892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547668">
            <a:off x="5649258" y="202694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1060823" y="381609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060821" y="339908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1060820" y="297045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482726">
            <a:off x="1132260" y="253021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482726">
            <a:off x="1060821" y="210158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4429138"/>
            <a:ext cx="3594254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es-ES_tradnl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Esta es una creación de Raquel</a:t>
            </a:r>
            <a:endParaRPr lang="es-ES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33" name="32 Imagen" descr="g-gif-update.php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357818" y="1857370"/>
            <a:ext cx="4110022" cy="1357322"/>
          </a:xfrm>
          <a:prstGeom prst="rect">
            <a:avLst/>
          </a:prstGeom>
        </p:spPr>
      </p:pic>
      <p:pic>
        <p:nvPicPr>
          <p:cNvPr id="34" name="33 Imagen" descr="g-gif-update.php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6000760" y="714362"/>
            <a:ext cx="2747061" cy="1571636"/>
          </a:xfrm>
          <a:prstGeom prst="rect">
            <a:avLst/>
          </a:prstGeom>
        </p:spPr>
      </p:pic>
      <p:pic>
        <p:nvPicPr>
          <p:cNvPr id="28" name="3 Marcador de contenido" descr="be4388f1be56d34e026be19eb63c41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</p:cSld>
  <p:clrMapOvr>
    <a:masterClrMapping/>
  </p:clrMapOvr>
  <p:transition advTm="25000">
    <p:sndAc>
      <p:stSnd loop="1">
        <p:snd r:embed="rId2" name="Dan Gibson's Solitudes - Coastal Horizo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5000"/>
                            </p:stCondLst>
                            <p:childTnLst>
                              <p:par>
                                <p:cTn id="309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5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4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f0f5465afaa8fac0c24f83ab63d00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73aa862c243ea633c6a8a70d450fe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361B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3A1D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DC945E">
                  <a:shade val="30000"/>
                  <a:satMod val="115000"/>
                </a:srgbClr>
              </a:gs>
              <a:gs pos="50000">
                <a:srgbClr val="DC945E">
                  <a:shade val="67500"/>
                  <a:satMod val="115000"/>
                </a:srgbClr>
              </a:gs>
              <a:gs pos="100000">
                <a:srgbClr val="DC945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f6aecae6c5b9b9fd451433d03ddc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251464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f073b12eb35e13adfd7db1a3b42c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500084"/>
            <a:ext cx="10072758" cy="6000792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0ef522a9d25a3eef075177ac64c0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5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5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5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5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5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5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5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5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5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5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5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5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5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5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5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5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5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5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5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5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5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5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5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5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5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5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5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5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5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5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5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5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5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5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5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5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5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5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5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5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5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5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5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5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5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5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5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5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109" grpId="0" animBg="1"/>
      <p:bldP spid="109" grpId="1" animBg="1"/>
      <p:bldP spid="109" grpId="2" animBg="1"/>
      <p:bldP spid="109" grpId="3" animBg="1"/>
      <p:bldP spid="110" grpId="0" animBg="1"/>
      <p:bldP spid="110" grpId="1" animBg="1"/>
      <p:bldP spid="110" grpId="2" animBg="1"/>
      <p:bldP spid="110" grpId="3" animBg="1"/>
      <p:bldP spid="1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f6f64618ac7bdbd59e8ec2bca2eb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39000">
                <a:srgbClr val="FF2F2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b64ea65f3e4bd4e7ef885e936da71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5eea6d0cafac5f1be9a3837e9b12c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49"/>
            <a:ext cx="9144000" cy="5127602"/>
          </a:xfrm>
          <a:prstGeom prst="rect">
            <a:avLst/>
          </a:prstGeom>
        </p:spPr>
      </p:pic>
      <p:sp>
        <p:nvSpPr>
          <p:cNvPr id="17" name="16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8BE1FF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fc46e80eb4f7a859bd352ae19834c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" y="0"/>
            <a:ext cx="9136571" cy="51435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357422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357422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f4cf9021859585fff427096adce84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b18f51e515a01f03203facbc7436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f9d6621843ca892993f671f888f2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15000">
                <a:schemeClr val="bg2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a2543bfc51e9b0b07d3d3921e798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7" cy="51435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0">
                <a:srgbClr val="FF33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f8871980feafb5eaa55b33c5fa3fa3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19" name="18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6633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c6d3e542be935e653f7c2f3e8a57f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" y="0"/>
            <a:ext cx="9136571" cy="51435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7575623f1edff6fd6aa1af88917a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523b94ad6d2622f10a4caed1a1c5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470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08"/>
            <a:ext cx="10072758" cy="5857916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e6d73ec46a859df9b0c6c6e948ab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3" y="0"/>
            <a:ext cx="9136607" cy="51435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5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5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5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5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5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5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5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5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5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5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5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5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5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5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5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5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5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5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5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b952fd1dad3a6df64ff673333ddba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53e09b15c8c3abe9b6a9972796c0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3000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e3d6522e67549ec6a1a957eb50b57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357422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357422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ace8542dca2da28e5a1200893efb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a1a46ae9ee345af19059d5ad5a4a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f216776c4daea0f16611d63e17b1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8c41a1648c999def845f29bfc7c3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0">
                <a:srgbClr val="FF9933"/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fbbca816f6f138ecb606961f85c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c7026270157b0f537dc426db1ab3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2" y="0"/>
            <a:ext cx="9112868" cy="5143500"/>
          </a:xfrm>
          <a:prstGeom prst="rect">
            <a:avLst/>
          </a:prstGeom>
        </p:spPr>
      </p:pic>
      <p:sp>
        <p:nvSpPr>
          <p:cNvPr id="5" name="4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ffe3888cb5ae0657a95ce1cf4bc3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2067435" y="1482892"/>
            <a:ext cx="3019093" cy="195938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3983771" y="3361106"/>
            <a:ext cx="3143272" cy="16073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882730" y="1303765"/>
            <a:ext cx="3019093" cy="195938"/>
          </a:xfrm>
          <a:prstGeom prst="rect">
            <a:avLst/>
          </a:prstGeom>
          <a:solidFill>
            <a:srgbClr val="99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rgbClr val="99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126647" y="3521841"/>
            <a:ext cx="3143272" cy="160736"/>
          </a:xfrm>
          <a:prstGeom prst="rect">
            <a:avLst/>
          </a:prstGeom>
          <a:solidFill>
            <a:srgbClr val="99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rgbClr val="99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668414" y="1143027"/>
            <a:ext cx="3019093" cy="19593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269523" y="3628998"/>
            <a:ext cx="3143272" cy="16073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3A1D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f36ba6e4018146ba126356078799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345893" y="410187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561285" y="402368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345892" y="340535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561284" y="332716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345894" y="281599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561286" y="273780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345893" y="211947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561285" y="204127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417332" y="153011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632724" y="145191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417331" y="83359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632723" y="75539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285770"/>
            <a:ext cx="10072758" cy="578647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3e2d490bce85518ca895ba569821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7" cy="51435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5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5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5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5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5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5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5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5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5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5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5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5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5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5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5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5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5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5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5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5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5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5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5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5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5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5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5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5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5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5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5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5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5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5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5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5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5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5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5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5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5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5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5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0b5805f7ce4480f8d07f2da8a675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8d99c8e2ca13f8ccf951817103d5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71" cy="51435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59b06e4d8bfa7a8990ff6f0645c3c8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</p:spPr>
      </p:pic>
      <p:sp>
        <p:nvSpPr>
          <p:cNvPr id="5" name="4 Onda"/>
          <p:cNvSpPr/>
          <p:nvPr/>
        </p:nvSpPr>
        <p:spPr>
          <a:xfrm>
            <a:off x="2357422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357422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EBB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4278ea0ad5b3195c3dea59cf07413d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29" y="0"/>
            <a:ext cx="9136571" cy="5143500"/>
          </a:xfrm>
        </p:spPr>
      </p:pic>
      <p:sp>
        <p:nvSpPr>
          <p:cNvPr id="6" name="5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000c4fa15f4cf476ce913957a4573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24703" cy="5143500"/>
          </a:xfrm>
        </p:spPr>
      </p:pic>
      <p:sp>
        <p:nvSpPr>
          <p:cNvPr id="6" name="5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638d212e15d679af0325fac20f575d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</p:spPr>
      </p:pic>
      <p:sp>
        <p:nvSpPr>
          <p:cNvPr id="6" name="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724ab835efa00acb46b622b0a6869e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</p:spPr>
      </p:pic>
      <p:sp>
        <p:nvSpPr>
          <p:cNvPr id="5" name="4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106261fea3ada004065be22dd16b0e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71" cy="5143500"/>
          </a:xfrm>
        </p:spPr>
      </p:pic>
      <p:sp>
        <p:nvSpPr>
          <p:cNvPr id="6" name="5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solidFill>
            <a:schemeClr val="bg2">
              <a:lumMod val="60000"/>
              <a:lumOff val="40000"/>
            </a:schemeClr>
          </a:solidFill>
          <a:ln w="3175">
            <a:solidFill>
              <a:srgbClr val="FF3399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1dc0ff9bb24821570cf65e55da0cc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sp>
        <p:nvSpPr>
          <p:cNvPr id="5" name="4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985beb579cf5a8efa66ee59bb25cf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2067435" y="1482892"/>
            <a:ext cx="3019093" cy="195938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3983771" y="3361106"/>
            <a:ext cx="3143272" cy="16073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882730" y="1303765"/>
            <a:ext cx="3019093" cy="19593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126647" y="3521841"/>
            <a:ext cx="3143272" cy="1607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668414" y="1143027"/>
            <a:ext cx="3019093" cy="195939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269523" y="3628998"/>
            <a:ext cx="3143272" cy="16073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45667e01f3937ec7228999bd0198ef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</p:spPr>
      </p:pic>
      <p:sp>
        <p:nvSpPr>
          <p:cNvPr id="5" name="4 Rectángulo"/>
          <p:cNvSpPr/>
          <p:nvPr/>
        </p:nvSpPr>
        <p:spPr>
          <a:xfrm rot="13616775">
            <a:off x="2345893" y="410187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561285" y="402368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345892" y="340535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561284" y="332716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345894" y="281599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561286" y="2737800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345893" y="211947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561285" y="204127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417332" y="153011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632724" y="145191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417331" y="83359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632723" y="75539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134464605e6c958b692044e7b2efbe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sp>
        <p:nvSpPr>
          <p:cNvPr id="19" name="18 Onda"/>
          <p:cNvSpPr/>
          <p:nvPr/>
        </p:nvSpPr>
        <p:spPr>
          <a:xfrm>
            <a:off x="2357422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2357422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2357422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2357422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48597783c110980f37bad88112dcd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</p:spPr>
      </p:pic>
      <p:sp>
        <p:nvSpPr>
          <p:cNvPr id="5" name="4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332ac8c2971741369b36f4f8f3c504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</p:spPr>
      </p:pic>
      <p:sp>
        <p:nvSpPr>
          <p:cNvPr id="5" name="4 Onda"/>
          <p:cNvSpPr/>
          <p:nvPr/>
        </p:nvSpPr>
        <p:spPr>
          <a:xfrm>
            <a:off x="2357422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357422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9b8a6133b8cae8e7deb87b22c97a3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</p:spPr>
      </p:pic>
      <p:sp>
        <p:nvSpPr>
          <p:cNvPr id="6" name="5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a2e80e547fecfe270e89d579ab2e5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71" cy="5143500"/>
          </a:xfrm>
        </p:spPr>
      </p:pic>
      <p:sp>
        <p:nvSpPr>
          <p:cNvPr id="6" name="5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CC9900">
                  <a:shade val="30000"/>
                  <a:satMod val="115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577774fb82f11fbfc48098660c587c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9172351" cy="5143500"/>
          </a:xfrm>
        </p:spPr>
      </p:pic>
      <p:sp>
        <p:nvSpPr>
          <p:cNvPr id="6" name="5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428660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10b2bf70a9c826a0300bc456bb609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71" cy="51435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14000">
                <a:srgbClr val="1E000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cf8ac0025c28e9be07e3ce231c06bd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</p:spPr>
      </p:pic>
      <p:sp>
        <p:nvSpPr>
          <p:cNvPr id="5" name="4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1E0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009544d0048b06b4a6fb775a39e1cd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</p:spPr>
      </p:pic>
      <p:sp>
        <p:nvSpPr>
          <p:cNvPr id="5" name="4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0">
                <a:srgbClr val="1000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 rot="20159066">
            <a:off x="6483402" y="3296013"/>
            <a:ext cx="163538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/>
            </a:scene3d>
            <a:sp3d extrusionH="57150" prstMaterial="metal">
              <a:bevelT h="25400" prst="softRound"/>
            </a:sp3d>
          </a:bodyPr>
          <a:lstStyle/>
          <a:p>
            <a:r>
              <a:rPr lang="es-ES_tradnl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rte" pitchFamily="66" charset="0"/>
              </a:rPr>
              <a:t>Raquel</a:t>
            </a:r>
            <a:endParaRPr lang="es-ES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orte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10072758" cy="5500708"/>
          </a:xfrm>
          <a:prstGeom prst="rect">
            <a:avLst/>
          </a:prstGeom>
          <a:gradFill flip="none" rotWithShape="1">
            <a:gsLst>
              <a:gs pos="4700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6000"/>
                            </p:stCondLst>
                            <p:childTnLst>
                              <p:par>
                                <p:cTn id="18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Presentación en pantalla (16:9)</PresentationFormat>
  <Paragraphs>6</Paragraphs>
  <Slides>52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65</cp:revision>
  <dcterms:created xsi:type="dcterms:W3CDTF">2015-08-31T21:19:42Z</dcterms:created>
  <dcterms:modified xsi:type="dcterms:W3CDTF">2015-09-01T17:43:42Z</dcterms:modified>
</cp:coreProperties>
</file>