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2"/>
  </p:notesMasterIdLst>
  <p:sldIdLst>
    <p:sldId id="260" r:id="rId3"/>
    <p:sldId id="338" r:id="rId4"/>
    <p:sldId id="257" r:id="rId5"/>
    <p:sldId id="292" r:id="rId6"/>
    <p:sldId id="318" r:id="rId7"/>
    <p:sldId id="273" r:id="rId8"/>
    <p:sldId id="337" r:id="rId9"/>
    <p:sldId id="261" r:id="rId10"/>
    <p:sldId id="281" r:id="rId11"/>
    <p:sldId id="279" r:id="rId12"/>
    <p:sldId id="283" r:id="rId13"/>
    <p:sldId id="280" r:id="rId14"/>
    <p:sldId id="323" r:id="rId15"/>
    <p:sldId id="272" r:id="rId16"/>
    <p:sldId id="275" r:id="rId17"/>
    <p:sldId id="262" r:id="rId18"/>
    <p:sldId id="271" r:id="rId19"/>
    <p:sldId id="287" r:id="rId20"/>
    <p:sldId id="266" r:id="rId21"/>
    <p:sldId id="270" r:id="rId22"/>
    <p:sldId id="264" r:id="rId23"/>
    <p:sldId id="277" r:id="rId24"/>
    <p:sldId id="299" r:id="rId25"/>
    <p:sldId id="295" r:id="rId26"/>
    <p:sldId id="291" r:id="rId27"/>
    <p:sldId id="310" r:id="rId28"/>
    <p:sldId id="330" r:id="rId29"/>
    <p:sldId id="285" r:id="rId30"/>
    <p:sldId id="312" r:id="rId31"/>
    <p:sldId id="307" r:id="rId32"/>
    <p:sldId id="284" r:id="rId33"/>
    <p:sldId id="306" r:id="rId34"/>
    <p:sldId id="304" r:id="rId35"/>
    <p:sldId id="303" r:id="rId36"/>
    <p:sldId id="324" r:id="rId37"/>
    <p:sldId id="316" r:id="rId38"/>
    <p:sldId id="322" r:id="rId39"/>
    <p:sldId id="335" r:id="rId40"/>
    <p:sldId id="336" r:id="rId4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kdfCRbHCd4frFw02cWWSQ" hashData="qHnbZT5LHEts1vujlGjTJPplfK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FF3300"/>
    <a:srgbClr val="FFCC00"/>
    <a:srgbClr val="920000"/>
    <a:srgbClr val="000099"/>
    <a:srgbClr val="5242CA"/>
    <a:srgbClr val="663300"/>
    <a:srgbClr val="3276C8"/>
    <a:srgbClr val="666699"/>
    <a:srgbClr val="CC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32" autoAdjust="0"/>
    <p:restoredTop sz="94640" autoAdjust="0"/>
  </p:normalViewPr>
  <p:slideViewPr>
    <p:cSldViewPr>
      <p:cViewPr>
        <p:scale>
          <a:sx n="50" d="100"/>
          <a:sy n="50" d="100"/>
        </p:scale>
        <p:origin x="-1092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711039-7CBE-42F9-898D-E919E224B2AF}" type="datetimeFigureOut">
              <a:rPr lang="es-ES" smtClean="0"/>
              <a:pPr/>
              <a:t>23/07/2013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0F93CB-7D05-487E-9FCB-5EF8F3A39E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0F93CB-7D05-487E-9FCB-5EF8F3A39E2B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95F1-7B9A-4EAA-A148-1D47CFFE982C}" type="datetimeFigureOut">
              <a:rPr lang="es-ES" smtClean="0"/>
              <a:pPr/>
              <a:t>23/07/2013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75C56-1376-4E97-884C-75B4A05A0E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95F1-7B9A-4EAA-A148-1D47CFFE982C}" type="datetimeFigureOut">
              <a:rPr lang="es-ES" smtClean="0"/>
              <a:pPr/>
              <a:t>23/07/2013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75C56-1376-4E97-884C-75B4A05A0E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95F1-7B9A-4EAA-A148-1D47CFFE982C}" type="datetimeFigureOut">
              <a:rPr lang="es-ES" smtClean="0"/>
              <a:pPr/>
              <a:t>23/07/2013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75C56-1376-4E97-884C-75B4A05A0E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95F1-7B9A-4EAA-A148-1D47CFFE982C}" type="datetimeFigureOut">
              <a:rPr lang="es-ES" smtClean="0"/>
              <a:pPr/>
              <a:t>23/07/2013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75C56-1376-4E97-884C-75B4A05A0E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95F1-7B9A-4EAA-A148-1D47CFFE982C}" type="datetimeFigureOut">
              <a:rPr lang="es-ES" smtClean="0"/>
              <a:pPr/>
              <a:t>23/07/2013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75C56-1376-4E97-884C-75B4A05A0E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95F1-7B9A-4EAA-A148-1D47CFFE982C}" type="datetimeFigureOut">
              <a:rPr lang="es-ES" smtClean="0"/>
              <a:pPr/>
              <a:t>23/07/2013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75C56-1376-4E97-884C-75B4A05A0E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95F1-7B9A-4EAA-A148-1D47CFFE982C}" type="datetimeFigureOut">
              <a:rPr lang="es-ES" smtClean="0"/>
              <a:pPr/>
              <a:t>23/07/2013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75C56-1376-4E97-884C-75B4A05A0E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95F1-7B9A-4EAA-A148-1D47CFFE982C}" type="datetimeFigureOut">
              <a:rPr lang="es-ES" smtClean="0"/>
              <a:pPr/>
              <a:t>23/07/2013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75C56-1376-4E97-884C-75B4A05A0E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95F1-7B9A-4EAA-A148-1D47CFFE982C}" type="datetimeFigureOut">
              <a:rPr lang="es-ES" smtClean="0"/>
              <a:pPr/>
              <a:t>23/07/2013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75C56-1376-4E97-884C-75B4A05A0E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95F1-7B9A-4EAA-A148-1D47CFFE982C}" type="datetimeFigureOut">
              <a:rPr lang="es-ES" smtClean="0"/>
              <a:pPr/>
              <a:t>23/07/2013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75C56-1376-4E97-884C-75B4A05A0E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95F1-7B9A-4EAA-A148-1D47CFFE982C}" type="datetimeFigureOut">
              <a:rPr lang="es-ES" smtClean="0"/>
              <a:pPr/>
              <a:t>23/07/2013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75C56-1376-4E97-884C-75B4A05A0E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B69A99-C39E-4B05-AC36-A4D277CC0F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6E95F1-7B9A-4EAA-A148-1D47CFFE982C}" type="datetimeFigureOut">
              <a:rPr lang="es-ES" smtClean="0"/>
              <a:pPr/>
              <a:t>23/07/2013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F75C56-1376-4E97-884C-75B4A05A0E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5190951-8903-4DDC-8F5D-147DFA1B0BA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hmpics.com/view-white_african_heron-hd.html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erdeate.com/galerias/imagenes/17-turaco-de-guinea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celestyal2/6170039531/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Geronticus_eremita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south-africa-travels.com/birdwatchting-south-africa-krugerpark.html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Upupa_epops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en.wikipedia.org/wiki/Blue-winged_Kookaburra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herramientas.educa.madrid.org/animalandia/ficha.php?id=2972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es.wikipedia.org/wiki/Haliaeetus_vocifer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liveryanes.com/galerias/aves/aguila-volatinera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Bugeranus_carunculatus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birdingtanzania.blogspot.com/2010/09/university-of-dar-es-salaam-september-5.html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creagrus.home.montereybay.com/ground_hornbills.html" TargetMode="Externa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es.wikipedia.org/wiki/Sagittarius_serpentarius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Greater_Bird-of-paradise" TargetMode="Externa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rugerpark.co.za/africa_spoonbill.html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Hornbill" TargetMode="Externa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ednaturaleza.com/aves/directorio/ref/gallina-de-guinea-o-pintada" TargetMode="Externa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Western_Crowned_Pigeon" TargetMode="Externa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ubblews.com/news/411522-crowned-pigeons-blue-crowned-pigeon" TargetMode="Externa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brent_nashville/7361138968/" TargetMode="Externa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nguinopedia.com/pinguino-africano/" TargetMode="Externa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gerdavs/4951165466/" TargetMode="External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zoouniverso.blogspot.com/2012/02/el-pico-del-calao.html" TargetMode="External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Casuarius" TargetMode="Externa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imaginationlane.blogspot.com/2011/04/a-z-april-challenge.html" TargetMode="External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topedia.com/items/flickr-5469924527" TargetMode="External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jpeg"/><Relationship Id="rId4" Type="http://schemas.openxmlformats.org/officeDocument/2006/relationships/image" Target="../media/image55.gi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7.png"/><Relationship Id="rId7" Type="http://schemas.openxmlformats.org/officeDocument/2006/relationships/image" Target="../media/image5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45023356_b68ca5268f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8960" y="0"/>
            <a:ext cx="5715040" cy="6858000"/>
          </a:xfrm>
          <a:prstGeom prst="rect">
            <a:avLst/>
          </a:prstGeom>
        </p:spPr>
      </p:pic>
      <p:pic>
        <p:nvPicPr>
          <p:cNvPr id="6" name="5 Imagen" descr="10072007090612226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28960" y="0"/>
            <a:ext cx="5715040" cy="6858000"/>
          </a:xfrm>
          <a:prstGeom prst="rect">
            <a:avLst/>
          </a:prstGeom>
        </p:spPr>
      </p:pic>
      <p:pic>
        <p:nvPicPr>
          <p:cNvPr id="11" name="10 Imagen" descr="cooltext1124626967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1714480" y="285728"/>
            <a:ext cx="928694" cy="714380"/>
          </a:xfrm>
          <a:prstGeom prst="rect">
            <a:avLst/>
          </a:prstGeom>
        </p:spPr>
      </p:pic>
      <p:pic>
        <p:nvPicPr>
          <p:cNvPr id="13" name="12 Imagen" descr="cooltext1124627298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357158" y="2285992"/>
            <a:ext cx="854383" cy="926405"/>
          </a:xfrm>
          <a:prstGeom prst="rect">
            <a:avLst/>
          </a:prstGeom>
        </p:spPr>
      </p:pic>
      <p:pic>
        <p:nvPicPr>
          <p:cNvPr id="14" name="13 Imagen" descr="cooltext1124627362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428596" y="3000372"/>
            <a:ext cx="714380" cy="910834"/>
          </a:xfrm>
          <a:prstGeom prst="rect">
            <a:avLst/>
          </a:prstGeom>
        </p:spPr>
      </p:pic>
      <p:pic>
        <p:nvPicPr>
          <p:cNvPr id="15" name="14 Imagen" descr="cooltext1124627434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428596" y="3714752"/>
            <a:ext cx="784269" cy="1082361"/>
          </a:xfrm>
          <a:prstGeom prst="rect">
            <a:avLst/>
          </a:prstGeom>
        </p:spPr>
      </p:pic>
      <p:pic>
        <p:nvPicPr>
          <p:cNvPr id="16" name="15 Imagen" descr="cooltext1124626967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357158" y="1500174"/>
            <a:ext cx="901853" cy="983815"/>
          </a:xfrm>
          <a:prstGeom prst="rect">
            <a:avLst/>
          </a:prstGeom>
        </p:spPr>
      </p:pic>
      <p:pic>
        <p:nvPicPr>
          <p:cNvPr id="17" name="16 Imagen" descr="cooltext1124627525.png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1785918" y="785794"/>
            <a:ext cx="619131" cy="857257"/>
          </a:xfrm>
          <a:prstGeom prst="rect">
            <a:avLst/>
          </a:prstGeom>
        </p:spPr>
      </p:pic>
      <p:pic>
        <p:nvPicPr>
          <p:cNvPr id="18" name="17 Imagen" descr="cooltext1124627596.png"/>
          <p:cNvPicPr>
            <a:picLocks noChangeAspect="1"/>
          </p:cNvPicPr>
          <p:nvPr/>
        </p:nvPicPr>
        <p:blipFill>
          <a:blip r:embed="rId11">
            <a:lum contrast="40000"/>
          </a:blip>
          <a:stretch>
            <a:fillRect/>
          </a:stretch>
        </p:blipFill>
        <p:spPr>
          <a:xfrm>
            <a:off x="1785918" y="1428736"/>
            <a:ext cx="857256" cy="857256"/>
          </a:xfrm>
          <a:prstGeom prst="rect">
            <a:avLst/>
          </a:prstGeom>
        </p:spPr>
      </p:pic>
      <p:pic>
        <p:nvPicPr>
          <p:cNvPr id="19" name="18 Imagen" descr="cooltext1124627662.png"/>
          <p:cNvPicPr>
            <a:picLocks noChangeAspect="1"/>
          </p:cNvPicPr>
          <p:nvPr/>
        </p:nvPicPr>
        <p:blipFill>
          <a:blip r:embed="rId12">
            <a:lum contrast="40000"/>
          </a:blip>
          <a:stretch>
            <a:fillRect/>
          </a:stretch>
        </p:blipFill>
        <p:spPr>
          <a:xfrm>
            <a:off x="1785918" y="2071678"/>
            <a:ext cx="567896" cy="857257"/>
          </a:xfrm>
          <a:prstGeom prst="rect">
            <a:avLst/>
          </a:prstGeom>
        </p:spPr>
      </p:pic>
      <p:pic>
        <p:nvPicPr>
          <p:cNvPr id="20" name="19 Imagen" descr="cooltext1124627731.png"/>
          <p:cNvPicPr>
            <a:picLocks noChangeAspect="1"/>
          </p:cNvPicPr>
          <p:nvPr/>
        </p:nvPicPr>
        <p:blipFill>
          <a:blip r:embed="rId13">
            <a:lum contrast="40000"/>
          </a:blip>
          <a:stretch>
            <a:fillRect/>
          </a:stretch>
        </p:blipFill>
        <p:spPr>
          <a:xfrm>
            <a:off x="1714480" y="2714620"/>
            <a:ext cx="782071" cy="857256"/>
          </a:xfrm>
          <a:prstGeom prst="rect">
            <a:avLst/>
          </a:prstGeom>
        </p:spPr>
      </p:pic>
      <p:pic>
        <p:nvPicPr>
          <p:cNvPr id="21" name="20 Imagen" descr="cooltext1124626967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1714480" y="3429000"/>
            <a:ext cx="919839" cy="714380"/>
          </a:xfrm>
          <a:prstGeom prst="rect">
            <a:avLst/>
          </a:prstGeom>
        </p:spPr>
      </p:pic>
      <p:pic>
        <p:nvPicPr>
          <p:cNvPr id="22" name="21 Imagen" descr="cooltext1124627791.png"/>
          <p:cNvPicPr>
            <a:picLocks noChangeAspect="1"/>
          </p:cNvPicPr>
          <p:nvPr/>
        </p:nvPicPr>
        <p:blipFill>
          <a:blip r:embed="rId14">
            <a:lum contrast="40000"/>
          </a:blip>
          <a:stretch>
            <a:fillRect/>
          </a:stretch>
        </p:blipFill>
        <p:spPr>
          <a:xfrm>
            <a:off x="1785918" y="3929066"/>
            <a:ext cx="808823" cy="714380"/>
          </a:xfrm>
          <a:prstGeom prst="rect">
            <a:avLst/>
          </a:prstGeom>
        </p:spPr>
      </p:pic>
      <p:pic>
        <p:nvPicPr>
          <p:cNvPr id="23" name="22 Imagen" descr="cooltext1124626967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1785918" y="4500570"/>
            <a:ext cx="785818" cy="814962"/>
          </a:xfrm>
          <a:prstGeom prst="rect">
            <a:avLst/>
          </a:prstGeom>
        </p:spPr>
      </p:pic>
      <p:pic>
        <p:nvPicPr>
          <p:cNvPr id="25" name="24 Imagen" descr="cooltext1124627434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1785918" y="5072074"/>
            <a:ext cx="857256" cy="895224"/>
          </a:xfrm>
          <a:prstGeom prst="rect">
            <a:avLst/>
          </a:prstGeom>
        </p:spPr>
      </p:pic>
      <p:sp>
        <p:nvSpPr>
          <p:cNvPr id="26" name="25 CuadroTexto"/>
          <p:cNvSpPr txBox="1"/>
          <p:nvPr/>
        </p:nvSpPr>
        <p:spPr>
          <a:xfrm>
            <a:off x="285720" y="6357958"/>
            <a:ext cx="199285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es una creación de </a:t>
            </a:r>
            <a:r>
              <a:rPr lang="es-ES" sz="11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Jaz-Pac</a:t>
            </a:r>
            <a:endParaRPr lang="es-ES" sz="1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4000">
    <p:sndAc>
      <p:stSnd loop="1">
        <p:snd r:embed="rId3" name="African_Percussion,Tribal_House_-_MUSICA_AFRICA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17" presetClass="exit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lobe-face-painting-africa-1200x80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</p:spPr>
      </p:pic>
      <p:pic>
        <p:nvPicPr>
          <p:cNvPr id="1026" name="Picture 2" descr="Image du Blog jojotigre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3562349"/>
            <a:ext cx="2514600" cy="3295651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1571612"/>
            <a:ext cx="2286016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las siguientes imágenes </a:t>
            </a:r>
          </a:p>
          <a:p>
            <a:pPr algn="ctr"/>
            <a:r>
              <a:rPr lang="es-ES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clica en los nombres y</a:t>
            </a:r>
          </a:p>
          <a:p>
            <a:pPr algn="ctr"/>
            <a:r>
              <a:rPr lang="es-ES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así podrás tener mas </a:t>
            </a:r>
          </a:p>
          <a:p>
            <a:pPr algn="ctr"/>
            <a:r>
              <a:rPr lang="es-ES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información de</a:t>
            </a:r>
          </a:p>
          <a:p>
            <a:pPr algn="ctr"/>
            <a:r>
              <a:rPr lang="es-ES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cada ave</a:t>
            </a:r>
            <a:endParaRPr lang="es-ES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Flecha abajo"/>
          <p:cNvSpPr/>
          <p:nvPr/>
        </p:nvSpPr>
        <p:spPr>
          <a:xfrm>
            <a:off x="857224" y="1071546"/>
            <a:ext cx="484632" cy="478342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CC00"/>
          </a:solidFill>
          <a:ln>
            <a:solidFill>
              <a:srgbClr val="FF3300"/>
            </a:solidFill>
          </a:ln>
          <a:scene3d>
            <a:camera prst="orthographicFront"/>
            <a:lightRig rig="flat" dir="t">
              <a:rot lat="0" lon="0" rev="18900000"/>
            </a:lightRig>
          </a:scene3d>
          <a:sp3d>
            <a:bevelT w="215900" h="1333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endParaRPr lang="es-ES" b="1">
              <a:ln/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1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448226"/>
            <a:ext cx="9144000" cy="7234788"/>
          </a:xfrm>
          <a:ln>
            <a:noFill/>
          </a:ln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448227"/>
            <a:ext cx="9144000" cy="7234789"/>
          </a:xfrm>
          <a:solidFill>
            <a:srgbClr val="006600"/>
          </a:solidFill>
          <a:ln>
            <a:noFill/>
          </a:ln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hite african her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00090"/>
            <a:ext cx="9144000" cy="735809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6" name="15 Imagen" descr="white african her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00090"/>
            <a:ext cx="9144000" cy="735809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7" name="16 Imagen" descr="white african her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76789"/>
            <a:ext cx="9144000" cy="7234789"/>
          </a:xfrm>
          <a:prstGeom prst="rect">
            <a:avLst/>
          </a:prstGeom>
          <a:ln>
            <a:noFill/>
          </a:ln>
          <a:effectLst/>
        </p:spPr>
      </p:pic>
      <p:sp>
        <p:nvSpPr>
          <p:cNvPr id="7" name="6 CuadroTexto"/>
          <p:cNvSpPr txBox="1"/>
          <p:nvPr/>
        </p:nvSpPr>
        <p:spPr>
          <a:xfrm>
            <a:off x="2714612" y="0"/>
            <a:ext cx="285206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FFC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Garza  africana </a:t>
            </a:r>
          </a:p>
          <a:p>
            <a:pPr algn="ctr"/>
            <a:r>
              <a:rPr lang="es-ES" sz="2400" b="1" dirty="0" smtClean="0">
                <a:ln>
                  <a:solidFill>
                    <a:srgbClr val="FFC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 blanca</a:t>
            </a:r>
            <a:endParaRPr lang="es-ES" sz="2400" b="1" dirty="0">
              <a:ln>
                <a:solidFill>
                  <a:srgbClr val="FFC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252298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6" name="5 Imagen" descr="1252298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7" name="6 Imagen" descr="1252298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928662" y="857232"/>
            <a:ext cx="31518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t"/>
            <a:r>
              <a:rPr lang="es-ES" sz="2400" b="1" dirty="0" err="1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Turaco</a:t>
            </a:r>
            <a:r>
              <a:rPr lang="es-ES" sz="24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 de Guinea</a:t>
            </a:r>
            <a:endParaRPr lang="es-ES" sz="2400" b="1" dirty="0" smtClean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hdr-bloukuif-loerie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hdr-bloukuif-loerie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64365059_1f07b82ff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5" name="4 Imagen" descr="2964365059_1f07b82ff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6" name="5 Imagen" descr="2964365059_1f07b82ff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14282" y="3429000"/>
            <a:ext cx="26504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Grulla coronada </a:t>
            </a:r>
            <a:endParaRPr lang="es-ES" sz="2800" b="1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rull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3 Marcador de contenido" descr="grul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3 Marcador de contenido" descr="grul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C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94809429_27cd82de6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5494809429_27cd82de6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5494809429_27cd82de6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_Geronticus_eremi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_Geronticus_eremi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1000100" y="642918"/>
            <a:ext cx="4101123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err="1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Geronticus</a:t>
            </a:r>
            <a:r>
              <a:rPr lang="es-ES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  eremita</a:t>
            </a:r>
            <a:endParaRPr lang="es-ES" b="1" dirty="0" smtClean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298f3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0298f3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6" name="5 Imagen" descr="0298f3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215074" y="5715016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C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Ensillada</a:t>
            </a:r>
            <a:endParaRPr lang="es-ES" sz="2800" b="1" dirty="0">
              <a:ln>
                <a:solidFill>
                  <a:srgbClr val="C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  <a:solidFill>
            <a:srgbClr val="FF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593a7bb12dd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593a7bb12dd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986"/>
            <a:ext cx="9144000" cy="6815014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1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6" name="5 Imagen" descr="1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14348" y="2714620"/>
            <a:ext cx="22079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ABUBILLA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esna-v-fotografiiakh-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281"/>
            <a:ext cx="9144000" cy="683471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90241059_347a56fe6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572128" cy="6858000"/>
          </a:xfrm>
          <a:prstGeom prst="rect">
            <a:avLst/>
          </a:prstGeom>
        </p:spPr>
      </p:pic>
      <p:pic>
        <p:nvPicPr>
          <p:cNvPr id="5" name="4 Imagen" descr="483px-Blue-winged_kookaburra_arp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0"/>
            <a:ext cx="5598915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428596" cy="685800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715404" y="0"/>
            <a:ext cx="428596" cy="685800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143372" y="5643578"/>
            <a:ext cx="27762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4"/>
              </a:rPr>
              <a:t>Kookaburra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4"/>
              </a:rPr>
              <a:t> de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4"/>
              </a:rPr>
              <a:t>alas azules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19_11-abj_023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1319_11-abj_023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6" name="5 Imagen" descr="1319_11-abj_023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714612" y="1214422"/>
            <a:ext cx="28981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Jacana africana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2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84473483_ba46501ee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  <p:pic>
        <p:nvPicPr>
          <p:cNvPr id="5" name="4 Imagen" descr="5384473483_ba46501ee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  <p:pic>
        <p:nvPicPr>
          <p:cNvPr id="6" name="5 Imagen" descr="5384473483_ba46501ee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490622341_3be862d3c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6789" y="0"/>
            <a:ext cx="5857045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5227" y="0"/>
            <a:ext cx="433823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710177" y="0"/>
            <a:ext cx="433823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thumb-3413888331_1364052035.14_728x619.jpg"/>
          <p:cNvPicPr>
            <a:picLocks noChangeAspect="1"/>
          </p:cNvPicPr>
          <p:nvPr/>
        </p:nvPicPr>
        <p:blipFill>
          <a:blip r:embed="rId3"/>
          <a:srcRect l="8242" r="2128"/>
          <a:stretch>
            <a:fillRect/>
          </a:stretch>
        </p:blipFill>
        <p:spPr>
          <a:xfrm>
            <a:off x="1714480" y="0"/>
            <a:ext cx="5929354" cy="68580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4286248" y="6027003"/>
            <a:ext cx="266329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4"/>
              </a:rPr>
              <a:t>AGUILA MARCIAL</a:t>
            </a:r>
            <a:endParaRPr lang="es-ES" sz="2000" b="1" dirty="0" smtClean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endParaRPr lang="es-ES" sz="2400" dirty="0"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frican-Fish-Eagl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frican-Fish-Eagl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African-Fish-Eagl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71598345_9037748f6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271598345_9037748f6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4271598345_9037748f6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85720" y="5572140"/>
            <a:ext cx="33430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err="1" smtClean="0">
                <a:ln>
                  <a:solidFill>
                    <a:srgbClr val="FFFF00"/>
                  </a:solidFill>
                </a:ln>
                <a:latin typeface="Arial Black" pitchFamily="34" charset="0"/>
                <a:hlinkClick r:id="rId3"/>
              </a:rPr>
              <a:t>Aguila</a:t>
            </a:r>
            <a:r>
              <a:rPr lang="es-ES" sz="2400" dirty="0" smtClean="0">
                <a:ln>
                  <a:solidFill>
                    <a:srgbClr val="FFFF00"/>
                  </a:solidFill>
                </a:ln>
                <a:latin typeface="Arial Black" pitchFamily="34" charset="0"/>
                <a:hlinkClick r:id="rId3"/>
              </a:rPr>
              <a:t> </a:t>
            </a:r>
            <a:r>
              <a:rPr lang="es-ES" sz="2400" dirty="0" err="1" smtClean="0">
                <a:ln>
                  <a:solidFill>
                    <a:srgbClr val="FFFF00"/>
                  </a:solidFill>
                </a:ln>
                <a:latin typeface="Arial Black" pitchFamily="34" charset="0"/>
                <a:hlinkClick r:id="rId3"/>
              </a:rPr>
              <a:t>volantinera</a:t>
            </a:r>
            <a:r>
              <a:rPr lang="es-ES" sz="2400" dirty="0" smtClean="0">
                <a:ln>
                  <a:solidFill>
                    <a:srgbClr val="FFFF00"/>
                  </a:solidFill>
                </a:ln>
                <a:latin typeface="Arial Black" pitchFamily="34" charset="0"/>
                <a:hlinkClick r:id="rId3"/>
              </a:rPr>
              <a:t> </a:t>
            </a:r>
            <a:endParaRPr lang="es-ES" sz="2400" dirty="0">
              <a:ln>
                <a:solidFill>
                  <a:srgbClr val="FFFF00"/>
                </a:solidFill>
              </a:ln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softEdge rad="3175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20000"/>
          </a:solidFill>
          <a:effectLst>
            <a:softEdge rad="3175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4" y="0"/>
            <a:ext cx="9139535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9535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6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9535" cy="68580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8" name="7 CuadroTexto"/>
          <p:cNvSpPr txBox="1"/>
          <p:nvPr/>
        </p:nvSpPr>
        <p:spPr>
          <a:xfrm>
            <a:off x="571472" y="5572140"/>
            <a:ext cx="34703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 </a:t>
            </a:r>
            <a:r>
              <a:rPr lang="es-ES" sz="2400" b="1" dirty="0" smtClean="0">
                <a:ln>
                  <a:solidFill>
                    <a:srgbClr val="FFC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Grulla carunculada</a:t>
            </a:r>
            <a:endParaRPr lang="es-ES" sz="2400" b="1" dirty="0">
              <a:ln>
                <a:solidFill>
                  <a:srgbClr val="FFC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00725400_edbcf56cb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420" cy="6858000"/>
          </a:xfrm>
          <a:prstGeom prst="rect">
            <a:avLst/>
          </a:prstGeom>
        </p:spPr>
      </p:pic>
      <p:pic>
        <p:nvPicPr>
          <p:cNvPr id="5" name="4 Imagen" descr="5000725400_edbcf56cb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420" cy="6858000"/>
          </a:xfrm>
          <a:prstGeom prst="rect">
            <a:avLst/>
          </a:prstGeom>
        </p:spPr>
      </p:pic>
      <p:pic>
        <p:nvPicPr>
          <p:cNvPr id="6" name="5 Imagen" descr="5000725400_edbcf56cb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80" y="0"/>
            <a:ext cx="910842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71472" y="500042"/>
            <a:ext cx="2786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err="1" smtClean="0">
                <a:ln>
                  <a:solidFill>
                    <a:srgbClr val="FFC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Hamerkop</a:t>
            </a:r>
            <a:endParaRPr lang="es-ES" sz="2800" b="1" dirty="0">
              <a:ln>
                <a:solidFill>
                  <a:srgbClr val="FFC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11_1_Khwa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pic>
        <p:nvPicPr>
          <p:cNvPr id="5" name="4 Imagen" descr="1111_1_Khwa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" y="0"/>
            <a:ext cx="9135070" cy="6858000"/>
          </a:xfrm>
          <a:prstGeom prst="rect">
            <a:avLst/>
          </a:prstGeom>
        </p:spPr>
      </p:pic>
      <p:pic>
        <p:nvPicPr>
          <p:cNvPr id="6" name="5 Imagen" descr="1111_1_Khwa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" y="0"/>
            <a:ext cx="913507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428604"/>
            <a:ext cx="33983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Ground</a:t>
            </a:r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 </a:t>
            </a:r>
            <a:r>
              <a:rPr lang="es-ES" sz="2800" b="1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Hornbill</a:t>
            </a:r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 </a:t>
            </a:r>
            <a:endParaRPr lang="es-ES" sz="2800" b="1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" name="9 Imagen" descr="Sagitario Serpentar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pic>
        <p:nvPicPr>
          <p:cNvPr id="11" name="10 Imagen" descr="secretary_bir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785786" y="571480"/>
            <a:ext cx="37916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>
                  <a:solidFill>
                    <a:srgbClr val="FFC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4"/>
              </a:rPr>
              <a:t>Sagitario Serpentario</a:t>
            </a:r>
            <a:endParaRPr lang="es-ES" sz="2400" dirty="0">
              <a:ln>
                <a:solidFill>
                  <a:srgbClr val="FFC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greater_bird_of_paradi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486400" cy="68580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1643042" y="75724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5" name="4 Imagen" descr="greater_bird_of_paradi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4864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786050" y="5657671"/>
            <a:ext cx="36845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FFC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Gran Ave del paraíso</a:t>
            </a:r>
            <a:endParaRPr lang="es-ES" sz="2400" b="1" dirty="0" smtClean="0">
              <a:ln>
                <a:solidFill>
                  <a:srgbClr val="FFC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frican spoonbill web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frican spoonbill web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african spoonbill web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429256" y="5500702"/>
            <a:ext cx="3093732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FFC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Espátula africana</a:t>
            </a:r>
            <a:endParaRPr lang="es-ES" sz="3200" b="1" dirty="0" smtClean="0">
              <a:ln>
                <a:solidFill>
                  <a:srgbClr val="FFC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softEdge rad="3175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softEdge rad="3175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0" name="9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1" name="10 CuadroTexto"/>
          <p:cNvSpPr txBox="1"/>
          <p:nvPr/>
        </p:nvSpPr>
        <p:spPr>
          <a:xfrm>
            <a:off x="3071802" y="428604"/>
            <a:ext cx="283212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err="1" smtClean="0">
                <a:ln>
                  <a:solidFill>
                    <a:srgbClr val="FFCC00"/>
                  </a:solidFill>
                </a:ln>
                <a:latin typeface="Arial Black" pitchFamily="34" charset="0"/>
                <a:hlinkClick r:id="rId3"/>
              </a:rPr>
              <a:t>Hornbill</a:t>
            </a:r>
            <a:r>
              <a:rPr lang="es-ES" sz="2400" dirty="0" smtClean="0">
                <a:ln>
                  <a:solidFill>
                    <a:srgbClr val="FFCC00"/>
                  </a:solidFill>
                </a:ln>
                <a:latin typeface="Arial Black" pitchFamily="34" charset="0"/>
                <a:hlinkClick r:id="rId3"/>
              </a:rPr>
              <a:t> nudoso</a:t>
            </a:r>
            <a:endParaRPr lang="es-ES" sz="2400" dirty="0" smtClean="0">
              <a:ln>
                <a:solidFill>
                  <a:srgbClr val="FFCC00"/>
                </a:solidFill>
              </a:ln>
              <a:latin typeface="Arial Black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85166725_3e62930f1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285166725_3e62930f1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7" name="6 Imagen" descr="285166725_3e62930f1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881568" y="285728"/>
            <a:ext cx="32624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Gallina de Guinea </a:t>
            </a:r>
          </a:p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o pintada </a:t>
            </a:r>
            <a:endParaRPr lang="es-ES" sz="24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rowned-pige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04837"/>
          </a:xfrm>
          <a:prstGeom prst="rect">
            <a:avLst/>
          </a:prstGeom>
        </p:spPr>
      </p:pic>
      <p:pic>
        <p:nvPicPr>
          <p:cNvPr id="6" name="5 Imagen" descr="crowned-pige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163"/>
            <a:ext cx="9144000" cy="6804837"/>
          </a:xfrm>
          <a:prstGeom prst="rect">
            <a:avLst/>
          </a:prstGeom>
        </p:spPr>
      </p:pic>
      <p:pic>
        <p:nvPicPr>
          <p:cNvPr id="7" name="6 Imagen" descr="crowned-pige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04837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28596" y="357166"/>
            <a:ext cx="35906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Paloma coronada</a:t>
            </a:r>
            <a:endParaRPr lang="es-ES" sz="2800" b="1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945923298_13663617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55" y="0"/>
            <a:ext cx="9108345" cy="6858000"/>
          </a:xfrm>
          <a:prstGeom prst="rect">
            <a:avLst/>
          </a:prstGeom>
        </p:spPr>
      </p:pic>
      <p:pic>
        <p:nvPicPr>
          <p:cNvPr id="11" name="10 Imagen" descr="945923298_13663617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55" y="0"/>
            <a:ext cx="9108345" cy="6858000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5500694" y="428604"/>
            <a:ext cx="3281411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Arial Black" pitchFamily="34" charset="0"/>
                <a:hlinkClick r:id="rId3"/>
              </a:rPr>
              <a:t>Paloma coronada azul</a:t>
            </a:r>
            <a:endParaRPr lang="es-ES" sz="2000" dirty="0" smtClean="0">
              <a:latin typeface="Arial Black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361138968_72023d7f5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3357562"/>
          </a:xfrm>
          <a:prstGeom prst="rect">
            <a:avLst/>
          </a:prstGeom>
          <a:gradFill flip="none" rotWithShape="1">
            <a:gsLst>
              <a:gs pos="57000">
                <a:srgbClr val="FF3300">
                  <a:alpha val="68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0" y="3357562"/>
            <a:ext cx="9144000" cy="3500438"/>
          </a:xfrm>
          <a:prstGeom prst="rect">
            <a:avLst/>
          </a:prstGeom>
          <a:gradFill flip="none" rotWithShape="1">
            <a:gsLst>
              <a:gs pos="55000">
                <a:srgbClr val="FF3300">
                  <a:alpha val="50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1071538" y="5857892"/>
            <a:ext cx="3530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Gran </a:t>
            </a:r>
            <a:r>
              <a:rPr lang="es-ES" sz="2800" b="1" dirty="0" err="1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Turaco</a:t>
            </a:r>
            <a:r>
              <a:rPr lang="es-ES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 azul</a:t>
            </a:r>
            <a:endParaRPr lang="es-ES" sz="2800" b="1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33324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33324"/>
            <a:ext cx="9144000" cy="6858000"/>
          </a:xfrm>
          <a:solidFill>
            <a:srgbClr val="92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fricanPenguin-4327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5" name="4 Imagen" descr="AfricanPenguin-4327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AfricanPenguin-4327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72338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28596" y="714356"/>
            <a:ext cx="30718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atin typeface="Arial Black" pitchFamily="34" charset="0"/>
                <a:hlinkClick r:id="rId3"/>
              </a:rPr>
              <a:t>Pingüino  africano</a:t>
            </a:r>
            <a:endParaRPr lang="es-ES" sz="2800" dirty="0"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438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1438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own-hooded_Kingfisher_Halcyon_albiventris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8" y="0"/>
            <a:ext cx="9144000" cy="6837967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4714876" cy="6858000"/>
          </a:xfrm>
          <a:prstGeom prst="rect">
            <a:avLst/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4714876" y="0"/>
            <a:ext cx="4643470" cy="6858000"/>
          </a:xfrm>
          <a:prstGeom prst="rect">
            <a:avLst/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245782" y="5786454"/>
            <a:ext cx="58982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CAPUCHA MARRON DEL REY PESCADOR</a:t>
            </a:r>
            <a:endParaRPr lang="es-ES" sz="20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C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a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la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14348" y="5929330"/>
            <a:ext cx="12602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cálao</a:t>
            </a:r>
            <a:endParaRPr lang="es-ES" sz="28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oar-3-1409f8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42" y="0"/>
            <a:ext cx="9073116" cy="6858000"/>
          </a:xfrm>
          <a:prstGeom prst="rect">
            <a:avLst/>
          </a:prstGeom>
        </p:spPr>
      </p:pic>
      <p:pic>
        <p:nvPicPr>
          <p:cNvPr id="5" name="4 Imagen" descr="casoar-3-1409f8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73116" cy="6858000"/>
          </a:xfrm>
          <a:prstGeom prst="rect">
            <a:avLst/>
          </a:prstGeom>
        </p:spPr>
      </p:pic>
      <p:pic>
        <p:nvPicPr>
          <p:cNvPr id="6" name="5 Imagen" descr="casoar-3-1409f8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73116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928662" y="5072074"/>
            <a:ext cx="18774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FFC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casuario</a:t>
            </a:r>
            <a:endParaRPr lang="es-ES" sz="2800" dirty="0">
              <a:ln>
                <a:solidFill>
                  <a:srgbClr val="FFC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24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973"/>
            <a:ext cx="9144000" cy="6772027"/>
          </a:xfrm>
          <a:prstGeom prst="rect">
            <a:avLst/>
          </a:prstGeom>
        </p:spPr>
      </p:pic>
      <p:pic>
        <p:nvPicPr>
          <p:cNvPr id="5" name="4 Imagen" descr="DSC24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72027"/>
          </a:xfrm>
          <a:prstGeom prst="rect">
            <a:avLst/>
          </a:prstGeom>
        </p:spPr>
      </p:pic>
      <p:pic>
        <p:nvPicPr>
          <p:cNvPr id="6" name="5 Imagen" descr="DSC24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857488" y="714356"/>
            <a:ext cx="37437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FFC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VULTURINE  GUINEA</a:t>
            </a:r>
            <a:endParaRPr lang="es-ES" sz="2400" b="1" dirty="0">
              <a:ln>
                <a:solidFill>
                  <a:srgbClr val="FFC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330678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4 Imagen" descr="vulturine-guinea-fow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0"/>
            <a:ext cx="5285883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714348" cy="6858000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429652" y="0"/>
            <a:ext cx="714348" cy="6858000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66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ickr-5469924527-h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flickr-5469924527-h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flickr-5469924527-h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000100" y="500042"/>
            <a:ext cx="37791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rId3"/>
              </a:rPr>
              <a:t>Paloma manchada</a:t>
            </a:r>
            <a:endParaRPr lang="es-ES" sz="2800" b="1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frican painting - baske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5929330"/>
          </a:xfrm>
        </p:spPr>
      </p:pic>
      <p:pic>
        <p:nvPicPr>
          <p:cNvPr id="5" name="4 Imagen" descr="gifs8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919923">
            <a:off x="6734175" y="500042"/>
            <a:ext cx="2409825" cy="17526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6 Imagen" descr="28m4kmwx.gif"/>
          <p:cNvPicPr>
            <a:picLocks noChangeAspect="1"/>
          </p:cNvPicPr>
          <p:nvPr/>
        </p:nvPicPr>
        <p:blipFill>
          <a:blip r:embed="rId4">
            <a:lum bright="10000" contrast="30000"/>
          </a:blip>
          <a:stretch>
            <a:fillRect/>
          </a:stretch>
        </p:blipFill>
        <p:spPr>
          <a:xfrm flipH="1">
            <a:off x="-428660" y="-714404"/>
            <a:ext cx="3743394" cy="4010065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214546" y="6000768"/>
            <a:ext cx="4562211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2400" dirty="0" smtClean="0">
                <a:ln>
                  <a:solidFill>
                    <a:srgbClr val="CC99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Jazmín -  Francisco del Olmo</a:t>
            </a:r>
            <a:endParaRPr lang="es-ES" sz="2400" dirty="0">
              <a:ln>
                <a:solidFill>
                  <a:srgbClr val="CC9900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AVES AFRICANAS--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--AVES AFRICANAS--</Template>
  <TotalTime>0</TotalTime>
  <Words>133</Words>
  <Application>Microsoft Office PowerPoint</Application>
  <PresentationFormat>Presentación en pantalla (4:3)</PresentationFormat>
  <Paragraphs>53</Paragraphs>
  <Slides>39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--AVES AFRICANAS--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2013-07-24T02:57:25Z</dcterms:created>
  <dcterms:modified xsi:type="dcterms:W3CDTF">2013-07-24T02:59:02Z</dcterms:modified>
</cp:coreProperties>
</file>