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86" r:id="rId3"/>
    <p:sldId id="256" r:id="rId4"/>
    <p:sldId id="270" r:id="rId5"/>
    <p:sldId id="287" r:id="rId6"/>
    <p:sldId id="284" r:id="rId7"/>
    <p:sldId id="285" r:id="rId8"/>
    <p:sldId id="263" r:id="rId9"/>
    <p:sldId id="283" r:id="rId10"/>
    <p:sldId id="281" r:id="rId11"/>
    <p:sldId id="279" r:id="rId12"/>
    <p:sldId id="282" r:id="rId13"/>
    <p:sldId id="259" r:id="rId14"/>
    <p:sldId id="273" r:id="rId15"/>
    <p:sldId id="267" r:id="rId16"/>
    <p:sldId id="272" r:id="rId17"/>
    <p:sldId id="276" r:id="rId18"/>
    <p:sldId id="275" r:id="rId19"/>
    <p:sldId id="274" r:id="rId20"/>
    <p:sldId id="262" r:id="rId21"/>
    <p:sldId id="269" r:id="rId22"/>
    <p:sldId id="264" r:id="rId23"/>
    <p:sldId id="261" r:id="rId24"/>
    <p:sldId id="265" r:id="rId25"/>
    <p:sldId id="271" r:id="rId26"/>
    <p:sldId id="288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tnieMXDYQJoAkuTWSh0VA" hashData="VPh0fmGPvtokt/BVi497GXXZcg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1F3A16"/>
    <a:srgbClr val="3B6C2A"/>
    <a:srgbClr val="9999FF"/>
    <a:srgbClr val="666699"/>
    <a:srgbClr val="5C0000"/>
    <a:srgbClr val="663300"/>
    <a:srgbClr val="41291B"/>
    <a:srgbClr val="3A1D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30" d="100"/>
          <a:sy n="30" d="100"/>
        </p:scale>
        <p:origin x="-1146" y="-8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48DCCC-26F0-48EB-8D86-9D8EBBA878E8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E020B-F8D8-4246-B0DA-AC4701021A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E020B-F8D8-4246-B0DA-AC4701021A4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194AA8-029C-411A-A17E-62A91FBAFC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DF767-F5D0-425F-A97C-8EFD5AF33274}" type="datetimeFigureOut">
              <a:rPr lang="es-ES" smtClean="0"/>
              <a:pPr/>
              <a:t>03/08/2014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4E5E6-5BE7-4040-8A1F-C8BD5A0AE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4C46E2A-D553-44D2-AF60-CA138D1E9E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59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59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aLyrebird-Sonja-Ros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18" name="17 Luna"/>
          <p:cNvSpPr/>
          <p:nvPr/>
        </p:nvSpPr>
        <p:spPr>
          <a:xfrm>
            <a:off x="4214810" y="0"/>
            <a:ext cx="3460595" cy="6345610"/>
          </a:xfrm>
          <a:prstGeom prst="moon">
            <a:avLst>
              <a:gd name="adj" fmla="val 18187"/>
            </a:avLst>
          </a:prstGeom>
          <a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1142976" y="0"/>
            <a:ext cx="3790682" cy="6359805"/>
          </a:xfrm>
          <a:prstGeom prst="moon">
            <a:avLst>
              <a:gd name="adj" fmla="val 18187"/>
            </a:avLst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960487">
            <a:off x="764687" y="1066807"/>
            <a:ext cx="2981994" cy="5288618"/>
          </a:xfrm>
          <a:prstGeom prst="moon">
            <a:avLst>
              <a:gd name="adj" fmla="val 23186"/>
            </a:avLst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51706">
            <a:off x="4983203" y="750670"/>
            <a:ext cx="3147321" cy="5498222"/>
          </a:xfrm>
          <a:prstGeom prst="moon">
            <a:avLst>
              <a:gd name="adj" fmla="val 21948"/>
            </a:avLst>
          </a:prstGeom>
          <a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429618">
            <a:off x="220993" y="2066782"/>
            <a:ext cx="2796080" cy="4261053"/>
          </a:xfrm>
          <a:prstGeom prst="moon">
            <a:avLst>
              <a:gd name="adj" fmla="val 23186"/>
            </a:avLst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254495">
            <a:off x="5886632" y="1751435"/>
            <a:ext cx="3096330" cy="4469281"/>
          </a:xfrm>
          <a:prstGeom prst="moon">
            <a:avLst>
              <a:gd name="adj" fmla="val 20210"/>
            </a:avLst>
          </a:prstGeom>
          <a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solidFill>
              <a:schemeClr val="bg2">
                <a:lumMod val="20000"/>
                <a:lumOff val="8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643438" y="928670"/>
            <a:ext cx="2466079" cy="857256"/>
          </a:xfrm>
          <a:prstGeom prst="rect">
            <a:avLst/>
          </a:prstGeom>
          <a:noFill/>
        </p:spPr>
      </p:pic>
      <p:pic>
        <p:nvPicPr>
          <p:cNvPr id="28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143108" y="928670"/>
            <a:ext cx="2096799" cy="857256"/>
          </a:xfrm>
          <a:prstGeom prst="rect">
            <a:avLst/>
          </a:prstGeom>
          <a:noFill/>
        </p:spPr>
      </p:pic>
      <p:pic>
        <p:nvPicPr>
          <p:cNvPr id="29" name="Picture 14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000364" y="1857364"/>
            <a:ext cx="3467100" cy="523875"/>
          </a:xfrm>
          <a:prstGeom prst="rect">
            <a:avLst/>
          </a:prstGeom>
          <a:noFill/>
        </p:spPr>
      </p:pic>
      <p:pic>
        <p:nvPicPr>
          <p:cNvPr id="30" name="Picture 16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4214810" y="2571744"/>
            <a:ext cx="876300" cy="500065"/>
          </a:xfrm>
          <a:prstGeom prst="rect">
            <a:avLst/>
          </a:prstGeom>
          <a:noFill/>
        </p:spPr>
      </p:pic>
      <p:pic>
        <p:nvPicPr>
          <p:cNvPr id="31" name="Picture 18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3286116" y="3214686"/>
            <a:ext cx="2828925" cy="523875"/>
          </a:xfrm>
          <a:prstGeom prst="rect">
            <a:avLst/>
          </a:prstGeom>
          <a:noFill/>
        </p:spPr>
      </p:pic>
      <p:sp>
        <p:nvSpPr>
          <p:cNvPr id="32" name="31 CuadroTexto"/>
          <p:cNvSpPr txBox="1"/>
          <p:nvPr/>
        </p:nvSpPr>
        <p:spPr>
          <a:xfrm>
            <a:off x="6715140" y="6273225"/>
            <a:ext cx="2428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Esta es una creación de Raquel</a:t>
            </a:r>
            <a:endParaRPr lang="es-ES" sz="1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itchFamily="82" charset="0"/>
            </a:endParaRPr>
          </a:p>
          <a:p>
            <a:endParaRPr lang="es-ES" sz="1600" dirty="0"/>
          </a:p>
        </p:txBody>
      </p:sp>
      <p:pic>
        <p:nvPicPr>
          <p:cNvPr id="17" name="16 Imagen" descr="19aLyrebird-Sonja-Ros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6000">
    <p:comb/>
    <p:sndAc>
      <p:stSnd>
        <p:snd r:embed="rId3" name="canto de aves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000"/>
                            </p:stCondLst>
                            <p:childTnLst>
                              <p:par>
                                <p:cTn id="10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6" grpId="0" animBg="1"/>
      <p:bldP spid="26" grpId="1" animBg="1"/>
      <p:bldP spid="26" grpId="2" animBg="1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-superblyreb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-superblyreb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  <p:sndAc>
      <p:stSnd>
        <p:snd r:embed="rId2" name="Ave Lira imitador inna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rs7ns2x-13913872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yrebird-tail-displ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02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4966142_02afbb943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18021750_36c2e6ca0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9396284_6986c2b85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perb_lyrbird_in_scru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22322977_d03598562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e0013-1848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26424469_b3d1f4015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03719031_e5c605b2cb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11825758_346321afb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53122308_b132f2d46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mpas_lantfarku_madar_(Menura novaehollandiae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ompas_lantfarku_madar_(Menura novaehollandiae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66255065_1d39cd0af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yrebi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ames_lirohvos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lziell et al_Selected cover 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75835739_e50850d8b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8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40000" contrast="40000"/>
          </a:blip>
          <a:srcRect/>
          <a:stretch>
            <a:fillRect/>
          </a:stretch>
        </p:blipFill>
        <p:spPr bwMode="auto">
          <a:xfrm rot="20415771">
            <a:off x="6859475" y="3585053"/>
            <a:ext cx="2034464" cy="12923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AVE LIRA -IMITADORA DE SONID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-AVE LIRA -IMITADORA DE SONIDOS</Template>
  <TotalTime>0</TotalTime>
  <Words>47</Words>
  <Application>Microsoft Office PowerPoint</Application>
  <PresentationFormat>Presentación en pantalla (4:3)</PresentationFormat>
  <Paragraphs>17</Paragraphs>
  <Slides>25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-AVE LIRA -IMITADORA DE SONIDOS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2014-08-03T14:28:59Z</dcterms:created>
  <dcterms:modified xsi:type="dcterms:W3CDTF">2014-08-03T16:22:36Z</dcterms:modified>
</cp:coreProperties>
</file>