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6"/>
  </p:notesMasterIdLst>
  <p:sldIdLst>
    <p:sldId id="260" r:id="rId3"/>
    <p:sldId id="259" r:id="rId4"/>
    <p:sldId id="314" r:id="rId5"/>
    <p:sldId id="257" r:id="rId6"/>
    <p:sldId id="292" r:id="rId7"/>
    <p:sldId id="315" r:id="rId8"/>
    <p:sldId id="261" r:id="rId9"/>
    <p:sldId id="258" r:id="rId10"/>
    <p:sldId id="316" r:id="rId11"/>
    <p:sldId id="265" r:id="rId12"/>
    <p:sldId id="263" r:id="rId13"/>
    <p:sldId id="317" r:id="rId14"/>
    <p:sldId id="264" r:id="rId15"/>
    <p:sldId id="266" r:id="rId16"/>
    <p:sldId id="318" r:id="rId17"/>
    <p:sldId id="267" r:id="rId18"/>
    <p:sldId id="270" r:id="rId19"/>
    <p:sldId id="319" r:id="rId20"/>
    <p:sldId id="268" r:id="rId21"/>
    <p:sldId id="262" r:id="rId22"/>
    <p:sldId id="320" r:id="rId23"/>
    <p:sldId id="269" r:id="rId24"/>
    <p:sldId id="272" r:id="rId25"/>
    <p:sldId id="321" r:id="rId26"/>
    <p:sldId id="271" r:id="rId27"/>
    <p:sldId id="273" r:id="rId28"/>
    <p:sldId id="275" r:id="rId29"/>
    <p:sldId id="276" r:id="rId30"/>
    <p:sldId id="277" r:id="rId31"/>
    <p:sldId id="278" r:id="rId32"/>
    <p:sldId id="274" r:id="rId33"/>
    <p:sldId id="280" r:id="rId34"/>
    <p:sldId id="279" r:id="rId35"/>
    <p:sldId id="282" r:id="rId36"/>
    <p:sldId id="283" r:id="rId37"/>
    <p:sldId id="286" r:id="rId38"/>
    <p:sldId id="291" r:id="rId39"/>
    <p:sldId id="293" r:id="rId40"/>
    <p:sldId id="294" r:id="rId41"/>
    <p:sldId id="295" r:id="rId42"/>
    <p:sldId id="296" r:id="rId43"/>
    <p:sldId id="297" r:id="rId44"/>
    <p:sldId id="298" r:id="rId45"/>
    <p:sldId id="299" r:id="rId46"/>
    <p:sldId id="301" r:id="rId47"/>
    <p:sldId id="305" r:id="rId48"/>
    <p:sldId id="303" r:id="rId49"/>
    <p:sldId id="306" r:id="rId50"/>
    <p:sldId id="307" r:id="rId51"/>
    <p:sldId id="308" r:id="rId52"/>
    <p:sldId id="309" r:id="rId53"/>
    <p:sldId id="312" r:id="rId54"/>
    <p:sldId id="313" r:id="rId55"/>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2X88V86WjvDJrOfFeTg8mg" hashData="aQ++R6mHPP5ARdFvmG9wntAVjf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a:srgbClr val="9999FF"/>
    <a:srgbClr val="FF6600"/>
    <a:srgbClr val="362800"/>
    <a:srgbClr val="A27800"/>
    <a:srgbClr val="5E49F9"/>
    <a:srgbClr val="BA7BF9"/>
    <a:srgbClr val="4700D6"/>
    <a:srgbClr val="9966FF"/>
    <a:srgbClr val="DF0F9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6057" autoAdjust="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644DDE-B61C-40F7-B27E-AAE2B308B291}" type="datetimeFigureOut">
              <a:rPr lang="es-PE" smtClean="0"/>
              <a:pPr/>
              <a:t>31/03/2019</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DD333B-A994-4507-9DE1-F65FB7C2DB49}"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41DD333B-A994-4507-9DE1-F65FB7C2DB49}" type="slidenum">
              <a:rPr lang="es-PE" smtClean="0"/>
              <a:pPr/>
              <a:t>1</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7B6D3DCF-9333-4EB9-8A62-D54EA866E02E}" type="datetimeFigureOut">
              <a:rPr lang="es-PE" smtClean="0"/>
              <a:pPr/>
              <a:t>31/03/2019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2F5E988-E826-4E24-9122-FC2064CDF4F3}"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B6D3DCF-9333-4EB9-8A62-D54EA866E02E}" type="datetimeFigureOut">
              <a:rPr lang="es-PE" smtClean="0"/>
              <a:pPr/>
              <a:t>31/03/2019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2F5E988-E826-4E24-9122-FC2064CDF4F3}"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B6D3DCF-9333-4EB9-8A62-D54EA866E02E}" type="datetimeFigureOut">
              <a:rPr lang="es-PE" smtClean="0"/>
              <a:pPr/>
              <a:t>31/03/2019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2F5E988-E826-4E24-9122-FC2064CDF4F3}"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7B6D3DCF-9333-4EB9-8A62-D54EA866E02E}" type="datetimeFigureOut">
              <a:rPr lang="es-PE" smtClean="0"/>
              <a:pPr/>
              <a:t>31/03/2019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2F5E988-E826-4E24-9122-FC2064CDF4F3}"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7B6D3DCF-9333-4EB9-8A62-D54EA866E02E}" type="datetimeFigureOut">
              <a:rPr lang="es-PE" smtClean="0"/>
              <a:pPr/>
              <a:t>31/03/2019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92F5E988-E826-4E24-9122-FC2064CDF4F3}"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7B6D3DCF-9333-4EB9-8A62-D54EA866E02E}" type="datetimeFigureOut">
              <a:rPr lang="es-PE" smtClean="0"/>
              <a:pPr/>
              <a:t>31/03/2019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92F5E988-E826-4E24-9122-FC2064CDF4F3}"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B6D3DCF-9333-4EB9-8A62-D54EA866E02E}" type="datetimeFigureOut">
              <a:rPr lang="es-PE" smtClean="0"/>
              <a:pPr/>
              <a:t>31/03/2019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92F5E988-E826-4E24-9122-FC2064CDF4F3}"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B6D3DCF-9333-4EB9-8A62-D54EA866E02E}" type="datetimeFigureOut">
              <a:rPr lang="es-PE" smtClean="0"/>
              <a:pPr/>
              <a:t>31/03/2019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2F5E988-E826-4E24-9122-FC2064CDF4F3}"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B6D3DCF-9333-4EB9-8A62-D54EA866E02E}" type="datetimeFigureOut">
              <a:rPr lang="es-PE" smtClean="0"/>
              <a:pPr/>
              <a:t>31/03/2019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2F5E988-E826-4E24-9122-FC2064CDF4F3}"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B6D3DCF-9333-4EB9-8A62-D54EA866E02E}" type="datetimeFigureOut">
              <a:rPr lang="es-PE" smtClean="0"/>
              <a:pPr/>
              <a:t>31/03/2019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2F5E988-E826-4E24-9122-FC2064CDF4F3}"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B6D3DCF-9333-4EB9-8A62-D54EA866E02E}" type="datetimeFigureOut">
              <a:rPr lang="es-PE" smtClean="0"/>
              <a:pPr/>
              <a:t>31/03/2019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2F5E988-E826-4E24-9122-FC2064CDF4F3}"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08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7B6D3DCF-9333-4EB9-8A62-D54EA866E02E}" type="datetimeFigureOut">
              <a:rPr lang="es-PE" smtClean="0"/>
              <a:pPr/>
              <a:t>31/03/2019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2F5E988-E826-4E24-9122-FC2064CDF4F3}"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3" Type="http://schemas.openxmlformats.org/officeDocument/2006/relationships/audio" Target="../media/audio1.wav"/><Relationship Id="rId7"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 Id="rId14" Type="http://schemas.openxmlformats.org/officeDocument/2006/relationships/image" Target="../media/image11.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jpe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49.jpe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4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6.jpeg"/><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53.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3.png"/><Relationship Id="rId18" Type="http://schemas.openxmlformats.org/officeDocument/2006/relationships/image" Target="../media/image7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9.png"/><Relationship Id="rId11" Type="http://schemas.openxmlformats.org/officeDocument/2006/relationships/image" Target="../media/image72.png"/><Relationship Id="rId5" Type="http://schemas.openxmlformats.org/officeDocument/2006/relationships/hyperlink" Target="http://www.mispps.com/" TargetMode="External"/><Relationship Id="rId15" Type="http://schemas.openxmlformats.org/officeDocument/2006/relationships/image" Target="../media/image74.png"/><Relationship Id="rId10" Type="http://schemas.openxmlformats.org/officeDocument/2006/relationships/hyperlink" Target="https://www.facebook.com/mispps" TargetMode="External"/><Relationship Id="rId4" Type="http://schemas.openxmlformats.org/officeDocument/2006/relationships/image" Target="../media/image68.png"/><Relationship Id="rId9" Type="http://schemas.openxmlformats.org/officeDocument/2006/relationships/image" Target="../media/image7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1130124255092_ic-northern_lights.jpg"/>
          <p:cNvPicPr>
            <a:picLocks noGrp="1" noChangeAspect="1"/>
          </p:cNvPicPr>
          <p:nvPr isPhoto="1"/>
        </p:nvPicPr>
        <p:blipFill>
          <a:blip r:embed="rId4">
            <a:lum/>
          </a:blip>
          <a:stretch>
            <a:fillRect/>
          </a:stretch>
        </p:blipFill>
        <p:spPr>
          <a:xfrm>
            <a:off x="0" y="0"/>
            <a:ext cx="9144000" cy="5143500"/>
          </a:xfrm>
          <a:prstGeom prst="rect">
            <a:avLst/>
          </a:prstGeom>
          <a:noFill/>
          <a:ln>
            <a:noFill/>
          </a:ln>
        </p:spPr>
      </p:pic>
      <p:pic>
        <p:nvPicPr>
          <p:cNvPr id="5" name="4 Imagen" descr="14.png"/>
          <p:cNvPicPr>
            <a:picLocks noChangeAspect="1"/>
          </p:cNvPicPr>
          <p:nvPr/>
        </p:nvPicPr>
        <p:blipFill>
          <a:blip r:embed="rId5">
            <a:lum contrast="40000"/>
          </a:blip>
          <a:srcRect l="18166" t="18683" r="16954" b="22598"/>
          <a:stretch>
            <a:fillRect/>
          </a:stretch>
        </p:blipFill>
        <p:spPr>
          <a:xfrm>
            <a:off x="2786050" y="2428874"/>
            <a:ext cx="3571900" cy="3143248"/>
          </a:xfrm>
          <a:prstGeom prst="rect">
            <a:avLst/>
          </a:prstGeom>
        </p:spPr>
      </p:pic>
      <p:pic>
        <p:nvPicPr>
          <p:cNvPr id="6" name="5 Imagen" descr="14.png"/>
          <p:cNvPicPr>
            <a:picLocks noChangeAspect="1"/>
          </p:cNvPicPr>
          <p:nvPr/>
        </p:nvPicPr>
        <p:blipFill>
          <a:blip r:embed="rId5">
            <a:lum contrast="40000"/>
          </a:blip>
          <a:stretch>
            <a:fillRect/>
          </a:stretch>
        </p:blipFill>
        <p:spPr>
          <a:xfrm rot="10800000">
            <a:off x="1785918" y="-982303"/>
            <a:ext cx="5505450" cy="5353059"/>
          </a:xfrm>
          <a:prstGeom prst="rect">
            <a:avLst/>
          </a:prstGeom>
        </p:spPr>
      </p:pic>
      <p:pic>
        <p:nvPicPr>
          <p:cNvPr id="7" name="6 Imagen" descr="14.png"/>
          <p:cNvPicPr>
            <a:picLocks noChangeAspect="1"/>
          </p:cNvPicPr>
          <p:nvPr/>
        </p:nvPicPr>
        <p:blipFill>
          <a:blip r:embed="rId5">
            <a:lum contrast="40000"/>
          </a:blip>
          <a:srcRect t="18595"/>
          <a:stretch>
            <a:fillRect/>
          </a:stretch>
        </p:blipFill>
        <p:spPr>
          <a:xfrm rot="5400000">
            <a:off x="-288163" y="431007"/>
            <a:ext cx="5505450" cy="4357684"/>
          </a:xfrm>
          <a:prstGeom prst="rect">
            <a:avLst/>
          </a:prstGeom>
        </p:spPr>
      </p:pic>
      <p:pic>
        <p:nvPicPr>
          <p:cNvPr id="8" name="7 Imagen" descr="14.png"/>
          <p:cNvPicPr>
            <a:picLocks noChangeAspect="1"/>
          </p:cNvPicPr>
          <p:nvPr/>
        </p:nvPicPr>
        <p:blipFill>
          <a:blip r:embed="rId5">
            <a:lum contrast="40000"/>
          </a:blip>
          <a:srcRect l="14359" t="18683" r="9083"/>
          <a:stretch>
            <a:fillRect/>
          </a:stretch>
        </p:blipFill>
        <p:spPr>
          <a:xfrm rot="16200000">
            <a:off x="4569604" y="288130"/>
            <a:ext cx="4214842" cy="4352926"/>
          </a:xfrm>
          <a:prstGeom prst="rect">
            <a:avLst/>
          </a:prstGeom>
        </p:spPr>
      </p:pic>
      <p:pic>
        <p:nvPicPr>
          <p:cNvPr id="9" name="8 Imagen" descr="14.png"/>
          <p:cNvPicPr>
            <a:picLocks noChangeAspect="1"/>
          </p:cNvPicPr>
          <p:nvPr/>
        </p:nvPicPr>
        <p:blipFill>
          <a:blip r:embed="rId5">
            <a:lum contrast="40000"/>
          </a:blip>
          <a:srcRect l="12976" t="15132" r="10466" b="19737"/>
          <a:stretch>
            <a:fillRect/>
          </a:stretch>
        </p:blipFill>
        <p:spPr>
          <a:xfrm>
            <a:off x="2428860" y="2357436"/>
            <a:ext cx="4214842" cy="3536157"/>
          </a:xfrm>
          <a:prstGeom prst="rect">
            <a:avLst/>
          </a:prstGeom>
        </p:spPr>
      </p:pic>
      <p:pic>
        <p:nvPicPr>
          <p:cNvPr id="10" name="9 Imagen" descr="14.png"/>
          <p:cNvPicPr>
            <a:picLocks noChangeAspect="1"/>
          </p:cNvPicPr>
          <p:nvPr/>
        </p:nvPicPr>
        <p:blipFill>
          <a:blip r:embed="rId5">
            <a:lum contrast="40000"/>
          </a:blip>
          <a:srcRect l="11764" t="22597" r="12976" b="22882"/>
          <a:stretch>
            <a:fillRect/>
          </a:stretch>
        </p:blipFill>
        <p:spPr>
          <a:xfrm rot="10800000">
            <a:off x="2500298" y="-285770"/>
            <a:ext cx="4143404" cy="2643230"/>
          </a:xfrm>
          <a:prstGeom prst="rect">
            <a:avLst/>
          </a:prstGeom>
        </p:spPr>
      </p:pic>
      <p:sp>
        <p:nvSpPr>
          <p:cNvPr id="12" name="11 CuadroTexto"/>
          <p:cNvSpPr txBox="1"/>
          <p:nvPr/>
        </p:nvSpPr>
        <p:spPr>
          <a:xfrm>
            <a:off x="3357554" y="1000132"/>
            <a:ext cx="300082" cy="1477328"/>
          </a:xfrm>
          <a:prstGeom prst="rect">
            <a:avLst/>
          </a:prstGeom>
          <a:noFill/>
        </p:spPr>
        <p:txBody>
          <a:bodyPr wrap="none" rtlCol="0">
            <a:spAutoFit/>
            <a:scene3d>
              <a:camera prst="orthographicFront"/>
              <a:lightRig rig="threePt" dir="t"/>
            </a:scene3d>
            <a:sp3d extrusionH="57150">
              <a:bevelT w="127000" h="69850" prst="softRound"/>
            </a:sp3d>
          </a:bodyPr>
          <a:lstStyle/>
          <a:p>
            <a:r>
              <a:rPr lang="es-ES_tradnl" b="1" dirty="0" smtClean="0">
                <a:ln>
                  <a:solidFill>
                    <a:schemeClr val="bg1"/>
                  </a:solidFill>
                </a:ln>
                <a:solidFill>
                  <a:srgbClr val="32AC9D"/>
                </a:solidFill>
                <a:effectLst>
                  <a:outerShdw blurRad="38100" dist="38100" dir="2700000" algn="tl">
                    <a:srgbClr val="000000">
                      <a:alpha val="43137"/>
                    </a:srgbClr>
                  </a:outerShdw>
                </a:effectLst>
                <a:latin typeface="JungleLeaves" pitchFamily="2" charset="0"/>
              </a:rPr>
              <a:t> </a:t>
            </a:r>
            <a:endParaRPr lang="es-ES" sz="7200" dirty="0" smtClean="0">
              <a:ln w="900" cmpd="sng">
                <a:solidFill>
                  <a:schemeClr val="tx1">
                    <a:alpha val="55000"/>
                  </a:schemeClr>
                </a:solidFill>
                <a:prstDash val="solid"/>
              </a:ln>
              <a:gradFill>
                <a:gsLst>
                  <a:gs pos="0">
                    <a:srgbClr val="03D4A8"/>
                  </a:gs>
                  <a:gs pos="25000">
                    <a:srgbClr val="21D6E0"/>
                  </a:gs>
                  <a:gs pos="75000">
                    <a:srgbClr val="0087E6"/>
                  </a:gs>
                  <a:gs pos="100000">
                    <a:srgbClr val="005CBF"/>
                  </a:gs>
                </a:gsLst>
                <a:lin ang="13500000" scaled="0"/>
              </a:gradFill>
              <a:latin typeface="JungleLeaves" pitchFamily="2" charset="0"/>
            </a:endParaRPr>
          </a:p>
          <a:p>
            <a:endParaRPr lang="es-ES" sz="7200" dirty="0">
              <a:ln>
                <a:solidFill>
                  <a:schemeClr val="bg1"/>
                </a:soli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13500000" scaled="1"/>
              </a:gradFill>
            </a:endParaRPr>
          </a:p>
        </p:txBody>
      </p:sp>
      <p:sp>
        <p:nvSpPr>
          <p:cNvPr id="13" name="12 CuadroTexto"/>
          <p:cNvSpPr txBox="1"/>
          <p:nvPr/>
        </p:nvSpPr>
        <p:spPr>
          <a:xfrm>
            <a:off x="3428992" y="1071570"/>
            <a:ext cx="184731" cy="923330"/>
          </a:xfrm>
          <a:prstGeom prst="rect">
            <a:avLst/>
          </a:prstGeom>
          <a:noFill/>
        </p:spPr>
        <p:txBody>
          <a:bodyPr wrap="none" rtlCol="0">
            <a:spAutoFit/>
            <a:scene3d>
              <a:camera prst="orthographicFront"/>
              <a:lightRig rig="threePt" dir="t"/>
            </a:scene3d>
            <a:sp3d extrusionH="57150">
              <a:bevelT w="127000" h="63500" prst="softRound"/>
            </a:sp3d>
          </a:bodyPr>
          <a:lstStyle/>
          <a:p>
            <a:endParaRPr lang="es-ES" sz="5400" dirty="0"/>
          </a:p>
        </p:txBody>
      </p:sp>
      <p:sp>
        <p:nvSpPr>
          <p:cNvPr id="14" name="13 CuadroTexto"/>
          <p:cNvSpPr txBox="1"/>
          <p:nvPr/>
        </p:nvSpPr>
        <p:spPr>
          <a:xfrm>
            <a:off x="3143240" y="1071570"/>
            <a:ext cx="184731" cy="923330"/>
          </a:xfrm>
          <a:prstGeom prst="rect">
            <a:avLst/>
          </a:prstGeom>
          <a:noFill/>
        </p:spPr>
        <p:txBody>
          <a:bodyPr wrap="none" rtlCol="0">
            <a:spAutoFit/>
            <a:scene3d>
              <a:camera prst="orthographicFront"/>
              <a:lightRig rig="threePt" dir="t"/>
            </a:scene3d>
            <a:sp3d extrusionH="57150">
              <a:bevelT w="127000" h="63500" prst="softRound"/>
            </a:sp3d>
          </a:bodyPr>
          <a:lstStyle/>
          <a:p>
            <a:endParaRPr lang="es-ES" sz="54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JungleLeaves" pitchFamily="2" charset="0"/>
            </a:endParaRPr>
          </a:p>
        </p:txBody>
      </p:sp>
      <p:pic>
        <p:nvPicPr>
          <p:cNvPr id="15" name="14 Imagen" descr="cooltext319923379641127.png"/>
          <p:cNvPicPr>
            <a:picLocks noChangeAspect="1"/>
          </p:cNvPicPr>
          <p:nvPr/>
        </p:nvPicPr>
        <p:blipFill>
          <a:blip r:embed="rId6">
            <a:lum contrast="40000"/>
          </a:blip>
          <a:stretch>
            <a:fillRect/>
          </a:stretch>
        </p:blipFill>
        <p:spPr>
          <a:xfrm>
            <a:off x="2000232" y="1010088"/>
            <a:ext cx="2714644" cy="811521"/>
          </a:xfrm>
          <a:prstGeom prst="rect">
            <a:avLst/>
          </a:prstGeom>
        </p:spPr>
      </p:pic>
      <p:pic>
        <p:nvPicPr>
          <p:cNvPr id="16" name="15 Imagen" descr="cooltext319923391490692.png"/>
          <p:cNvPicPr>
            <a:picLocks noChangeAspect="1"/>
          </p:cNvPicPr>
          <p:nvPr/>
        </p:nvPicPr>
        <p:blipFill>
          <a:blip r:embed="rId7">
            <a:lum contrast="40000"/>
          </a:blip>
          <a:stretch>
            <a:fillRect/>
          </a:stretch>
        </p:blipFill>
        <p:spPr>
          <a:xfrm>
            <a:off x="4857752" y="938650"/>
            <a:ext cx="2637850" cy="842026"/>
          </a:xfrm>
          <a:prstGeom prst="rect">
            <a:avLst/>
          </a:prstGeom>
        </p:spPr>
      </p:pic>
      <p:pic>
        <p:nvPicPr>
          <p:cNvPr id="17" name="16 Imagen" descr="cooltext319923410339278.png"/>
          <p:cNvPicPr>
            <a:picLocks noChangeAspect="1"/>
          </p:cNvPicPr>
          <p:nvPr/>
        </p:nvPicPr>
        <p:blipFill>
          <a:blip r:embed="rId8">
            <a:lum contrast="40000"/>
          </a:blip>
          <a:stretch>
            <a:fillRect/>
          </a:stretch>
        </p:blipFill>
        <p:spPr>
          <a:xfrm>
            <a:off x="1500166" y="1867344"/>
            <a:ext cx="3346306" cy="714380"/>
          </a:xfrm>
          <a:prstGeom prst="rect">
            <a:avLst/>
          </a:prstGeom>
        </p:spPr>
      </p:pic>
      <p:pic>
        <p:nvPicPr>
          <p:cNvPr id="18" name="17 Imagen" descr="cooltext319923429052160.png"/>
          <p:cNvPicPr>
            <a:picLocks noChangeAspect="1"/>
          </p:cNvPicPr>
          <p:nvPr/>
        </p:nvPicPr>
        <p:blipFill>
          <a:blip r:embed="rId9">
            <a:lum contrast="40000"/>
          </a:blip>
          <a:stretch>
            <a:fillRect/>
          </a:stretch>
        </p:blipFill>
        <p:spPr>
          <a:xfrm>
            <a:off x="5000628" y="1795906"/>
            <a:ext cx="1643074" cy="738193"/>
          </a:xfrm>
          <a:prstGeom prst="rect">
            <a:avLst/>
          </a:prstGeom>
        </p:spPr>
      </p:pic>
      <p:pic>
        <p:nvPicPr>
          <p:cNvPr id="19" name="18 Imagen" descr="cooltext319923439145319.png"/>
          <p:cNvPicPr>
            <a:picLocks noChangeAspect="1"/>
          </p:cNvPicPr>
          <p:nvPr/>
        </p:nvPicPr>
        <p:blipFill>
          <a:blip r:embed="rId10">
            <a:lum contrast="40000"/>
          </a:blip>
          <a:stretch>
            <a:fillRect/>
          </a:stretch>
        </p:blipFill>
        <p:spPr>
          <a:xfrm>
            <a:off x="6572264" y="1867344"/>
            <a:ext cx="1214446" cy="700166"/>
          </a:xfrm>
          <a:prstGeom prst="rect">
            <a:avLst/>
          </a:prstGeom>
        </p:spPr>
      </p:pic>
      <p:pic>
        <p:nvPicPr>
          <p:cNvPr id="20" name="19 Imagen" descr="cooltext319923460230716.png"/>
          <p:cNvPicPr>
            <a:picLocks noChangeAspect="1"/>
          </p:cNvPicPr>
          <p:nvPr/>
        </p:nvPicPr>
        <p:blipFill>
          <a:blip r:embed="rId11">
            <a:lum contrast="40000"/>
          </a:blip>
          <a:stretch>
            <a:fillRect/>
          </a:stretch>
        </p:blipFill>
        <p:spPr>
          <a:xfrm>
            <a:off x="2214546" y="2786064"/>
            <a:ext cx="2214578" cy="697068"/>
          </a:xfrm>
          <a:prstGeom prst="rect">
            <a:avLst/>
          </a:prstGeom>
        </p:spPr>
      </p:pic>
      <p:pic>
        <p:nvPicPr>
          <p:cNvPr id="21" name="20 Imagen" descr="cooltext319923468613420.png"/>
          <p:cNvPicPr>
            <a:picLocks noChangeAspect="1"/>
          </p:cNvPicPr>
          <p:nvPr/>
        </p:nvPicPr>
        <p:blipFill>
          <a:blip r:embed="rId12">
            <a:lum contrast="40000"/>
          </a:blip>
          <a:stretch>
            <a:fillRect/>
          </a:stretch>
        </p:blipFill>
        <p:spPr>
          <a:xfrm>
            <a:off x="4429124" y="2786064"/>
            <a:ext cx="844445" cy="704762"/>
          </a:xfrm>
          <a:prstGeom prst="rect">
            <a:avLst/>
          </a:prstGeom>
        </p:spPr>
      </p:pic>
      <p:pic>
        <p:nvPicPr>
          <p:cNvPr id="22" name="21 Imagen" descr="cooltext319923479157276.png"/>
          <p:cNvPicPr>
            <a:picLocks noChangeAspect="1"/>
          </p:cNvPicPr>
          <p:nvPr/>
        </p:nvPicPr>
        <p:blipFill>
          <a:blip r:embed="rId13">
            <a:lum contrast="40000"/>
          </a:blip>
          <a:stretch>
            <a:fillRect/>
          </a:stretch>
        </p:blipFill>
        <p:spPr>
          <a:xfrm>
            <a:off x="5357818" y="2786064"/>
            <a:ext cx="1571636" cy="676100"/>
          </a:xfrm>
          <a:prstGeom prst="rect">
            <a:avLst/>
          </a:prstGeom>
        </p:spPr>
      </p:pic>
      <p:pic>
        <p:nvPicPr>
          <p:cNvPr id="57346" name="Picture 2" descr="Rendered Image"/>
          <p:cNvPicPr>
            <a:picLocks noChangeAspect="1" noChangeArrowheads="1"/>
          </p:cNvPicPr>
          <p:nvPr/>
        </p:nvPicPr>
        <p:blipFill>
          <a:blip r:embed="rId14">
            <a:duotone>
              <a:prstClr val="black"/>
              <a:srgbClr val="66FF33">
                <a:tint val="45000"/>
                <a:satMod val="400000"/>
              </a:srgbClr>
            </a:duotone>
            <a:lum contrast="40000"/>
          </a:blip>
          <a:srcRect/>
          <a:stretch>
            <a:fillRect/>
          </a:stretch>
        </p:blipFill>
        <p:spPr bwMode="auto">
          <a:xfrm>
            <a:off x="6286512" y="4000510"/>
            <a:ext cx="2071702" cy="316511"/>
          </a:xfrm>
          <a:prstGeom prst="rect">
            <a:avLst/>
          </a:prstGeom>
          <a:noFill/>
        </p:spPr>
      </p:pic>
      <p:pic>
        <p:nvPicPr>
          <p:cNvPr id="23" name="22 Imagen" descr="181130124255092_ic-northern_lights.jpg"/>
          <p:cNvPicPr>
            <a:picLocks noGrp="1" noChangeAspect="1"/>
          </p:cNvPicPr>
          <p:nvPr isPhoto="1"/>
        </p:nvPicPr>
        <p:blipFill>
          <a:blip r:embed="rId4">
            <a:lum/>
          </a:blip>
          <a:stretch>
            <a:fillRect/>
          </a:stretch>
        </p:blipFill>
        <p:spPr>
          <a:xfrm>
            <a:off x="0" y="0"/>
            <a:ext cx="9144000" cy="5143500"/>
          </a:xfrm>
          <a:prstGeom prst="rect">
            <a:avLst/>
          </a:prstGeom>
          <a:noFill/>
          <a:ln>
            <a:noFill/>
          </a:ln>
        </p:spPr>
      </p:pic>
    </p:spTree>
  </p:cSld>
  <p:clrMapOvr>
    <a:masterClrMapping/>
  </p:clrMapOvr>
  <p:transition advTm="28000">
    <p:sndAc>
      <p:stSnd loop="1">
        <p:snd r:embed="rId3" name="Kevin MacLeod 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1"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xit" presetSubtype="2" fill="hold" nodeType="afterEffect">
                                  <p:stCondLst>
                                    <p:cond delay="0"/>
                                  </p:stCondLst>
                                  <p:childTnLst>
                                    <p:anim calcmode="lin" valueType="num">
                                      <p:cBhvr additive="base">
                                        <p:cTn id="33" dur="2000"/>
                                        <p:tgtEl>
                                          <p:spTgt spid="7"/>
                                        </p:tgtEl>
                                        <p:attrNameLst>
                                          <p:attrName>ppt_x</p:attrName>
                                        </p:attrNameLst>
                                      </p:cBhvr>
                                      <p:tavLst>
                                        <p:tav tm="0">
                                          <p:val>
                                            <p:strVal val="ppt_x"/>
                                          </p:val>
                                        </p:tav>
                                        <p:tav tm="100000">
                                          <p:val>
                                            <p:strVal val="1+ppt_w/2"/>
                                          </p:val>
                                        </p:tav>
                                      </p:tavLst>
                                    </p:anim>
                                    <p:anim calcmode="lin" valueType="num">
                                      <p:cBhvr additive="base">
                                        <p:cTn id="34" dur="2000"/>
                                        <p:tgtEl>
                                          <p:spTgt spid="7"/>
                                        </p:tgtEl>
                                        <p:attrNameLst>
                                          <p:attrName>ppt_y</p:attrName>
                                        </p:attrNameLst>
                                      </p:cBhvr>
                                      <p:tavLst>
                                        <p:tav tm="0">
                                          <p:val>
                                            <p:strVal val="ppt_y"/>
                                          </p:val>
                                        </p:tav>
                                        <p:tav tm="100000">
                                          <p:val>
                                            <p:strVal val="ppt_y"/>
                                          </p:val>
                                        </p:tav>
                                      </p:tavLst>
                                    </p:anim>
                                    <p:set>
                                      <p:cBhvr>
                                        <p:cTn id="35" dur="1" fill="hold">
                                          <p:stCondLst>
                                            <p:cond delay="1999"/>
                                          </p:stCondLst>
                                        </p:cTn>
                                        <p:tgtEl>
                                          <p:spTgt spid="7"/>
                                        </p:tgtEl>
                                        <p:attrNameLst>
                                          <p:attrName>style.visibility</p:attrName>
                                        </p:attrNameLst>
                                      </p:cBhvr>
                                      <p:to>
                                        <p:strVal val="hidden"/>
                                      </p:to>
                                    </p:set>
                                  </p:childTnLst>
                                </p:cTn>
                              </p:par>
                              <p:par>
                                <p:cTn id="36" presetID="19" presetClass="exit" presetSubtype="5" fill="hold" nodeType="withEffect">
                                  <p:stCondLst>
                                    <p:cond delay="0"/>
                                  </p:stCondLst>
                                  <p:childTnLst>
                                    <p:anim calcmode="lin" valueType="num">
                                      <p:cBhvr>
                                        <p:cTn id="37" dur="2000"/>
                                        <p:tgtEl>
                                          <p:spTgt spid="7"/>
                                        </p:tgtEl>
                                        <p:attrNameLst>
                                          <p:attrName>ppt_w</p:attrName>
                                        </p:attrNameLst>
                                      </p:cBhvr>
                                      <p:tavLst>
                                        <p:tav tm="0">
                                          <p:val>
                                            <p:strVal val="ppt_w"/>
                                          </p:val>
                                        </p:tav>
                                        <p:tav tm="100000">
                                          <p:val>
                                            <p:strVal val="ppt_w"/>
                                          </p:val>
                                        </p:tav>
                                      </p:tavLst>
                                    </p:anim>
                                    <p:anim calcmode="lin" valueType="num">
                                      <p:cBhvr>
                                        <p:cTn id="38"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 dur="1" fill="hold">
                                          <p:stCondLst>
                                            <p:cond delay="1999"/>
                                          </p:stCondLst>
                                        </p:cTn>
                                        <p:tgtEl>
                                          <p:spTgt spid="7"/>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2000"/>
                                        <p:tgtEl>
                                          <p:spTgt spid="8"/>
                                        </p:tgtEl>
                                        <p:attrNameLst>
                                          <p:attrName>ppt_x</p:attrName>
                                        </p:attrNameLst>
                                      </p:cBhvr>
                                      <p:tavLst>
                                        <p:tav tm="0">
                                          <p:val>
                                            <p:strVal val="ppt_x"/>
                                          </p:val>
                                        </p:tav>
                                        <p:tav tm="100000">
                                          <p:val>
                                            <p:strVal val="0-ppt_w/2"/>
                                          </p:val>
                                        </p:tav>
                                      </p:tavLst>
                                    </p:anim>
                                    <p:anim calcmode="lin" valueType="num">
                                      <p:cBhvr additive="base">
                                        <p:cTn id="42" dur="2000"/>
                                        <p:tgtEl>
                                          <p:spTgt spid="8"/>
                                        </p:tgtEl>
                                        <p:attrNameLst>
                                          <p:attrName>ppt_y</p:attrName>
                                        </p:attrNameLst>
                                      </p:cBhvr>
                                      <p:tavLst>
                                        <p:tav tm="0">
                                          <p:val>
                                            <p:strVal val="ppt_y"/>
                                          </p:val>
                                        </p:tav>
                                        <p:tav tm="100000">
                                          <p:val>
                                            <p:strVal val="ppt_y"/>
                                          </p:val>
                                        </p:tav>
                                      </p:tavLst>
                                    </p:anim>
                                    <p:set>
                                      <p:cBhvr>
                                        <p:cTn id="43" dur="1" fill="hold">
                                          <p:stCondLst>
                                            <p:cond delay="1999"/>
                                          </p:stCondLst>
                                        </p:cTn>
                                        <p:tgtEl>
                                          <p:spTgt spid="8"/>
                                        </p:tgtEl>
                                        <p:attrNameLst>
                                          <p:attrName>style.visibility</p:attrName>
                                        </p:attrNameLst>
                                      </p:cBhvr>
                                      <p:to>
                                        <p:strVal val="hidden"/>
                                      </p:to>
                                    </p:set>
                                  </p:childTnLst>
                                </p:cTn>
                              </p:par>
                              <p:par>
                                <p:cTn id="44" presetID="19" presetClass="exit" presetSubtype="5" fill="hold" nodeType="withEffect">
                                  <p:stCondLst>
                                    <p:cond delay="0"/>
                                  </p:stCondLst>
                                  <p:childTnLst>
                                    <p:anim calcmode="lin" valueType="num">
                                      <p:cBhvr>
                                        <p:cTn id="45" dur="2000"/>
                                        <p:tgtEl>
                                          <p:spTgt spid="8"/>
                                        </p:tgtEl>
                                        <p:attrNameLst>
                                          <p:attrName>ppt_w</p:attrName>
                                        </p:attrNameLst>
                                      </p:cBhvr>
                                      <p:tavLst>
                                        <p:tav tm="0">
                                          <p:val>
                                            <p:strVal val="ppt_w"/>
                                          </p:val>
                                        </p:tav>
                                        <p:tav tm="100000">
                                          <p:val>
                                            <p:strVal val="ppt_w"/>
                                          </p:val>
                                        </p:tav>
                                      </p:tavLst>
                                    </p:anim>
                                    <p:anim calcmode="lin" valueType="num">
                                      <p:cBhvr>
                                        <p:cTn id="46"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7" dur="1" fill="hold">
                                          <p:stCondLst>
                                            <p:cond delay="1999"/>
                                          </p:stCondLst>
                                        </p:cTn>
                                        <p:tgtEl>
                                          <p:spTgt spid="8"/>
                                        </p:tgtEl>
                                        <p:attrNameLst>
                                          <p:attrName>style.visibility</p:attrName>
                                        </p:attrNameLst>
                                      </p:cBhvr>
                                      <p:to>
                                        <p:strVal val="hidden"/>
                                      </p:to>
                                    </p:set>
                                  </p:childTnLst>
                                </p:cTn>
                              </p:par>
                              <p:par>
                                <p:cTn id="48" presetID="2" presetClass="exit" presetSubtype="4" fill="hold" nodeType="withEffect">
                                  <p:stCondLst>
                                    <p:cond delay="0"/>
                                  </p:stCondLst>
                                  <p:childTnLst>
                                    <p:anim calcmode="lin" valueType="num">
                                      <p:cBhvr additive="base">
                                        <p:cTn id="49" dur="2000"/>
                                        <p:tgtEl>
                                          <p:spTgt spid="6"/>
                                        </p:tgtEl>
                                        <p:attrNameLst>
                                          <p:attrName>ppt_x</p:attrName>
                                        </p:attrNameLst>
                                      </p:cBhvr>
                                      <p:tavLst>
                                        <p:tav tm="0">
                                          <p:val>
                                            <p:strVal val="ppt_x"/>
                                          </p:val>
                                        </p:tav>
                                        <p:tav tm="100000">
                                          <p:val>
                                            <p:strVal val="ppt_x"/>
                                          </p:val>
                                        </p:tav>
                                      </p:tavLst>
                                    </p:anim>
                                    <p:anim calcmode="lin" valueType="num">
                                      <p:cBhvr additive="base">
                                        <p:cTn id="50" dur="2000"/>
                                        <p:tgtEl>
                                          <p:spTgt spid="6"/>
                                        </p:tgtEl>
                                        <p:attrNameLst>
                                          <p:attrName>ppt_y</p:attrName>
                                        </p:attrNameLst>
                                      </p:cBhvr>
                                      <p:tavLst>
                                        <p:tav tm="0">
                                          <p:val>
                                            <p:strVal val="ppt_y"/>
                                          </p:val>
                                        </p:tav>
                                        <p:tav tm="100000">
                                          <p:val>
                                            <p:strVal val="1+ppt_h/2"/>
                                          </p:val>
                                        </p:tav>
                                      </p:tavLst>
                                    </p:anim>
                                    <p:set>
                                      <p:cBhvr>
                                        <p:cTn id="51" dur="1" fill="hold">
                                          <p:stCondLst>
                                            <p:cond delay="1999"/>
                                          </p:stCondLst>
                                        </p:cTn>
                                        <p:tgtEl>
                                          <p:spTgt spid="6"/>
                                        </p:tgtEl>
                                        <p:attrNameLst>
                                          <p:attrName>style.visibility</p:attrName>
                                        </p:attrNameLst>
                                      </p:cBhvr>
                                      <p:to>
                                        <p:strVal val="hidden"/>
                                      </p:to>
                                    </p:set>
                                  </p:childTnLst>
                                </p:cTn>
                              </p:par>
                              <p:par>
                                <p:cTn id="52" presetID="2" presetClass="exit" presetSubtype="4" fill="hold" nodeType="withEffect">
                                  <p:stCondLst>
                                    <p:cond delay="0"/>
                                  </p:stCondLst>
                                  <p:childTnLst>
                                    <p:anim calcmode="lin" valueType="num">
                                      <p:cBhvr additive="base">
                                        <p:cTn id="53" dur="2000"/>
                                        <p:tgtEl>
                                          <p:spTgt spid="10"/>
                                        </p:tgtEl>
                                        <p:attrNameLst>
                                          <p:attrName>ppt_x</p:attrName>
                                        </p:attrNameLst>
                                      </p:cBhvr>
                                      <p:tavLst>
                                        <p:tav tm="0">
                                          <p:val>
                                            <p:strVal val="ppt_x"/>
                                          </p:val>
                                        </p:tav>
                                        <p:tav tm="100000">
                                          <p:val>
                                            <p:strVal val="ppt_x"/>
                                          </p:val>
                                        </p:tav>
                                      </p:tavLst>
                                    </p:anim>
                                    <p:anim calcmode="lin" valueType="num">
                                      <p:cBhvr additive="base">
                                        <p:cTn id="54" dur="2000"/>
                                        <p:tgtEl>
                                          <p:spTgt spid="10"/>
                                        </p:tgtEl>
                                        <p:attrNameLst>
                                          <p:attrName>ppt_y</p:attrName>
                                        </p:attrNameLst>
                                      </p:cBhvr>
                                      <p:tavLst>
                                        <p:tav tm="0">
                                          <p:val>
                                            <p:strVal val="ppt_y"/>
                                          </p:val>
                                        </p:tav>
                                        <p:tav tm="100000">
                                          <p:val>
                                            <p:strVal val="1+ppt_h/2"/>
                                          </p:val>
                                        </p:tav>
                                      </p:tavLst>
                                    </p:anim>
                                    <p:set>
                                      <p:cBhvr>
                                        <p:cTn id="55" dur="1" fill="hold">
                                          <p:stCondLst>
                                            <p:cond delay="1999"/>
                                          </p:stCondLst>
                                        </p:cTn>
                                        <p:tgtEl>
                                          <p:spTgt spid="10"/>
                                        </p:tgtEl>
                                        <p:attrNameLst>
                                          <p:attrName>style.visibility</p:attrName>
                                        </p:attrNameLst>
                                      </p:cBhvr>
                                      <p:to>
                                        <p:strVal val="hidden"/>
                                      </p:to>
                                    </p:set>
                                  </p:childTnLst>
                                </p:cTn>
                              </p:par>
                              <p:par>
                                <p:cTn id="56" presetID="19" presetClass="exit" presetSubtype="10" fill="hold" nodeType="withEffect">
                                  <p:stCondLst>
                                    <p:cond delay="0"/>
                                  </p:stCondLst>
                                  <p:childTnLst>
                                    <p:anim calcmode="lin" valueType="num">
                                      <p:cBhvr>
                                        <p:cTn id="57" dur="2000"/>
                                        <p:tgtEl>
                                          <p:spTgt spid="6"/>
                                        </p:tgtEl>
                                        <p:attrNameLst>
                                          <p:attrName>ppt_h</p:attrName>
                                        </p:attrNameLst>
                                      </p:cBhvr>
                                      <p:tavLst>
                                        <p:tav tm="0">
                                          <p:val>
                                            <p:strVal val="ppt_h"/>
                                          </p:val>
                                        </p:tav>
                                        <p:tav tm="100000">
                                          <p:val>
                                            <p:strVal val="ppt_h"/>
                                          </p:val>
                                        </p:tav>
                                      </p:tavLst>
                                    </p:anim>
                                    <p:anim calcmode="lin" valueType="num">
                                      <p:cBhvr>
                                        <p:cTn id="58"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 dur="1" fill="hold">
                                          <p:stCondLst>
                                            <p:cond delay="1999"/>
                                          </p:stCondLst>
                                        </p:cTn>
                                        <p:tgtEl>
                                          <p:spTgt spid="6"/>
                                        </p:tgtEl>
                                        <p:attrNameLst>
                                          <p:attrName>style.visibility</p:attrName>
                                        </p:attrNameLst>
                                      </p:cBhvr>
                                      <p:to>
                                        <p:strVal val="hidden"/>
                                      </p:to>
                                    </p:set>
                                  </p:childTnLst>
                                </p:cTn>
                              </p:par>
                              <p:par>
                                <p:cTn id="60" presetID="19" presetClass="exit" presetSubtype="10" fill="hold" nodeType="withEffect">
                                  <p:stCondLst>
                                    <p:cond delay="0"/>
                                  </p:stCondLst>
                                  <p:childTnLst>
                                    <p:anim calcmode="lin" valueType="num">
                                      <p:cBhvr>
                                        <p:cTn id="61" dur="2000"/>
                                        <p:tgtEl>
                                          <p:spTgt spid="10"/>
                                        </p:tgtEl>
                                        <p:attrNameLst>
                                          <p:attrName>ppt_h</p:attrName>
                                        </p:attrNameLst>
                                      </p:cBhvr>
                                      <p:tavLst>
                                        <p:tav tm="0">
                                          <p:val>
                                            <p:strVal val="ppt_h"/>
                                          </p:val>
                                        </p:tav>
                                        <p:tav tm="100000">
                                          <p:val>
                                            <p:strVal val="ppt_h"/>
                                          </p:val>
                                        </p:tav>
                                      </p:tavLst>
                                    </p:anim>
                                    <p:anim calcmode="lin" valueType="num">
                                      <p:cBhvr>
                                        <p:cTn id="62"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 dur="1" fill="hold">
                                          <p:stCondLst>
                                            <p:cond delay="1999"/>
                                          </p:stCondLst>
                                        </p:cTn>
                                        <p:tgtEl>
                                          <p:spTgt spid="10"/>
                                        </p:tgtEl>
                                        <p:attrNameLst>
                                          <p:attrName>style.visibility</p:attrName>
                                        </p:attrNameLst>
                                      </p:cBhvr>
                                      <p:to>
                                        <p:strVal val="hidden"/>
                                      </p:to>
                                    </p:set>
                                  </p:childTnLst>
                                </p:cTn>
                              </p:par>
                              <p:par>
                                <p:cTn id="64" presetID="2" presetClass="exit" presetSubtype="1" fill="hold" nodeType="with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ppt_x"/>
                                          </p:val>
                                        </p:tav>
                                      </p:tavLst>
                                    </p:anim>
                                    <p:anim calcmode="lin" valueType="num">
                                      <p:cBhvr additive="base">
                                        <p:cTn id="66" dur="2000"/>
                                        <p:tgtEl>
                                          <p:spTgt spid="5"/>
                                        </p:tgtEl>
                                        <p:attrNameLst>
                                          <p:attrName>ppt_y</p:attrName>
                                        </p:attrNameLst>
                                      </p:cBhvr>
                                      <p:tavLst>
                                        <p:tav tm="0">
                                          <p:val>
                                            <p:strVal val="ppt_y"/>
                                          </p:val>
                                        </p:tav>
                                        <p:tav tm="100000">
                                          <p:val>
                                            <p:strVal val="0-ppt_h/2"/>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1" fill="hold"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ppt_x"/>
                                          </p:val>
                                        </p:tav>
                                      </p:tavLst>
                                    </p:anim>
                                    <p:anim calcmode="lin" valueType="num">
                                      <p:cBhvr additive="base">
                                        <p:cTn id="70" dur="2000"/>
                                        <p:tgtEl>
                                          <p:spTgt spid="9"/>
                                        </p:tgtEl>
                                        <p:attrNameLst>
                                          <p:attrName>ppt_y</p:attrName>
                                        </p:attrNameLst>
                                      </p:cBhvr>
                                      <p:tavLst>
                                        <p:tav tm="0">
                                          <p:val>
                                            <p:strVal val="ppt_y"/>
                                          </p:val>
                                        </p:tav>
                                        <p:tav tm="100000">
                                          <p:val>
                                            <p:strVal val="0-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19" presetClass="exit" presetSubtype="10" fill="hold" nodeType="withEffect">
                                  <p:stCondLst>
                                    <p:cond delay="0"/>
                                  </p:stCondLst>
                                  <p:childTnLst>
                                    <p:anim calcmode="lin" valueType="num">
                                      <p:cBhvr>
                                        <p:cTn id="73" dur="2000"/>
                                        <p:tgtEl>
                                          <p:spTgt spid="5"/>
                                        </p:tgtEl>
                                        <p:attrNameLst>
                                          <p:attrName>ppt_h</p:attrName>
                                        </p:attrNameLst>
                                      </p:cBhvr>
                                      <p:tavLst>
                                        <p:tav tm="0">
                                          <p:val>
                                            <p:strVal val="ppt_h"/>
                                          </p:val>
                                        </p:tav>
                                        <p:tav tm="100000">
                                          <p:val>
                                            <p:strVal val="ppt_h"/>
                                          </p:val>
                                        </p:tav>
                                      </p:tavLst>
                                    </p:anim>
                                    <p:anim calcmode="lin" valueType="num">
                                      <p:cBhvr>
                                        <p:cTn id="74"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5" dur="1" fill="hold">
                                          <p:stCondLst>
                                            <p:cond delay="1999"/>
                                          </p:stCondLst>
                                        </p:cTn>
                                        <p:tgtEl>
                                          <p:spTgt spid="5"/>
                                        </p:tgtEl>
                                        <p:attrNameLst>
                                          <p:attrName>style.visibility</p:attrName>
                                        </p:attrNameLst>
                                      </p:cBhvr>
                                      <p:to>
                                        <p:strVal val="hidden"/>
                                      </p:to>
                                    </p:set>
                                  </p:childTnLst>
                                </p:cTn>
                              </p:par>
                              <p:par>
                                <p:cTn id="76" presetID="19" presetClass="exit" presetSubtype="10" fill="hold" nodeType="withEffect">
                                  <p:stCondLst>
                                    <p:cond delay="0"/>
                                  </p:stCondLst>
                                  <p:childTnLst>
                                    <p:anim calcmode="lin" valueType="num">
                                      <p:cBhvr>
                                        <p:cTn id="77" dur="2000"/>
                                        <p:tgtEl>
                                          <p:spTgt spid="9"/>
                                        </p:tgtEl>
                                        <p:attrNameLst>
                                          <p:attrName>ppt_h</p:attrName>
                                        </p:attrNameLst>
                                      </p:cBhvr>
                                      <p:tavLst>
                                        <p:tav tm="0">
                                          <p:val>
                                            <p:strVal val="ppt_h"/>
                                          </p:val>
                                        </p:tav>
                                        <p:tav tm="100000">
                                          <p:val>
                                            <p:strVal val="ppt_h"/>
                                          </p:val>
                                        </p:tav>
                                      </p:tavLst>
                                    </p:anim>
                                    <p:anim calcmode="lin" valueType="num">
                                      <p:cBhvr>
                                        <p:cTn id="78"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9" dur="1" fill="hold">
                                          <p:stCondLst>
                                            <p:cond delay="1999"/>
                                          </p:stCondLst>
                                        </p:cTn>
                                        <p:tgtEl>
                                          <p:spTgt spid="9"/>
                                        </p:tgtEl>
                                        <p:attrNameLst>
                                          <p:attrName>style.visibility</p:attrName>
                                        </p:attrNameLst>
                                      </p:cBhvr>
                                      <p:to>
                                        <p:strVal val="hidden"/>
                                      </p:to>
                                    </p:set>
                                  </p:childTnLst>
                                </p:cTn>
                              </p:par>
                              <p:par>
                                <p:cTn id="80" presetID="10" presetClass="entr" presetSubtype="0"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Effect transition="in" filter="fade">
                                      <p:cBhvr>
                                        <p:cTn id="82" dur="2000"/>
                                        <p:tgtEl>
                                          <p:spTgt spid="12"/>
                                        </p:tgtEl>
                                      </p:cBhvr>
                                    </p:animEffect>
                                  </p:childTnLst>
                                </p:cTn>
                              </p:par>
                              <p:par>
                                <p:cTn id="83" presetID="23" presetClass="entr" presetSubtype="272" fill="hold" nodeType="withEffect">
                                  <p:stCondLst>
                                    <p:cond delay="0"/>
                                  </p:stCondLst>
                                  <p:childTnLst>
                                    <p:set>
                                      <p:cBhvr>
                                        <p:cTn id="84" dur="1" fill="hold">
                                          <p:stCondLst>
                                            <p:cond delay="0"/>
                                          </p:stCondLst>
                                        </p:cTn>
                                        <p:tgtEl>
                                          <p:spTgt spid="2"/>
                                        </p:tgtEl>
                                        <p:attrNameLst>
                                          <p:attrName>style.visibility</p:attrName>
                                        </p:attrNameLst>
                                      </p:cBhvr>
                                      <p:to>
                                        <p:strVal val="visible"/>
                                      </p:to>
                                    </p:set>
                                    <p:anim calcmode="lin" valueType="num">
                                      <p:cBhvr>
                                        <p:cTn id="85" dur="2000" fill="hold"/>
                                        <p:tgtEl>
                                          <p:spTgt spid="2"/>
                                        </p:tgtEl>
                                        <p:attrNameLst>
                                          <p:attrName>ppt_w</p:attrName>
                                        </p:attrNameLst>
                                      </p:cBhvr>
                                      <p:tavLst>
                                        <p:tav tm="0">
                                          <p:val>
                                            <p:strVal val="2/3*#ppt_w"/>
                                          </p:val>
                                        </p:tav>
                                        <p:tav tm="100000">
                                          <p:val>
                                            <p:strVal val="#ppt_w"/>
                                          </p:val>
                                        </p:tav>
                                      </p:tavLst>
                                    </p:anim>
                                    <p:anim calcmode="lin" valueType="num">
                                      <p:cBhvr>
                                        <p:cTn id="86" dur="2000" fill="hold"/>
                                        <p:tgtEl>
                                          <p:spTgt spid="2"/>
                                        </p:tgtEl>
                                        <p:attrNameLst>
                                          <p:attrName>ppt_h</p:attrName>
                                        </p:attrNameLst>
                                      </p:cBhvr>
                                      <p:tavLst>
                                        <p:tav tm="0">
                                          <p:val>
                                            <p:strVal val="2/3*#ppt_h"/>
                                          </p:val>
                                        </p:tav>
                                        <p:tav tm="100000">
                                          <p:val>
                                            <p:strVal val="#ppt_h"/>
                                          </p:val>
                                        </p:tav>
                                      </p:tavLst>
                                    </p:anim>
                                  </p:childTnLst>
                                </p:cTn>
                              </p:par>
                            </p:childTnLst>
                          </p:cTn>
                        </p:par>
                        <p:par>
                          <p:cTn id="87" fill="hold">
                            <p:stCondLst>
                              <p:cond delay="4000"/>
                            </p:stCondLst>
                            <p:childTnLst>
                              <p:par>
                                <p:cTn id="88" presetID="15" presetClass="entr" presetSubtype="0" fill="hold" nodeType="after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2000" fill="hold"/>
                                        <p:tgtEl>
                                          <p:spTgt spid="15"/>
                                        </p:tgtEl>
                                        <p:attrNameLst>
                                          <p:attrName>ppt_w</p:attrName>
                                        </p:attrNameLst>
                                      </p:cBhvr>
                                      <p:tavLst>
                                        <p:tav tm="0">
                                          <p:val>
                                            <p:fltVal val="0"/>
                                          </p:val>
                                        </p:tav>
                                        <p:tav tm="100000">
                                          <p:val>
                                            <p:strVal val="#ppt_w"/>
                                          </p:val>
                                        </p:tav>
                                      </p:tavLst>
                                    </p:anim>
                                    <p:anim calcmode="lin" valueType="num">
                                      <p:cBhvr>
                                        <p:cTn id="91" dur="2000" fill="hold"/>
                                        <p:tgtEl>
                                          <p:spTgt spid="15"/>
                                        </p:tgtEl>
                                        <p:attrNameLst>
                                          <p:attrName>ppt_h</p:attrName>
                                        </p:attrNameLst>
                                      </p:cBhvr>
                                      <p:tavLst>
                                        <p:tav tm="0">
                                          <p:val>
                                            <p:fltVal val="0"/>
                                          </p:val>
                                        </p:tav>
                                        <p:tav tm="100000">
                                          <p:val>
                                            <p:strVal val="#ppt_h"/>
                                          </p:val>
                                        </p:tav>
                                      </p:tavLst>
                                    </p:anim>
                                    <p:anim calcmode="lin" valueType="num">
                                      <p:cBhvr>
                                        <p:cTn id="92"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93" dur="2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94" fill="hold">
                            <p:stCondLst>
                              <p:cond delay="6000"/>
                            </p:stCondLst>
                            <p:childTnLst>
                              <p:par>
                                <p:cTn id="95" presetID="15" presetClass="entr" presetSubtype="0" fill="hold" nodeType="after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2000" fill="hold"/>
                                        <p:tgtEl>
                                          <p:spTgt spid="16"/>
                                        </p:tgtEl>
                                        <p:attrNameLst>
                                          <p:attrName>ppt_w</p:attrName>
                                        </p:attrNameLst>
                                      </p:cBhvr>
                                      <p:tavLst>
                                        <p:tav tm="0">
                                          <p:val>
                                            <p:fltVal val="0"/>
                                          </p:val>
                                        </p:tav>
                                        <p:tav tm="100000">
                                          <p:val>
                                            <p:strVal val="#ppt_w"/>
                                          </p:val>
                                        </p:tav>
                                      </p:tavLst>
                                    </p:anim>
                                    <p:anim calcmode="lin" valueType="num">
                                      <p:cBhvr>
                                        <p:cTn id="98" dur="2000" fill="hold"/>
                                        <p:tgtEl>
                                          <p:spTgt spid="16"/>
                                        </p:tgtEl>
                                        <p:attrNameLst>
                                          <p:attrName>ppt_h</p:attrName>
                                        </p:attrNameLst>
                                      </p:cBhvr>
                                      <p:tavLst>
                                        <p:tav tm="0">
                                          <p:val>
                                            <p:fltVal val="0"/>
                                          </p:val>
                                        </p:tav>
                                        <p:tav tm="100000">
                                          <p:val>
                                            <p:strVal val="#ppt_h"/>
                                          </p:val>
                                        </p:tav>
                                      </p:tavLst>
                                    </p:anim>
                                    <p:anim calcmode="lin" valueType="num">
                                      <p:cBhvr>
                                        <p:cTn id="99"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00" dur="2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101" fill="hold">
                            <p:stCondLst>
                              <p:cond delay="8000"/>
                            </p:stCondLst>
                            <p:childTnLst>
                              <p:par>
                                <p:cTn id="102" presetID="15" presetClass="entr" presetSubtype="0" fill="hold" nodeType="after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p:cTn id="104" dur="2000" fill="hold"/>
                                        <p:tgtEl>
                                          <p:spTgt spid="17"/>
                                        </p:tgtEl>
                                        <p:attrNameLst>
                                          <p:attrName>ppt_w</p:attrName>
                                        </p:attrNameLst>
                                      </p:cBhvr>
                                      <p:tavLst>
                                        <p:tav tm="0">
                                          <p:val>
                                            <p:fltVal val="0"/>
                                          </p:val>
                                        </p:tav>
                                        <p:tav tm="100000">
                                          <p:val>
                                            <p:strVal val="#ppt_w"/>
                                          </p:val>
                                        </p:tav>
                                      </p:tavLst>
                                    </p:anim>
                                    <p:anim calcmode="lin" valueType="num">
                                      <p:cBhvr>
                                        <p:cTn id="105" dur="2000" fill="hold"/>
                                        <p:tgtEl>
                                          <p:spTgt spid="17"/>
                                        </p:tgtEl>
                                        <p:attrNameLst>
                                          <p:attrName>ppt_h</p:attrName>
                                        </p:attrNameLst>
                                      </p:cBhvr>
                                      <p:tavLst>
                                        <p:tav tm="0">
                                          <p:val>
                                            <p:fltVal val="0"/>
                                          </p:val>
                                        </p:tav>
                                        <p:tav tm="100000">
                                          <p:val>
                                            <p:strVal val="#ppt_h"/>
                                          </p:val>
                                        </p:tav>
                                      </p:tavLst>
                                    </p:anim>
                                    <p:anim calcmode="lin" valueType="num">
                                      <p:cBhvr>
                                        <p:cTn id="106"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07" dur="2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108" fill="hold">
                            <p:stCondLst>
                              <p:cond delay="10000"/>
                            </p:stCondLst>
                            <p:childTnLst>
                              <p:par>
                                <p:cTn id="109" presetID="15" presetClass="entr" presetSubtype="0" fill="hold" nodeType="after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p:cTn id="111" dur="2000" fill="hold"/>
                                        <p:tgtEl>
                                          <p:spTgt spid="18"/>
                                        </p:tgtEl>
                                        <p:attrNameLst>
                                          <p:attrName>ppt_w</p:attrName>
                                        </p:attrNameLst>
                                      </p:cBhvr>
                                      <p:tavLst>
                                        <p:tav tm="0">
                                          <p:val>
                                            <p:fltVal val="0"/>
                                          </p:val>
                                        </p:tav>
                                        <p:tav tm="100000">
                                          <p:val>
                                            <p:strVal val="#ppt_w"/>
                                          </p:val>
                                        </p:tav>
                                      </p:tavLst>
                                    </p:anim>
                                    <p:anim calcmode="lin" valueType="num">
                                      <p:cBhvr>
                                        <p:cTn id="112" dur="2000" fill="hold"/>
                                        <p:tgtEl>
                                          <p:spTgt spid="18"/>
                                        </p:tgtEl>
                                        <p:attrNameLst>
                                          <p:attrName>ppt_h</p:attrName>
                                        </p:attrNameLst>
                                      </p:cBhvr>
                                      <p:tavLst>
                                        <p:tav tm="0">
                                          <p:val>
                                            <p:fltVal val="0"/>
                                          </p:val>
                                        </p:tav>
                                        <p:tav tm="100000">
                                          <p:val>
                                            <p:strVal val="#ppt_h"/>
                                          </p:val>
                                        </p:tav>
                                      </p:tavLst>
                                    </p:anim>
                                    <p:anim calcmode="lin" valueType="num">
                                      <p:cBhvr>
                                        <p:cTn id="113"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14" dur="2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15" fill="hold">
                            <p:stCondLst>
                              <p:cond delay="12000"/>
                            </p:stCondLst>
                            <p:childTnLst>
                              <p:par>
                                <p:cTn id="116" presetID="15" presetClass="entr" presetSubtype="0" fill="hold" nodeType="afterEffect">
                                  <p:stCondLst>
                                    <p:cond delay="0"/>
                                  </p:stCondLst>
                                  <p:childTnLst>
                                    <p:set>
                                      <p:cBhvr>
                                        <p:cTn id="117" dur="1" fill="hold">
                                          <p:stCondLst>
                                            <p:cond delay="0"/>
                                          </p:stCondLst>
                                        </p:cTn>
                                        <p:tgtEl>
                                          <p:spTgt spid="19"/>
                                        </p:tgtEl>
                                        <p:attrNameLst>
                                          <p:attrName>style.visibility</p:attrName>
                                        </p:attrNameLst>
                                      </p:cBhvr>
                                      <p:to>
                                        <p:strVal val="visible"/>
                                      </p:to>
                                    </p:set>
                                    <p:anim calcmode="lin" valueType="num">
                                      <p:cBhvr>
                                        <p:cTn id="118" dur="2000" fill="hold"/>
                                        <p:tgtEl>
                                          <p:spTgt spid="19"/>
                                        </p:tgtEl>
                                        <p:attrNameLst>
                                          <p:attrName>ppt_w</p:attrName>
                                        </p:attrNameLst>
                                      </p:cBhvr>
                                      <p:tavLst>
                                        <p:tav tm="0">
                                          <p:val>
                                            <p:fltVal val="0"/>
                                          </p:val>
                                        </p:tav>
                                        <p:tav tm="100000">
                                          <p:val>
                                            <p:strVal val="#ppt_w"/>
                                          </p:val>
                                        </p:tav>
                                      </p:tavLst>
                                    </p:anim>
                                    <p:anim calcmode="lin" valueType="num">
                                      <p:cBhvr>
                                        <p:cTn id="119" dur="2000" fill="hold"/>
                                        <p:tgtEl>
                                          <p:spTgt spid="19"/>
                                        </p:tgtEl>
                                        <p:attrNameLst>
                                          <p:attrName>ppt_h</p:attrName>
                                        </p:attrNameLst>
                                      </p:cBhvr>
                                      <p:tavLst>
                                        <p:tav tm="0">
                                          <p:val>
                                            <p:fltVal val="0"/>
                                          </p:val>
                                        </p:tav>
                                        <p:tav tm="100000">
                                          <p:val>
                                            <p:strVal val="#ppt_h"/>
                                          </p:val>
                                        </p:tav>
                                      </p:tavLst>
                                    </p:anim>
                                    <p:anim calcmode="lin" valueType="num">
                                      <p:cBhvr>
                                        <p:cTn id="120" dur="2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121" dur="2000" fill="hold"/>
                                        <p:tgtEl>
                                          <p:spTgt spid="19"/>
                                        </p:tgtEl>
                                        <p:attrNameLst>
                                          <p:attrName>ppt_y</p:attrName>
                                        </p:attrNameLst>
                                      </p:cBhvr>
                                      <p:tavLst>
                                        <p:tav tm="0" fmla="#ppt_y+(sin(-2*pi*(1-$))*-#ppt_x+cos(-2*pi*(1-$))*(1-#ppt_y))*(1-$)">
                                          <p:val>
                                            <p:fltVal val="0"/>
                                          </p:val>
                                        </p:tav>
                                        <p:tav tm="100000">
                                          <p:val>
                                            <p:fltVal val="1"/>
                                          </p:val>
                                        </p:tav>
                                      </p:tavLst>
                                    </p:anim>
                                  </p:childTnLst>
                                </p:cTn>
                              </p:par>
                            </p:childTnLst>
                          </p:cTn>
                        </p:par>
                        <p:par>
                          <p:cTn id="122" fill="hold">
                            <p:stCondLst>
                              <p:cond delay="14000"/>
                            </p:stCondLst>
                            <p:childTnLst>
                              <p:par>
                                <p:cTn id="123" presetID="15" presetClass="entr" presetSubtype="0" fill="hold" nodeType="afterEffect">
                                  <p:stCondLst>
                                    <p:cond delay="0"/>
                                  </p:stCondLst>
                                  <p:childTnLst>
                                    <p:set>
                                      <p:cBhvr>
                                        <p:cTn id="124" dur="1" fill="hold">
                                          <p:stCondLst>
                                            <p:cond delay="0"/>
                                          </p:stCondLst>
                                        </p:cTn>
                                        <p:tgtEl>
                                          <p:spTgt spid="20"/>
                                        </p:tgtEl>
                                        <p:attrNameLst>
                                          <p:attrName>style.visibility</p:attrName>
                                        </p:attrNameLst>
                                      </p:cBhvr>
                                      <p:to>
                                        <p:strVal val="visible"/>
                                      </p:to>
                                    </p:set>
                                    <p:anim calcmode="lin" valueType="num">
                                      <p:cBhvr>
                                        <p:cTn id="125" dur="2000" fill="hold"/>
                                        <p:tgtEl>
                                          <p:spTgt spid="20"/>
                                        </p:tgtEl>
                                        <p:attrNameLst>
                                          <p:attrName>ppt_w</p:attrName>
                                        </p:attrNameLst>
                                      </p:cBhvr>
                                      <p:tavLst>
                                        <p:tav tm="0">
                                          <p:val>
                                            <p:fltVal val="0"/>
                                          </p:val>
                                        </p:tav>
                                        <p:tav tm="100000">
                                          <p:val>
                                            <p:strVal val="#ppt_w"/>
                                          </p:val>
                                        </p:tav>
                                      </p:tavLst>
                                    </p:anim>
                                    <p:anim calcmode="lin" valueType="num">
                                      <p:cBhvr>
                                        <p:cTn id="126" dur="2000" fill="hold"/>
                                        <p:tgtEl>
                                          <p:spTgt spid="20"/>
                                        </p:tgtEl>
                                        <p:attrNameLst>
                                          <p:attrName>ppt_h</p:attrName>
                                        </p:attrNameLst>
                                      </p:cBhvr>
                                      <p:tavLst>
                                        <p:tav tm="0">
                                          <p:val>
                                            <p:fltVal val="0"/>
                                          </p:val>
                                        </p:tav>
                                        <p:tav tm="100000">
                                          <p:val>
                                            <p:strVal val="#ppt_h"/>
                                          </p:val>
                                        </p:tav>
                                      </p:tavLst>
                                    </p:anim>
                                    <p:anim calcmode="lin" valueType="num">
                                      <p:cBhvr>
                                        <p:cTn id="127" dur="2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28" dur="2000" fill="hold"/>
                                        <p:tgtEl>
                                          <p:spTgt spid="20"/>
                                        </p:tgtEl>
                                        <p:attrNameLst>
                                          <p:attrName>ppt_y</p:attrName>
                                        </p:attrNameLst>
                                      </p:cBhvr>
                                      <p:tavLst>
                                        <p:tav tm="0" fmla="#ppt_y+(sin(-2*pi*(1-$))*-#ppt_x+cos(-2*pi*(1-$))*(1-#ppt_y))*(1-$)">
                                          <p:val>
                                            <p:fltVal val="0"/>
                                          </p:val>
                                        </p:tav>
                                        <p:tav tm="100000">
                                          <p:val>
                                            <p:fltVal val="1"/>
                                          </p:val>
                                        </p:tav>
                                      </p:tavLst>
                                    </p:anim>
                                  </p:childTnLst>
                                </p:cTn>
                              </p:par>
                            </p:childTnLst>
                          </p:cTn>
                        </p:par>
                        <p:par>
                          <p:cTn id="129" fill="hold">
                            <p:stCondLst>
                              <p:cond delay="16000"/>
                            </p:stCondLst>
                            <p:childTnLst>
                              <p:par>
                                <p:cTn id="130" presetID="15" presetClass="entr" presetSubtype="0" fill="hold" nodeType="afterEffect">
                                  <p:stCondLst>
                                    <p:cond delay="0"/>
                                  </p:stCondLst>
                                  <p:childTnLst>
                                    <p:set>
                                      <p:cBhvr>
                                        <p:cTn id="131" dur="1" fill="hold">
                                          <p:stCondLst>
                                            <p:cond delay="0"/>
                                          </p:stCondLst>
                                        </p:cTn>
                                        <p:tgtEl>
                                          <p:spTgt spid="21"/>
                                        </p:tgtEl>
                                        <p:attrNameLst>
                                          <p:attrName>style.visibility</p:attrName>
                                        </p:attrNameLst>
                                      </p:cBhvr>
                                      <p:to>
                                        <p:strVal val="visible"/>
                                      </p:to>
                                    </p:set>
                                    <p:anim calcmode="lin" valueType="num">
                                      <p:cBhvr>
                                        <p:cTn id="132" dur="2000" fill="hold"/>
                                        <p:tgtEl>
                                          <p:spTgt spid="21"/>
                                        </p:tgtEl>
                                        <p:attrNameLst>
                                          <p:attrName>ppt_w</p:attrName>
                                        </p:attrNameLst>
                                      </p:cBhvr>
                                      <p:tavLst>
                                        <p:tav tm="0">
                                          <p:val>
                                            <p:fltVal val="0"/>
                                          </p:val>
                                        </p:tav>
                                        <p:tav tm="100000">
                                          <p:val>
                                            <p:strVal val="#ppt_w"/>
                                          </p:val>
                                        </p:tav>
                                      </p:tavLst>
                                    </p:anim>
                                    <p:anim calcmode="lin" valueType="num">
                                      <p:cBhvr>
                                        <p:cTn id="133" dur="2000" fill="hold"/>
                                        <p:tgtEl>
                                          <p:spTgt spid="21"/>
                                        </p:tgtEl>
                                        <p:attrNameLst>
                                          <p:attrName>ppt_h</p:attrName>
                                        </p:attrNameLst>
                                      </p:cBhvr>
                                      <p:tavLst>
                                        <p:tav tm="0">
                                          <p:val>
                                            <p:fltVal val="0"/>
                                          </p:val>
                                        </p:tav>
                                        <p:tav tm="100000">
                                          <p:val>
                                            <p:strVal val="#ppt_h"/>
                                          </p:val>
                                        </p:tav>
                                      </p:tavLst>
                                    </p:anim>
                                    <p:anim calcmode="lin" valueType="num">
                                      <p:cBhvr>
                                        <p:cTn id="134" dur="2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135" dur="2000" fill="hold"/>
                                        <p:tgtEl>
                                          <p:spTgt spid="21"/>
                                        </p:tgtEl>
                                        <p:attrNameLst>
                                          <p:attrName>ppt_y</p:attrName>
                                        </p:attrNameLst>
                                      </p:cBhvr>
                                      <p:tavLst>
                                        <p:tav tm="0" fmla="#ppt_y+(sin(-2*pi*(1-$))*-#ppt_x+cos(-2*pi*(1-$))*(1-#ppt_y))*(1-$)">
                                          <p:val>
                                            <p:fltVal val="0"/>
                                          </p:val>
                                        </p:tav>
                                        <p:tav tm="100000">
                                          <p:val>
                                            <p:fltVal val="1"/>
                                          </p:val>
                                        </p:tav>
                                      </p:tavLst>
                                    </p:anim>
                                  </p:childTnLst>
                                </p:cTn>
                              </p:par>
                            </p:childTnLst>
                          </p:cTn>
                        </p:par>
                        <p:par>
                          <p:cTn id="136" fill="hold">
                            <p:stCondLst>
                              <p:cond delay="18000"/>
                            </p:stCondLst>
                            <p:childTnLst>
                              <p:par>
                                <p:cTn id="137" presetID="15" presetClass="entr" presetSubtype="0" fill="hold" nodeType="afterEffect">
                                  <p:stCondLst>
                                    <p:cond delay="0"/>
                                  </p:stCondLst>
                                  <p:childTnLst>
                                    <p:set>
                                      <p:cBhvr>
                                        <p:cTn id="138" dur="1" fill="hold">
                                          <p:stCondLst>
                                            <p:cond delay="0"/>
                                          </p:stCondLst>
                                        </p:cTn>
                                        <p:tgtEl>
                                          <p:spTgt spid="22"/>
                                        </p:tgtEl>
                                        <p:attrNameLst>
                                          <p:attrName>style.visibility</p:attrName>
                                        </p:attrNameLst>
                                      </p:cBhvr>
                                      <p:to>
                                        <p:strVal val="visible"/>
                                      </p:to>
                                    </p:set>
                                    <p:anim calcmode="lin" valueType="num">
                                      <p:cBhvr>
                                        <p:cTn id="139" dur="2000" fill="hold"/>
                                        <p:tgtEl>
                                          <p:spTgt spid="22"/>
                                        </p:tgtEl>
                                        <p:attrNameLst>
                                          <p:attrName>ppt_w</p:attrName>
                                        </p:attrNameLst>
                                      </p:cBhvr>
                                      <p:tavLst>
                                        <p:tav tm="0">
                                          <p:val>
                                            <p:fltVal val="0"/>
                                          </p:val>
                                        </p:tav>
                                        <p:tav tm="100000">
                                          <p:val>
                                            <p:strVal val="#ppt_w"/>
                                          </p:val>
                                        </p:tav>
                                      </p:tavLst>
                                    </p:anim>
                                    <p:anim calcmode="lin" valueType="num">
                                      <p:cBhvr>
                                        <p:cTn id="140" dur="2000" fill="hold"/>
                                        <p:tgtEl>
                                          <p:spTgt spid="22"/>
                                        </p:tgtEl>
                                        <p:attrNameLst>
                                          <p:attrName>ppt_h</p:attrName>
                                        </p:attrNameLst>
                                      </p:cBhvr>
                                      <p:tavLst>
                                        <p:tav tm="0">
                                          <p:val>
                                            <p:fltVal val="0"/>
                                          </p:val>
                                        </p:tav>
                                        <p:tav tm="100000">
                                          <p:val>
                                            <p:strVal val="#ppt_h"/>
                                          </p:val>
                                        </p:tav>
                                      </p:tavLst>
                                    </p:anim>
                                    <p:anim calcmode="lin" valueType="num">
                                      <p:cBhvr>
                                        <p:cTn id="141" dur="2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142" dur="2000" fill="hold"/>
                                        <p:tgtEl>
                                          <p:spTgt spid="22"/>
                                        </p:tgtEl>
                                        <p:attrNameLst>
                                          <p:attrName>ppt_y</p:attrName>
                                        </p:attrNameLst>
                                      </p:cBhvr>
                                      <p:tavLst>
                                        <p:tav tm="0" fmla="#ppt_y+(sin(-2*pi*(1-$))*-#ppt_x+cos(-2*pi*(1-$))*(1-#ppt_y))*(1-$)">
                                          <p:val>
                                            <p:fltVal val="0"/>
                                          </p:val>
                                        </p:tav>
                                        <p:tav tm="100000">
                                          <p:val>
                                            <p:fltVal val="1"/>
                                          </p:val>
                                        </p:tav>
                                      </p:tavLst>
                                    </p:anim>
                                  </p:childTnLst>
                                </p:cTn>
                              </p:par>
                            </p:childTnLst>
                          </p:cTn>
                        </p:par>
                        <p:par>
                          <p:cTn id="143" fill="hold">
                            <p:stCondLst>
                              <p:cond delay="20000"/>
                            </p:stCondLst>
                            <p:childTnLst>
                              <p:par>
                                <p:cTn id="144" presetID="17" presetClass="entr" presetSubtype="10" fill="hold" nodeType="afterEffect">
                                  <p:stCondLst>
                                    <p:cond delay="0"/>
                                  </p:stCondLst>
                                  <p:childTnLst>
                                    <p:set>
                                      <p:cBhvr>
                                        <p:cTn id="145" dur="1" fill="hold">
                                          <p:stCondLst>
                                            <p:cond delay="0"/>
                                          </p:stCondLst>
                                        </p:cTn>
                                        <p:tgtEl>
                                          <p:spTgt spid="57346"/>
                                        </p:tgtEl>
                                        <p:attrNameLst>
                                          <p:attrName>style.visibility</p:attrName>
                                        </p:attrNameLst>
                                      </p:cBhvr>
                                      <p:to>
                                        <p:strVal val="visible"/>
                                      </p:to>
                                    </p:set>
                                    <p:anim calcmode="lin" valueType="num">
                                      <p:cBhvr>
                                        <p:cTn id="146" dur="2000" fill="hold"/>
                                        <p:tgtEl>
                                          <p:spTgt spid="57346"/>
                                        </p:tgtEl>
                                        <p:attrNameLst>
                                          <p:attrName>ppt_w</p:attrName>
                                        </p:attrNameLst>
                                      </p:cBhvr>
                                      <p:tavLst>
                                        <p:tav tm="0">
                                          <p:val>
                                            <p:fltVal val="0"/>
                                          </p:val>
                                        </p:tav>
                                        <p:tav tm="100000">
                                          <p:val>
                                            <p:strVal val="#ppt_w"/>
                                          </p:val>
                                        </p:tav>
                                      </p:tavLst>
                                    </p:anim>
                                    <p:anim calcmode="lin" valueType="num">
                                      <p:cBhvr>
                                        <p:cTn id="147" dur="2000" fill="hold"/>
                                        <p:tgtEl>
                                          <p:spTgt spid="5734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chemeClr val="tx1"/>
            </a:gs>
            <a:gs pos="50000">
              <a:srgbClr val="00B050">
                <a:shade val="67500"/>
                <a:satMod val="115000"/>
              </a:srgbClr>
            </a:gs>
            <a:gs pos="100000">
              <a:srgbClr val="00B05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9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apecio"/>
          <p:cNvSpPr/>
          <p:nvPr/>
        </p:nvSpPr>
        <p:spPr>
          <a:xfrm rot="10800000">
            <a:off x="2786050" y="4643458"/>
            <a:ext cx="3857652" cy="142876"/>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apecio"/>
          <p:cNvSpPr/>
          <p:nvPr/>
        </p:nvSpPr>
        <p:spPr>
          <a:xfrm rot="10800000">
            <a:off x="2714612" y="4357706"/>
            <a:ext cx="4000528"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apecio"/>
          <p:cNvSpPr/>
          <p:nvPr/>
        </p:nvSpPr>
        <p:spPr>
          <a:xfrm rot="10800000">
            <a:off x="2643174" y="4071954"/>
            <a:ext cx="4143404"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10800000">
            <a:off x="2571736" y="3786202"/>
            <a:ext cx="4286280"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10800000">
            <a:off x="2500298" y="3500450"/>
            <a:ext cx="4429156"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10800000">
            <a:off x="2428860" y="3214698"/>
            <a:ext cx="4572032"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10800000">
            <a:off x="2357422" y="2928946"/>
            <a:ext cx="4714908"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rot="10800000">
            <a:off x="2285984" y="2643194"/>
            <a:ext cx="4857784"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rot="10800000">
            <a:off x="2214546" y="2357442"/>
            <a:ext cx="5000660"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10800000">
            <a:off x="2143108" y="2071690"/>
            <a:ext cx="5143536"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10800000">
            <a:off x="2071670" y="1785938"/>
            <a:ext cx="5286412"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rot="10800000">
            <a:off x="2000232" y="1500186"/>
            <a:ext cx="5429288"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apecio"/>
          <p:cNvSpPr/>
          <p:nvPr/>
        </p:nvSpPr>
        <p:spPr>
          <a:xfrm rot="10800000">
            <a:off x="1928794" y="1214434"/>
            <a:ext cx="5572164"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rot="10800000">
            <a:off x="1857356" y="928682"/>
            <a:ext cx="5715040"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10800000">
            <a:off x="1785918" y="642930"/>
            <a:ext cx="5857916"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apecio"/>
          <p:cNvSpPr/>
          <p:nvPr/>
        </p:nvSpPr>
        <p:spPr>
          <a:xfrm rot="10800000">
            <a:off x="1714480" y="357178"/>
            <a:ext cx="6000792"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apecio"/>
          <p:cNvSpPr/>
          <p:nvPr/>
        </p:nvSpPr>
        <p:spPr>
          <a:xfrm rot="10800000">
            <a:off x="1643042" y="71426"/>
            <a:ext cx="6143668"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apecio"/>
          <p:cNvSpPr/>
          <p:nvPr/>
        </p:nvSpPr>
        <p:spPr>
          <a:xfrm rot="10800000">
            <a:off x="2928926" y="5072062"/>
            <a:ext cx="3571900" cy="142876"/>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apecio"/>
          <p:cNvSpPr/>
          <p:nvPr/>
        </p:nvSpPr>
        <p:spPr>
          <a:xfrm rot="10800000">
            <a:off x="2857488" y="4857772"/>
            <a:ext cx="3714776" cy="142876"/>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3" presetClass="entr" presetSubtype="5"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linds(vertical)">
                                      <p:cBhvr>
                                        <p:cTn id="9" dur="2000"/>
                                        <p:tgtEl>
                                          <p:spTgt spid="3"/>
                                        </p:tgtEl>
                                      </p:cBhvr>
                                    </p:animEffect>
                                  </p:childTnLst>
                                </p:cTn>
                              </p:par>
                              <p:par>
                                <p:cTn id="10" presetID="3" presetClass="entr" presetSubtype="5"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vertical)">
                                      <p:cBhvr>
                                        <p:cTn id="12" dur="2000"/>
                                        <p:tgtEl>
                                          <p:spTgt spid="4"/>
                                        </p:tgtEl>
                                      </p:cBhvr>
                                    </p:animEffect>
                                  </p:childTnLst>
                                </p:cTn>
                              </p:par>
                              <p:par>
                                <p:cTn id="13" presetID="3" presetClass="entr" presetSubtype="5"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vertical)">
                                      <p:cBhvr>
                                        <p:cTn id="15" dur="2000"/>
                                        <p:tgtEl>
                                          <p:spTgt spid="5"/>
                                        </p:tgtEl>
                                      </p:cBhvr>
                                    </p:animEffect>
                                  </p:childTnLst>
                                </p:cTn>
                              </p:par>
                              <p:par>
                                <p:cTn id="16" presetID="3" presetClass="entr" presetSubtype="5"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vertical)">
                                      <p:cBhvr>
                                        <p:cTn id="18" dur="2000"/>
                                        <p:tgtEl>
                                          <p:spTgt spid="6"/>
                                        </p:tgtEl>
                                      </p:cBhvr>
                                    </p:animEffect>
                                  </p:childTnLst>
                                </p:cTn>
                              </p:par>
                              <p:par>
                                <p:cTn id="19" presetID="3" presetClass="entr" presetSubtype="5"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vertical)">
                                      <p:cBhvr>
                                        <p:cTn id="21" dur="2000"/>
                                        <p:tgtEl>
                                          <p:spTgt spid="7"/>
                                        </p:tgtEl>
                                      </p:cBhvr>
                                    </p:animEffect>
                                  </p:childTnLst>
                                </p:cTn>
                              </p:par>
                              <p:par>
                                <p:cTn id="22" presetID="3" presetClass="entr" presetSubtype="5"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vertical)">
                                      <p:cBhvr>
                                        <p:cTn id="24" dur="2000"/>
                                        <p:tgtEl>
                                          <p:spTgt spid="8"/>
                                        </p:tgtEl>
                                      </p:cBhvr>
                                    </p:animEffect>
                                  </p:childTnLst>
                                </p:cTn>
                              </p:par>
                              <p:par>
                                <p:cTn id="25" presetID="3" presetClass="entr" presetSubtype="5"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vertical)">
                                      <p:cBhvr>
                                        <p:cTn id="27" dur="2000"/>
                                        <p:tgtEl>
                                          <p:spTgt spid="9"/>
                                        </p:tgtEl>
                                      </p:cBhvr>
                                    </p:animEffect>
                                  </p:childTnLst>
                                </p:cTn>
                              </p:par>
                              <p:par>
                                <p:cTn id="28" presetID="3" presetClass="entr" presetSubtype="5"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linds(vertical)">
                                      <p:cBhvr>
                                        <p:cTn id="30" dur="2000"/>
                                        <p:tgtEl>
                                          <p:spTgt spid="10"/>
                                        </p:tgtEl>
                                      </p:cBhvr>
                                    </p:animEffect>
                                  </p:childTnLst>
                                </p:cTn>
                              </p:par>
                              <p:par>
                                <p:cTn id="31" presetID="3" presetClass="entr" presetSubtype="5"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linds(vertical)">
                                      <p:cBhvr>
                                        <p:cTn id="33" dur="2000"/>
                                        <p:tgtEl>
                                          <p:spTgt spid="11"/>
                                        </p:tgtEl>
                                      </p:cBhvr>
                                    </p:animEffect>
                                  </p:childTnLst>
                                </p:cTn>
                              </p:par>
                              <p:par>
                                <p:cTn id="34" presetID="3" presetClass="entr" presetSubtype="5"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blinds(vertical)">
                                      <p:cBhvr>
                                        <p:cTn id="36" dur="2000"/>
                                        <p:tgtEl>
                                          <p:spTgt spid="12"/>
                                        </p:tgtEl>
                                      </p:cBhvr>
                                    </p:animEffect>
                                  </p:childTnLst>
                                </p:cTn>
                              </p:par>
                              <p:par>
                                <p:cTn id="37" presetID="3" presetClass="entr" presetSubtype="5"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linds(vertical)">
                                      <p:cBhvr>
                                        <p:cTn id="39" dur="2000"/>
                                        <p:tgtEl>
                                          <p:spTgt spid="13"/>
                                        </p:tgtEl>
                                      </p:cBhvr>
                                    </p:animEffect>
                                  </p:childTnLst>
                                </p:cTn>
                              </p:par>
                              <p:par>
                                <p:cTn id="40" presetID="3" presetClass="entr" presetSubtype="5"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linds(vertical)">
                                      <p:cBhvr>
                                        <p:cTn id="42" dur="2000"/>
                                        <p:tgtEl>
                                          <p:spTgt spid="14"/>
                                        </p:tgtEl>
                                      </p:cBhvr>
                                    </p:animEffect>
                                  </p:childTnLst>
                                </p:cTn>
                              </p:par>
                              <p:par>
                                <p:cTn id="43" presetID="3" presetClass="entr" presetSubtype="5"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blinds(vertical)">
                                      <p:cBhvr>
                                        <p:cTn id="45" dur="2000"/>
                                        <p:tgtEl>
                                          <p:spTgt spid="15"/>
                                        </p:tgtEl>
                                      </p:cBhvr>
                                    </p:animEffect>
                                  </p:childTnLst>
                                </p:cTn>
                              </p:par>
                              <p:par>
                                <p:cTn id="46" presetID="3" presetClass="entr" presetSubtype="5"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blinds(vertical)">
                                      <p:cBhvr>
                                        <p:cTn id="48" dur="2000"/>
                                        <p:tgtEl>
                                          <p:spTgt spid="16"/>
                                        </p:tgtEl>
                                      </p:cBhvr>
                                    </p:animEffect>
                                  </p:childTnLst>
                                </p:cTn>
                              </p:par>
                              <p:par>
                                <p:cTn id="49" presetID="3" presetClass="entr" presetSubtype="5"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blinds(vertical)">
                                      <p:cBhvr>
                                        <p:cTn id="51" dur="2000"/>
                                        <p:tgtEl>
                                          <p:spTgt spid="17"/>
                                        </p:tgtEl>
                                      </p:cBhvr>
                                    </p:animEffect>
                                  </p:childTnLst>
                                </p:cTn>
                              </p:par>
                              <p:par>
                                <p:cTn id="52" presetID="3" presetClass="entr" presetSubtype="5"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blinds(vertical)">
                                      <p:cBhvr>
                                        <p:cTn id="54" dur="2000"/>
                                        <p:tgtEl>
                                          <p:spTgt spid="18"/>
                                        </p:tgtEl>
                                      </p:cBhvr>
                                    </p:animEffect>
                                  </p:childTnLst>
                                </p:cTn>
                              </p:par>
                              <p:par>
                                <p:cTn id="55" presetID="3" presetClass="entr" presetSubtype="5"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blinds(vertical)">
                                      <p:cBhvr>
                                        <p:cTn id="57" dur="2000"/>
                                        <p:tgtEl>
                                          <p:spTgt spid="19"/>
                                        </p:tgtEl>
                                      </p:cBhvr>
                                    </p:animEffect>
                                  </p:childTnLst>
                                </p:cTn>
                              </p:par>
                              <p:par>
                                <p:cTn id="58" presetID="3" presetClass="entr" presetSubtype="5" fill="hold" grpId="0" nodeType="with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blinds(vertical)">
                                      <p:cBhvr>
                                        <p:cTn id="60" dur="2000"/>
                                        <p:tgtEl>
                                          <p:spTgt spid="26"/>
                                        </p:tgtEl>
                                      </p:cBhvr>
                                    </p:animEffect>
                                  </p:childTnLst>
                                </p:cTn>
                              </p:par>
                              <p:par>
                                <p:cTn id="61" presetID="3" presetClass="entr" presetSubtype="5"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blinds(vertical)">
                                      <p:cBhvr>
                                        <p:cTn id="63" dur="2000"/>
                                        <p:tgtEl>
                                          <p:spTgt spid="27"/>
                                        </p:tgtEl>
                                      </p:cBhvr>
                                    </p:animEffect>
                                  </p:childTnLst>
                                </p:cTn>
                              </p:par>
                              <p:par>
                                <p:cTn id="64" presetID="2" presetClass="entr" presetSubtype="1" fill="hold" grpId="1"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additive="base">
                                        <p:cTn id="66" dur="2000" fill="hold"/>
                                        <p:tgtEl>
                                          <p:spTgt spid="3"/>
                                        </p:tgtEl>
                                        <p:attrNameLst>
                                          <p:attrName>ppt_x</p:attrName>
                                        </p:attrNameLst>
                                      </p:cBhvr>
                                      <p:tavLst>
                                        <p:tav tm="0">
                                          <p:val>
                                            <p:strVal val="#ppt_x"/>
                                          </p:val>
                                        </p:tav>
                                        <p:tav tm="100000">
                                          <p:val>
                                            <p:strVal val="#ppt_x"/>
                                          </p:val>
                                        </p:tav>
                                      </p:tavLst>
                                    </p:anim>
                                    <p:anim calcmode="lin" valueType="num">
                                      <p:cBhvr additive="base">
                                        <p:cTn id="67" dur="2000" fill="hold"/>
                                        <p:tgtEl>
                                          <p:spTgt spid="3"/>
                                        </p:tgtEl>
                                        <p:attrNameLst>
                                          <p:attrName>ppt_y</p:attrName>
                                        </p:attrNameLst>
                                      </p:cBhvr>
                                      <p:tavLst>
                                        <p:tav tm="0">
                                          <p:val>
                                            <p:strVal val="0-#ppt_h/2"/>
                                          </p:val>
                                        </p:tav>
                                        <p:tav tm="100000">
                                          <p:val>
                                            <p:strVal val="#ppt_y"/>
                                          </p:val>
                                        </p:tav>
                                      </p:tavLst>
                                    </p:anim>
                                  </p:childTnLst>
                                </p:cTn>
                              </p:par>
                              <p:par>
                                <p:cTn id="68" presetID="2" presetClass="entr" presetSubtype="1" fill="hold" grpId="1"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additive="base">
                                        <p:cTn id="70" dur="2000" fill="hold"/>
                                        <p:tgtEl>
                                          <p:spTgt spid="4"/>
                                        </p:tgtEl>
                                        <p:attrNameLst>
                                          <p:attrName>ppt_x</p:attrName>
                                        </p:attrNameLst>
                                      </p:cBhvr>
                                      <p:tavLst>
                                        <p:tav tm="0">
                                          <p:val>
                                            <p:strVal val="#ppt_x"/>
                                          </p:val>
                                        </p:tav>
                                        <p:tav tm="100000">
                                          <p:val>
                                            <p:strVal val="#ppt_x"/>
                                          </p:val>
                                        </p:tav>
                                      </p:tavLst>
                                    </p:anim>
                                    <p:anim calcmode="lin" valueType="num">
                                      <p:cBhvr additive="base">
                                        <p:cTn id="71" dur="2000" fill="hold"/>
                                        <p:tgtEl>
                                          <p:spTgt spid="4"/>
                                        </p:tgtEl>
                                        <p:attrNameLst>
                                          <p:attrName>ppt_y</p:attrName>
                                        </p:attrNameLst>
                                      </p:cBhvr>
                                      <p:tavLst>
                                        <p:tav tm="0">
                                          <p:val>
                                            <p:strVal val="0-#ppt_h/2"/>
                                          </p:val>
                                        </p:tav>
                                        <p:tav tm="100000">
                                          <p:val>
                                            <p:strVal val="#ppt_y"/>
                                          </p:val>
                                        </p:tav>
                                      </p:tavLst>
                                    </p:anim>
                                  </p:childTnLst>
                                </p:cTn>
                              </p:par>
                              <p:par>
                                <p:cTn id="72" presetID="2" presetClass="entr" presetSubtype="1"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2000" fill="hold"/>
                                        <p:tgtEl>
                                          <p:spTgt spid="5"/>
                                        </p:tgtEl>
                                        <p:attrNameLst>
                                          <p:attrName>ppt_x</p:attrName>
                                        </p:attrNameLst>
                                      </p:cBhvr>
                                      <p:tavLst>
                                        <p:tav tm="0">
                                          <p:val>
                                            <p:strVal val="#ppt_x"/>
                                          </p:val>
                                        </p:tav>
                                        <p:tav tm="100000">
                                          <p:val>
                                            <p:strVal val="#ppt_x"/>
                                          </p:val>
                                        </p:tav>
                                      </p:tavLst>
                                    </p:anim>
                                    <p:anim calcmode="lin" valueType="num">
                                      <p:cBhvr additive="base">
                                        <p:cTn id="75" dur="2000" fill="hold"/>
                                        <p:tgtEl>
                                          <p:spTgt spid="5"/>
                                        </p:tgtEl>
                                        <p:attrNameLst>
                                          <p:attrName>ppt_y</p:attrName>
                                        </p:attrNameLst>
                                      </p:cBhvr>
                                      <p:tavLst>
                                        <p:tav tm="0">
                                          <p:val>
                                            <p:strVal val="0-#ppt_h/2"/>
                                          </p:val>
                                        </p:tav>
                                        <p:tav tm="100000">
                                          <p:val>
                                            <p:strVal val="#ppt_y"/>
                                          </p:val>
                                        </p:tav>
                                      </p:tavLst>
                                    </p:anim>
                                  </p:childTnLst>
                                </p:cTn>
                              </p:par>
                              <p:par>
                                <p:cTn id="76" presetID="2" presetClass="entr" presetSubtype="1" fill="hold" grpId="1"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2000" fill="hold"/>
                                        <p:tgtEl>
                                          <p:spTgt spid="6"/>
                                        </p:tgtEl>
                                        <p:attrNameLst>
                                          <p:attrName>ppt_x</p:attrName>
                                        </p:attrNameLst>
                                      </p:cBhvr>
                                      <p:tavLst>
                                        <p:tav tm="0">
                                          <p:val>
                                            <p:strVal val="#ppt_x"/>
                                          </p:val>
                                        </p:tav>
                                        <p:tav tm="100000">
                                          <p:val>
                                            <p:strVal val="#ppt_x"/>
                                          </p:val>
                                        </p:tav>
                                      </p:tavLst>
                                    </p:anim>
                                    <p:anim calcmode="lin" valueType="num">
                                      <p:cBhvr additive="base">
                                        <p:cTn id="79" dur="2000" fill="hold"/>
                                        <p:tgtEl>
                                          <p:spTgt spid="6"/>
                                        </p:tgtEl>
                                        <p:attrNameLst>
                                          <p:attrName>ppt_y</p:attrName>
                                        </p:attrNameLst>
                                      </p:cBhvr>
                                      <p:tavLst>
                                        <p:tav tm="0">
                                          <p:val>
                                            <p:strVal val="0-#ppt_h/2"/>
                                          </p:val>
                                        </p:tav>
                                        <p:tav tm="100000">
                                          <p:val>
                                            <p:strVal val="#ppt_y"/>
                                          </p:val>
                                        </p:tav>
                                      </p:tavLst>
                                    </p:anim>
                                  </p:childTnLst>
                                </p:cTn>
                              </p:par>
                              <p:par>
                                <p:cTn id="80" presetID="2" presetClass="entr" presetSubtype="1"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2000" fill="hold"/>
                                        <p:tgtEl>
                                          <p:spTgt spid="7"/>
                                        </p:tgtEl>
                                        <p:attrNameLst>
                                          <p:attrName>ppt_x</p:attrName>
                                        </p:attrNameLst>
                                      </p:cBhvr>
                                      <p:tavLst>
                                        <p:tav tm="0">
                                          <p:val>
                                            <p:strVal val="#ppt_x"/>
                                          </p:val>
                                        </p:tav>
                                        <p:tav tm="100000">
                                          <p:val>
                                            <p:strVal val="#ppt_x"/>
                                          </p:val>
                                        </p:tav>
                                      </p:tavLst>
                                    </p:anim>
                                    <p:anim calcmode="lin" valueType="num">
                                      <p:cBhvr additive="base">
                                        <p:cTn id="83" dur="2000" fill="hold"/>
                                        <p:tgtEl>
                                          <p:spTgt spid="7"/>
                                        </p:tgtEl>
                                        <p:attrNameLst>
                                          <p:attrName>ppt_y</p:attrName>
                                        </p:attrNameLst>
                                      </p:cBhvr>
                                      <p:tavLst>
                                        <p:tav tm="0">
                                          <p:val>
                                            <p:strVal val="0-#ppt_h/2"/>
                                          </p:val>
                                        </p:tav>
                                        <p:tav tm="100000">
                                          <p:val>
                                            <p:strVal val="#ppt_y"/>
                                          </p:val>
                                        </p:tav>
                                      </p:tavLst>
                                    </p:anim>
                                  </p:childTnLst>
                                </p:cTn>
                              </p:par>
                              <p:par>
                                <p:cTn id="84" presetID="2" presetClass="entr" presetSubtype="1"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2000" fill="hold"/>
                                        <p:tgtEl>
                                          <p:spTgt spid="8"/>
                                        </p:tgtEl>
                                        <p:attrNameLst>
                                          <p:attrName>ppt_x</p:attrName>
                                        </p:attrNameLst>
                                      </p:cBhvr>
                                      <p:tavLst>
                                        <p:tav tm="0">
                                          <p:val>
                                            <p:strVal val="#ppt_x"/>
                                          </p:val>
                                        </p:tav>
                                        <p:tav tm="100000">
                                          <p:val>
                                            <p:strVal val="#ppt_x"/>
                                          </p:val>
                                        </p:tav>
                                      </p:tavLst>
                                    </p:anim>
                                    <p:anim calcmode="lin" valueType="num">
                                      <p:cBhvr additive="base">
                                        <p:cTn id="87" dur="2000" fill="hold"/>
                                        <p:tgtEl>
                                          <p:spTgt spid="8"/>
                                        </p:tgtEl>
                                        <p:attrNameLst>
                                          <p:attrName>ppt_y</p:attrName>
                                        </p:attrNameLst>
                                      </p:cBhvr>
                                      <p:tavLst>
                                        <p:tav tm="0">
                                          <p:val>
                                            <p:strVal val="0-#ppt_h/2"/>
                                          </p:val>
                                        </p:tav>
                                        <p:tav tm="100000">
                                          <p:val>
                                            <p:strVal val="#ppt_y"/>
                                          </p:val>
                                        </p:tav>
                                      </p:tavLst>
                                    </p:anim>
                                  </p:childTnLst>
                                </p:cTn>
                              </p:par>
                              <p:par>
                                <p:cTn id="88" presetID="2" presetClass="entr" presetSubtype="1"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2000" fill="hold"/>
                                        <p:tgtEl>
                                          <p:spTgt spid="9"/>
                                        </p:tgtEl>
                                        <p:attrNameLst>
                                          <p:attrName>ppt_x</p:attrName>
                                        </p:attrNameLst>
                                      </p:cBhvr>
                                      <p:tavLst>
                                        <p:tav tm="0">
                                          <p:val>
                                            <p:strVal val="#ppt_x"/>
                                          </p:val>
                                        </p:tav>
                                        <p:tav tm="100000">
                                          <p:val>
                                            <p:strVal val="#ppt_x"/>
                                          </p:val>
                                        </p:tav>
                                      </p:tavLst>
                                    </p:anim>
                                    <p:anim calcmode="lin" valueType="num">
                                      <p:cBhvr additive="base">
                                        <p:cTn id="91" dur="2000" fill="hold"/>
                                        <p:tgtEl>
                                          <p:spTgt spid="9"/>
                                        </p:tgtEl>
                                        <p:attrNameLst>
                                          <p:attrName>ppt_y</p:attrName>
                                        </p:attrNameLst>
                                      </p:cBhvr>
                                      <p:tavLst>
                                        <p:tav tm="0">
                                          <p:val>
                                            <p:strVal val="0-#ppt_h/2"/>
                                          </p:val>
                                        </p:tav>
                                        <p:tav tm="100000">
                                          <p:val>
                                            <p:strVal val="#ppt_y"/>
                                          </p:val>
                                        </p:tav>
                                      </p:tavLst>
                                    </p:anim>
                                  </p:childTnLst>
                                </p:cTn>
                              </p:par>
                              <p:par>
                                <p:cTn id="92" presetID="2" presetClass="entr" presetSubtype="1"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2000" fill="hold"/>
                                        <p:tgtEl>
                                          <p:spTgt spid="10"/>
                                        </p:tgtEl>
                                        <p:attrNameLst>
                                          <p:attrName>ppt_x</p:attrName>
                                        </p:attrNameLst>
                                      </p:cBhvr>
                                      <p:tavLst>
                                        <p:tav tm="0">
                                          <p:val>
                                            <p:strVal val="#ppt_x"/>
                                          </p:val>
                                        </p:tav>
                                        <p:tav tm="100000">
                                          <p:val>
                                            <p:strVal val="#ppt_x"/>
                                          </p:val>
                                        </p:tav>
                                      </p:tavLst>
                                    </p:anim>
                                    <p:anim calcmode="lin" valueType="num">
                                      <p:cBhvr additive="base">
                                        <p:cTn id="95" dur="2000" fill="hold"/>
                                        <p:tgtEl>
                                          <p:spTgt spid="10"/>
                                        </p:tgtEl>
                                        <p:attrNameLst>
                                          <p:attrName>ppt_y</p:attrName>
                                        </p:attrNameLst>
                                      </p:cBhvr>
                                      <p:tavLst>
                                        <p:tav tm="0">
                                          <p:val>
                                            <p:strVal val="0-#ppt_h/2"/>
                                          </p:val>
                                        </p:tav>
                                        <p:tav tm="100000">
                                          <p:val>
                                            <p:strVal val="#ppt_y"/>
                                          </p:val>
                                        </p:tav>
                                      </p:tavLst>
                                    </p:anim>
                                  </p:childTnLst>
                                </p:cTn>
                              </p:par>
                              <p:par>
                                <p:cTn id="96" presetID="2" presetClass="entr" presetSubtype="1"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2000" fill="hold"/>
                                        <p:tgtEl>
                                          <p:spTgt spid="11"/>
                                        </p:tgtEl>
                                        <p:attrNameLst>
                                          <p:attrName>ppt_x</p:attrName>
                                        </p:attrNameLst>
                                      </p:cBhvr>
                                      <p:tavLst>
                                        <p:tav tm="0">
                                          <p:val>
                                            <p:strVal val="#ppt_x"/>
                                          </p:val>
                                        </p:tav>
                                        <p:tav tm="100000">
                                          <p:val>
                                            <p:strVal val="#ppt_x"/>
                                          </p:val>
                                        </p:tav>
                                      </p:tavLst>
                                    </p:anim>
                                    <p:anim calcmode="lin" valueType="num">
                                      <p:cBhvr additive="base">
                                        <p:cTn id="99" dur="2000" fill="hold"/>
                                        <p:tgtEl>
                                          <p:spTgt spid="11"/>
                                        </p:tgtEl>
                                        <p:attrNameLst>
                                          <p:attrName>ppt_y</p:attrName>
                                        </p:attrNameLst>
                                      </p:cBhvr>
                                      <p:tavLst>
                                        <p:tav tm="0">
                                          <p:val>
                                            <p:strVal val="0-#ppt_h/2"/>
                                          </p:val>
                                        </p:tav>
                                        <p:tav tm="100000">
                                          <p:val>
                                            <p:strVal val="#ppt_y"/>
                                          </p:val>
                                        </p:tav>
                                      </p:tavLst>
                                    </p:anim>
                                  </p:childTnLst>
                                </p:cTn>
                              </p:par>
                              <p:par>
                                <p:cTn id="100" presetID="2" presetClass="entr" presetSubtype="1" fill="hold" grpId="1"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2000" fill="hold"/>
                                        <p:tgtEl>
                                          <p:spTgt spid="12"/>
                                        </p:tgtEl>
                                        <p:attrNameLst>
                                          <p:attrName>ppt_x</p:attrName>
                                        </p:attrNameLst>
                                      </p:cBhvr>
                                      <p:tavLst>
                                        <p:tav tm="0">
                                          <p:val>
                                            <p:strVal val="#ppt_x"/>
                                          </p:val>
                                        </p:tav>
                                        <p:tav tm="100000">
                                          <p:val>
                                            <p:strVal val="#ppt_x"/>
                                          </p:val>
                                        </p:tav>
                                      </p:tavLst>
                                    </p:anim>
                                    <p:anim calcmode="lin" valueType="num">
                                      <p:cBhvr additive="base">
                                        <p:cTn id="103" dur="2000" fill="hold"/>
                                        <p:tgtEl>
                                          <p:spTgt spid="12"/>
                                        </p:tgtEl>
                                        <p:attrNameLst>
                                          <p:attrName>ppt_y</p:attrName>
                                        </p:attrNameLst>
                                      </p:cBhvr>
                                      <p:tavLst>
                                        <p:tav tm="0">
                                          <p:val>
                                            <p:strVal val="0-#ppt_h/2"/>
                                          </p:val>
                                        </p:tav>
                                        <p:tav tm="100000">
                                          <p:val>
                                            <p:strVal val="#ppt_y"/>
                                          </p:val>
                                        </p:tav>
                                      </p:tavLst>
                                    </p:anim>
                                  </p:childTnLst>
                                </p:cTn>
                              </p:par>
                              <p:par>
                                <p:cTn id="104" presetID="2" presetClass="entr" presetSubtype="1"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2000" fill="hold"/>
                                        <p:tgtEl>
                                          <p:spTgt spid="13"/>
                                        </p:tgtEl>
                                        <p:attrNameLst>
                                          <p:attrName>ppt_x</p:attrName>
                                        </p:attrNameLst>
                                      </p:cBhvr>
                                      <p:tavLst>
                                        <p:tav tm="0">
                                          <p:val>
                                            <p:strVal val="#ppt_x"/>
                                          </p:val>
                                        </p:tav>
                                        <p:tav tm="100000">
                                          <p:val>
                                            <p:strVal val="#ppt_x"/>
                                          </p:val>
                                        </p:tav>
                                      </p:tavLst>
                                    </p:anim>
                                    <p:anim calcmode="lin" valueType="num">
                                      <p:cBhvr additive="base">
                                        <p:cTn id="107" dur="2000" fill="hold"/>
                                        <p:tgtEl>
                                          <p:spTgt spid="13"/>
                                        </p:tgtEl>
                                        <p:attrNameLst>
                                          <p:attrName>ppt_y</p:attrName>
                                        </p:attrNameLst>
                                      </p:cBhvr>
                                      <p:tavLst>
                                        <p:tav tm="0">
                                          <p:val>
                                            <p:strVal val="0-#ppt_h/2"/>
                                          </p:val>
                                        </p:tav>
                                        <p:tav tm="100000">
                                          <p:val>
                                            <p:strVal val="#ppt_y"/>
                                          </p:val>
                                        </p:tav>
                                      </p:tavLst>
                                    </p:anim>
                                  </p:childTnLst>
                                </p:cTn>
                              </p:par>
                              <p:par>
                                <p:cTn id="108" presetID="2" presetClass="entr" presetSubtype="1"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2000" fill="hold"/>
                                        <p:tgtEl>
                                          <p:spTgt spid="14"/>
                                        </p:tgtEl>
                                        <p:attrNameLst>
                                          <p:attrName>ppt_x</p:attrName>
                                        </p:attrNameLst>
                                      </p:cBhvr>
                                      <p:tavLst>
                                        <p:tav tm="0">
                                          <p:val>
                                            <p:strVal val="#ppt_x"/>
                                          </p:val>
                                        </p:tav>
                                        <p:tav tm="100000">
                                          <p:val>
                                            <p:strVal val="#ppt_x"/>
                                          </p:val>
                                        </p:tav>
                                      </p:tavLst>
                                    </p:anim>
                                    <p:anim calcmode="lin" valueType="num">
                                      <p:cBhvr additive="base">
                                        <p:cTn id="111" dur="2000" fill="hold"/>
                                        <p:tgtEl>
                                          <p:spTgt spid="14"/>
                                        </p:tgtEl>
                                        <p:attrNameLst>
                                          <p:attrName>ppt_y</p:attrName>
                                        </p:attrNameLst>
                                      </p:cBhvr>
                                      <p:tavLst>
                                        <p:tav tm="0">
                                          <p:val>
                                            <p:strVal val="0-#ppt_h/2"/>
                                          </p:val>
                                        </p:tav>
                                        <p:tav tm="100000">
                                          <p:val>
                                            <p:strVal val="#ppt_y"/>
                                          </p:val>
                                        </p:tav>
                                      </p:tavLst>
                                    </p:anim>
                                  </p:childTnLst>
                                </p:cTn>
                              </p:par>
                              <p:par>
                                <p:cTn id="112" presetID="2" presetClass="entr" presetSubtype="1" fill="hold" grpId="1"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2000" fill="hold"/>
                                        <p:tgtEl>
                                          <p:spTgt spid="15"/>
                                        </p:tgtEl>
                                        <p:attrNameLst>
                                          <p:attrName>ppt_x</p:attrName>
                                        </p:attrNameLst>
                                      </p:cBhvr>
                                      <p:tavLst>
                                        <p:tav tm="0">
                                          <p:val>
                                            <p:strVal val="#ppt_x"/>
                                          </p:val>
                                        </p:tav>
                                        <p:tav tm="100000">
                                          <p:val>
                                            <p:strVal val="#ppt_x"/>
                                          </p:val>
                                        </p:tav>
                                      </p:tavLst>
                                    </p:anim>
                                    <p:anim calcmode="lin" valueType="num">
                                      <p:cBhvr additive="base">
                                        <p:cTn id="115" dur="2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1" fill="hold" grpId="1"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2000" fill="hold"/>
                                        <p:tgtEl>
                                          <p:spTgt spid="16"/>
                                        </p:tgtEl>
                                        <p:attrNameLst>
                                          <p:attrName>ppt_x</p:attrName>
                                        </p:attrNameLst>
                                      </p:cBhvr>
                                      <p:tavLst>
                                        <p:tav tm="0">
                                          <p:val>
                                            <p:strVal val="#ppt_x"/>
                                          </p:val>
                                        </p:tav>
                                        <p:tav tm="100000">
                                          <p:val>
                                            <p:strVal val="#ppt_x"/>
                                          </p:val>
                                        </p:tav>
                                      </p:tavLst>
                                    </p:anim>
                                    <p:anim calcmode="lin" valueType="num">
                                      <p:cBhvr additive="base">
                                        <p:cTn id="119" dur="2000" fill="hold"/>
                                        <p:tgtEl>
                                          <p:spTgt spid="16"/>
                                        </p:tgtEl>
                                        <p:attrNameLst>
                                          <p:attrName>ppt_y</p:attrName>
                                        </p:attrNameLst>
                                      </p:cBhvr>
                                      <p:tavLst>
                                        <p:tav tm="0">
                                          <p:val>
                                            <p:strVal val="0-#ppt_h/2"/>
                                          </p:val>
                                        </p:tav>
                                        <p:tav tm="100000">
                                          <p:val>
                                            <p:strVal val="#ppt_y"/>
                                          </p:val>
                                        </p:tav>
                                      </p:tavLst>
                                    </p:anim>
                                  </p:childTnLst>
                                </p:cTn>
                              </p:par>
                              <p:par>
                                <p:cTn id="120" presetID="2" presetClass="entr" presetSubtype="1" fill="hold" grpId="1" nodeType="withEffect">
                                  <p:stCondLst>
                                    <p:cond delay="0"/>
                                  </p:stCondLst>
                                  <p:childTnLst>
                                    <p:set>
                                      <p:cBhvr>
                                        <p:cTn id="121" dur="1" fill="hold">
                                          <p:stCondLst>
                                            <p:cond delay="0"/>
                                          </p:stCondLst>
                                        </p:cTn>
                                        <p:tgtEl>
                                          <p:spTgt spid="17"/>
                                        </p:tgtEl>
                                        <p:attrNameLst>
                                          <p:attrName>style.visibility</p:attrName>
                                        </p:attrNameLst>
                                      </p:cBhvr>
                                      <p:to>
                                        <p:strVal val="visible"/>
                                      </p:to>
                                    </p:set>
                                    <p:anim calcmode="lin" valueType="num">
                                      <p:cBhvr additive="base">
                                        <p:cTn id="122" dur="2000" fill="hold"/>
                                        <p:tgtEl>
                                          <p:spTgt spid="17"/>
                                        </p:tgtEl>
                                        <p:attrNameLst>
                                          <p:attrName>ppt_x</p:attrName>
                                        </p:attrNameLst>
                                      </p:cBhvr>
                                      <p:tavLst>
                                        <p:tav tm="0">
                                          <p:val>
                                            <p:strVal val="#ppt_x"/>
                                          </p:val>
                                        </p:tav>
                                        <p:tav tm="100000">
                                          <p:val>
                                            <p:strVal val="#ppt_x"/>
                                          </p:val>
                                        </p:tav>
                                      </p:tavLst>
                                    </p:anim>
                                    <p:anim calcmode="lin" valueType="num">
                                      <p:cBhvr additive="base">
                                        <p:cTn id="123" dur="2000" fill="hold"/>
                                        <p:tgtEl>
                                          <p:spTgt spid="17"/>
                                        </p:tgtEl>
                                        <p:attrNameLst>
                                          <p:attrName>ppt_y</p:attrName>
                                        </p:attrNameLst>
                                      </p:cBhvr>
                                      <p:tavLst>
                                        <p:tav tm="0">
                                          <p:val>
                                            <p:strVal val="0-#ppt_h/2"/>
                                          </p:val>
                                        </p:tav>
                                        <p:tav tm="100000">
                                          <p:val>
                                            <p:strVal val="#ppt_y"/>
                                          </p:val>
                                        </p:tav>
                                      </p:tavLst>
                                    </p:anim>
                                  </p:childTnLst>
                                </p:cTn>
                              </p:par>
                              <p:par>
                                <p:cTn id="124" presetID="2" presetClass="entr" presetSubtype="1" fill="hold" grpId="1" nodeType="withEffect">
                                  <p:stCondLst>
                                    <p:cond delay="0"/>
                                  </p:stCondLst>
                                  <p:childTnLst>
                                    <p:set>
                                      <p:cBhvr>
                                        <p:cTn id="125" dur="1" fill="hold">
                                          <p:stCondLst>
                                            <p:cond delay="0"/>
                                          </p:stCondLst>
                                        </p:cTn>
                                        <p:tgtEl>
                                          <p:spTgt spid="18"/>
                                        </p:tgtEl>
                                        <p:attrNameLst>
                                          <p:attrName>style.visibility</p:attrName>
                                        </p:attrNameLst>
                                      </p:cBhvr>
                                      <p:to>
                                        <p:strVal val="visible"/>
                                      </p:to>
                                    </p:set>
                                    <p:anim calcmode="lin" valueType="num">
                                      <p:cBhvr additive="base">
                                        <p:cTn id="126" dur="2000" fill="hold"/>
                                        <p:tgtEl>
                                          <p:spTgt spid="18"/>
                                        </p:tgtEl>
                                        <p:attrNameLst>
                                          <p:attrName>ppt_x</p:attrName>
                                        </p:attrNameLst>
                                      </p:cBhvr>
                                      <p:tavLst>
                                        <p:tav tm="0">
                                          <p:val>
                                            <p:strVal val="#ppt_x"/>
                                          </p:val>
                                        </p:tav>
                                        <p:tav tm="100000">
                                          <p:val>
                                            <p:strVal val="#ppt_x"/>
                                          </p:val>
                                        </p:tav>
                                      </p:tavLst>
                                    </p:anim>
                                    <p:anim calcmode="lin" valueType="num">
                                      <p:cBhvr additive="base">
                                        <p:cTn id="127" dur="2000" fill="hold"/>
                                        <p:tgtEl>
                                          <p:spTgt spid="18"/>
                                        </p:tgtEl>
                                        <p:attrNameLst>
                                          <p:attrName>ppt_y</p:attrName>
                                        </p:attrNameLst>
                                      </p:cBhvr>
                                      <p:tavLst>
                                        <p:tav tm="0">
                                          <p:val>
                                            <p:strVal val="0-#ppt_h/2"/>
                                          </p:val>
                                        </p:tav>
                                        <p:tav tm="100000">
                                          <p:val>
                                            <p:strVal val="#ppt_y"/>
                                          </p:val>
                                        </p:tav>
                                      </p:tavLst>
                                    </p:anim>
                                  </p:childTnLst>
                                </p:cTn>
                              </p:par>
                              <p:par>
                                <p:cTn id="128" presetID="2" presetClass="entr" presetSubtype="1"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 calcmode="lin" valueType="num">
                                      <p:cBhvr additive="base">
                                        <p:cTn id="130" dur="2000" fill="hold"/>
                                        <p:tgtEl>
                                          <p:spTgt spid="19"/>
                                        </p:tgtEl>
                                        <p:attrNameLst>
                                          <p:attrName>ppt_x</p:attrName>
                                        </p:attrNameLst>
                                      </p:cBhvr>
                                      <p:tavLst>
                                        <p:tav tm="0">
                                          <p:val>
                                            <p:strVal val="#ppt_x"/>
                                          </p:val>
                                        </p:tav>
                                        <p:tav tm="100000">
                                          <p:val>
                                            <p:strVal val="#ppt_x"/>
                                          </p:val>
                                        </p:tav>
                                      </p:tavLst>
                                    </p:anim>
                                    <p:anim calcmode="lin" valueType="num">
                                      <p:cBhvr additive="base">
                                        <p:cTn id="131" dur="2000" fill="hold"/>
                                        <p:tgtEl>
                                          <p:spTgt spid="19"/>
                                        </p:tgtEl>
                                        <p:attrNameLst>
                                          <p:attrName>ppt_y</p:attrName>
                                        </p:attrNameLst>
                                      </p:cBhvr>
                                      <p:tavLst>
                                        <p:tav tm="0">
                                          <p:val>
                                            <p:strVal val="0-#ppt_h/2"/>
                                          </p:val>
                                        </p:tav>
                                        <p:tav tm="100000">
                                          <p:val>
                                            <p:strVal val="#ppt_y"/>
                                          </p:val>
                                        </p:tav>
                                      </p:tavLst>
                                    </p:anim>
                                  </p:childTnLst>
                                </p:cTn>
                              </p:par>
                              <p:par>
                                <p:cTn id="132" presetID="2" presetClass="entr" presetSubtype="1" fill="hold" grpId="1" nodeType="withEffect">
                                  <p:stCondLst>
                                    <p:cond delay="0"/>
                                  </p:stCondLst>
                                  <p:childTnLst>
                                    <p:set>
                                      <p:cBhvr>
                                        <p:cTn id="133" dur="1" fill="hold">
                                          <p:stCondLst>
                                            <p:cond delay="0"/>
                                          </p:stCondLst>
                                        </p:cTn>
                                        <p:tgtEl>
                                          <p:spTgt spid="26"/>
                                        </p:tgtEl>
                                        <p:attrNameLst>
                                          <p:attrName>style.visibility</p:attrName>
                                        </p:attrNameLst>
                                      </p:cBhvr>
                                      <p:to>
                                        <p:strVal val="visible"/>
                                      </p:to>
                                    </p:set>
                                    <p:anim calcmode="lin" valueType="num">
                                      <p:cBhvr additive="base">
                                        <p:cTn id="134" dur="2000" fill="hold"/>
                                        <p:tgtEl>
                                          <p:spTgt spid="26"/>
                                        </p:tgtEl>
                                        <p:attrNameLst>
                                          <p:attrName>ppt_x</p:attrName>
                                        </p:attrNameLst>
                                      </p:cBhvr>
                                      <p:tavLst>
                                        <p:tav tm="0">
                                          <p:val>
                                            <p:strVal val="#ppt_x"/>
                                          </p:val>
                                        </p:tav>
                                        <p:tav tm="100000">
                                          <p:val>
                                            <p:strVal val="#ppt_x"/>
                                          </p:val>
                                        </p:tav>
                                      </p:tavLst>
                                    </p:anim>
                                    <p:anim calcmode="lin" valueType="num">
                                      <p:cBhvr additive="base">
                                        <p:cTn id="135" dur="2000" fill="hold"/>
                                        <p:tgtEl>
                                          <p:spTgt spid="26"/>
                                        </p:tgtEl>
                                        <p:attrNameLst>
                                          <p:attrName>ppt_y</p:attrName>
                                        </p:attrNameLst>
                                      </p:cBhvr>
                                      <p:tavLst>
                                        <p:tav tm="0">
                                          <p:val>
                                            <p:strVal val="0-#ppt_h/2"/>
                                          </p:val>
                                        </p:tav>
                                        <p:tav tm="100000">
                                          <p:val>
                                            <p:strVal val="#ppt_y"/>
                                          </p:val>
                                        </p:tav>
                                      </p:tavLst>
                                    </p:anim>
                                  </p:childTnLst>
                                </p:cTn>
                              </p:par>
                              <p:par>
                                <p:cTn id="136" presetID="2" presetClass="entr" presetSubtype="1" fill="hold" grpId="1" nodeType="withEffect">
                                  <p:stCondLst>
                                    <p:cond delay="0"/>
                                  </p:stCondLst>
                                  <p:childTnLst>
                                    <p:set>
                                      <p:cBhvr>
                                        <p:cTn id="137" dur="1" fill="hold">
                                          <p:stCondLst>
                                            <p:cond delay="0"/>
                                          </p:stCondLst>
                                        </p:cTn>
                                        <p:tgtEl>
                                          <p:spTgt spid="27"/>
                                        </p:tgtEl>
                                        <p:attrNameLst>
                                          <p:attrName>style.visibility</p:attrName>
                                        </p:attrNameLst>
                                      </p:cBhvr>
                                      <p:to>
                                        <p:strVal val="visible"/>
                                      </p:to>
                                    </p:set>
                                    <p:anim calcmode="lin" valueType="num">
                                      <p:cBhvr additive="base">
                                        <p:cTn id="138" dur="2000" fill="hold"/>
                                        <p:tgtEl>
                                          <p:spTgt spid="27"/>
                                        </p:tgtEl>
                                        <p:attrNameLst>
                                          <p:attrName>ppt_x</p:attrName>
                                        </p:attrNameLst>
                                      </p:cBhvr>
                                      <p:tavLst>
                                        <p:tav tm="0">
                                          <p:val>
                                            <p:strVal val="#ppt_x"/>
                                          </p:val>
                                        </p:tav>
                                        <p:tav tm="100000">
                                          <p:val>
                                            <p:strVal val="#ppt_x"/>
                                          </p:val>
                                        </p:tav>
                                      </p:tavLst>
                                    </p:anim>
                                    <p:anim calcmode="lin" valueType="num">
                                      <p:cBhvr additive="base">
                                        <p:cTn id="139" dur="2000" fill="hold"/>
                                        <p:tgtEl>
                                          <p:spTgt spid="27"/>
                                        </p:tgtEl>
                                        <p:attrNameLst>
                                          <p:attrName>ppt_y</p:attrName>
                                        </p:attrNameLst>
                                      </p:cBhvr>
                                      <p:tavLst>
                                        <p:tav tm="0">
                                          <p:val>
                                            <p:strVal val="0-#ppt_h/2"/>
                                          </p:val>
                                        </p:tav>
                                        <p:tav tm="100000">
                                          <p:val>
                                            <p:strVal val="#ppt_y"/>
                                          </p:val>
                                        </p:tav>
                                      </p:tavLst>
                                    </p:anim>
                                  </p:childTnLst>
                                </p:cTn>
                              </p:par>
                            </p:childTnLst>
                          </p:cTn>
                        </p:par>
                        <p:par>
                          <p:cTn id="140" fill="hold">
                            <p:stCondLst>
                              <p:cond delay="2000"/>
                            </p:stCondLst>
                            <p:childTnLst>
                              <p:par>
                                <p:cTn id="141" presetID="2" presetClass="exit" presetSubtype="1" fill="hold" grpId="2" nodeType="afterEffect">
                                  <p:stCondLst>
                                    <p:cond delay="0"/>
                                  </p:stCondLst>
                                  <p:childTnLst>
                                    <p:anim calcmode="lin" valueType="num">
                                      <p:cBhvr additive="base">
                                        <p:cTn id="142" dur="2000"/>
                                        <p:tgtEl>
                                          <p:spTgt spid="3"/>
                                        </p:tgtEl>
                                        <p:attrNameLst>
                                          <p:attrName>ppt_x</p:attrName>
                                        </p:attrNameLst>
                                      </p:cBhvr>
                                      <p:tavLst>
                                        <p:tav tm="0">
                                          <p:val>
                                            <p:strVal val="ppt_x"/>
                                          </p:val>
                                        </p:tav>
                                        <p:tav tm="100000">
                                          <p:val>
                                            <p:strVal val="ppt_x"/>
                                          </p:val>
                                        </p:tav>
                                      </p:tavLst>
                                    </p:anim>
                                    <p:anim calcmode="lin" valueType="num">
                                      <p:cBhvr additive="base">
                                        <p:cTn id="143" dur="2000"/>
                                        <p:tgtEl>
                                          <p:spTgt spid="3"/>
                                        </p:tgtEl>
                                        <p:attrNameLst>
                                          <p:attrName>ppt_y</p:attrName>
                                        </p:attrNameLst>
                                      </p:cBhvr>
                                      <p:tavLst>
                                        <p:tav tm="0">
                                          <p:val>
                                            <p:strVal val="ppt_y"/>
                                          </p:val>
                                        </p:tav>
                                        <p:tav tm="100000">
                                          <p:val>
                                            <p:strVal val="0-ppt_h/2"/>
                                          </p:val>
                                        </p:tav>
                                      </p:tavLst>
                                    </p:anim>
                                    <p:set>
                                      <p:cBhvr>
                                        <p:cTn id="144" dur="1" fill="hold">
                                          <p:stCondLst>
                                            <p:cond delay="1999"/>
                                          </p:stCondLst>
                                        </p:cTn>
                                        <p:tgtEl>
                                          <p:spTgt spid="3"/>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2000"/>
                                        <p:tgtEl>
                                          <p:spTgt spid="4"/>
                                        </p:tgtEl>
                                        <p:attrNameLst>
                                          <p:attrName>ppt_x</p:attrName>
                                        </p:attrNameLst>
                                      </p:cBhvr>
                                      <p:tavLst>
                                        <p:tav tm="0">
                                          <p:val>
                                            <p:strVal val="ppt_x"/>
                                          </p:val>
                                        </p:tav>
                                        <p:tav tm="100000">
                                          <p:val>
                                            <p:strVal val="ppt_x"/>
                                          </p:val>
                                        </p:tav>
                                      </p:tavLst>
                                    </p:anim>
                                    <p:anim calcmode="lin" valueType="num">
                                      <p:cBhvr additive="base">
                                        <p:cTn id="147" dur="2000"/>
                                        <p:tgtEl>
                                          <p:spTgt spid="4"/>
                                        </p:tgtEl>
                                        <p:attrNameLst>
                                          <p:attrName>ppt_y</p:attrName>
                                        </p:attrNameLst>
                                      </p:cBhvr>
                                      <p:tavLst>
                                        <p:tav tm="0">
                                          <p:val>
                                            <p:strVal val="ppt_y"/>
                                          </p:val>
                                        </p:tav>
                                        <p:tav tm="100000">
                                          <p:val>
                                            <p:strVal val="0-ppt_h/2"/>
                                          </p:val>
                                        </p:tav>
                                      </p:tavLst>
                                    </p:anim>
                                    <p:set>
                                      <p:cBhvr>
                                        <p:cTn id="148" dur="1" fill="hold">
                                          <p:stCondLst>
                                            <p:cond delay="1999"/>
                                          </p:stCondLst>
                                        </p:cTn>
                                        <p:tgtEl>
                                          <p:spTgt spid="4"/>
                                        </p:tgtEl>
                                        <p:attrNameLst>
                                          <p:attrName>style.visibility</p:attrName>
                                        </p:attrNameLst>
                                      </p:cBhvr>
                                      <p:to>
                                        <p:strVal val="hidden"/>
                                      </p:to>
                                    </p:set>
                                  </p:childTnLst>
                                </p:cTn>
                              </p:par>
                              <p:par>
                                <p:cTn id="149" presetID="2" presetClass="exit" presetSubtype="1" fill="hold" nodeType="withEffect">
                                  <p:stCondLst>
                                    <p:cond delay="0"/>
                                  </p:stCondLst>
                                  <p:childTnLst>
                                    <p:anim calcmode="lin" valueType="num">
                                      <p:cBhvr additive="base">
                                        <p:cTn id="150" dur="2000"/>
                                        <p:tgtEl>
                                          <p:spTgt spid="5"/>
                                        </p:tgtEl>
                                        <p:attrNameLst>
                                          <p:attrName>ppt_x</p:attrName>
                                        </p:attrNameLst>
                                      </p:cBhvr>
                                      <p:tavLst>
                                        <p:tav tm="0">
                                          <p:val>
                                            <p:strVal val="ppt_x"/>
                                          </p:val>
                                        </p:tav>
                                        <p:tav tm="100000">
                                          <p:val>
                                            <p:strVal val="ppt_x"/>
                                          </p:val>
                                        </p:tav>
                                      </p:tavLst>
                                    </p:anim>
                                    <p:anim calcmode="lin" valueType="num">
                                      <p:cBhvr additive="base">
                                        <p:cTn id="151" dur="2000"/>
                                        <p:tgtEl>
                                          <p:spTgt spid="5"/>
                                        </p:tgtEl>
                                        <p:attrNameLst>
                                          <p:attrName>ppt_y</p:attrName>
                                        </p:attrNameLst>
                                      </p:cBhvr>
                                      <p:tavLst>
                                        <p:tav tm="0">
                                          <p:val>
                                            <p:strVal val="ppt_y"/>
                                          </p:val>
                                        </p:tav>
                                        <p:tav tm="100000">
                                          <p:val>
                                            <p:strVal val="0-ppt_h/2"/>
                                          </p:val>
                                        </p:tav>
                                      </p:tavLst>
                                    </p:anim>
                                    <p:set>
                                      <p:cBhvr>
                                        <p:cTn id="152" dur="1" fill="hold">
                                          <p:stCondLst>
                                            <p:cond delay="1999"/>
                                          </p:stCondLst>
                                        </p:cTn>
                                        <p:tgtEl>
                                          <p:spTgt spid="5"/>
                                        </p:tgtEl>
                                        <p:attrNameLst>
                                          <p:attrName>style.visibility</p:attrName>
                                        </p:attrNameLst>
                                      </p:cBhvr>
                                      <p:to>
                                        <p:strVal val="hidden"/>
                                      </p:to>
                                    </p:set>
                                  </p:childTnLst>
                                </p:cTn>
                              </p:par>
                              <p:par>
                                <p:cTn id="153" presetID="2" presetClass="exit" presetSubtype="1" fill="hold"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ppt_x"/>
                                          </p:val>
                                        </p:tav>
                                      </p:tavLst>
                                    </p:anim>
                                    <p:anim calcmode="lin" valueType="num">
                                      <p:cBhvr additive="base">
                                        <p:cTn id="155" dur="2000"/>
                                        <p:tgtEl>
                                          <p:spTgt spid="6"/>
                                        </p:tgtEl>
                                        <p:attrNameLst>
                                          <p:attrName>ppt_y</p:attrName>
                                        </p:attrNameLst>
                                      </p:cBhvr>
                                      <p:tavLst>
                                        <p:tav tm="0">
                                          <p:val>
                                            <p:strVal val="ppt_y"/>
                                          </p:val>
                                        </p:tav>
                                        <p:tav tm="100000">
                                          <p:val>
                                            <p:strVal val="0-ppt_h/2"/>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1" fill="hold" nodeType="withEffect">
                                  <p:stCondLst>
                                    <p:cond delay="0"/>
                                  </p:stCondLst>
                                  <p:childTnLst>
                                    <p:anim calcmode="lin" valueType="num">
                                      <p:cBhvr additive="base">
                                        <p:cTn id="158" dur="2000"/>
                                        <p:tgtEl>
                                          <p:spTgt spid="7"/>
                                        </p:tgtEl>
                                        <p:attrNameLst>
                                          <p:attrName>ppt_x</p:attrName>
                                        </p:attrNameLst>
                                      </p:cBhvr>
                                      <p:tavLst>
                                        <p:tav tm="0">
                                          <p:val>
                                            <p:strVal val="ppt_x"/>
                                          </p:val>
                                        </p:tav>
                                        <p:tav tm="100000">
                                          <p:val>
                                            <p:strVal val="ppt_x"/>
                                          </p:val>
                                        </p:tav>
                                      </p:tavLst>
                                    </p:anim>
                                    <p:anim calcmode="lin" valueType="num">
                                      <p:cBhvr additive="base">
                                        <p:cTn id="159" dur="2000"/>
                                        <p:tgtEl>
                                          <p:spTgt spid="7"/>
                                        </p:tgtEl>
                                        <p:attrNameLst>
                                          <p:attrName>ppt_y</p:attrName>
                                        </p:attrNameLst>
                                      </p:cBhvr>
                                      <p:tavLst>
                                        <p:tav tm="0">
                                          <p:val>
                                            <p:strVal val="ppt_y"/>
                                          </p:val>
                                        </p:tav>
                                        <p:tav tm="100000">
                                          <p:val>
                                            <p:strVal val="0-ppt_h/2"/>
                                          </p:val>
                                        </p:tav>
                                      </p:tavLst>
                                    </p:anim>
                                    <p:set>
                                      <p:cBhvr>
                                        <p:cTn id="160" dur="1" fill="hold">
                                          <p:stCondLst>
                                            <p:cond delay="1999"/>
                                          </p:stCondLst>
                                        </p:cTn>
                                        <p:tgtEl>
                                          <p:spTgt spid="7"/>
                                        </p:tgtEl>
                                        <p:attrNameLst>
                                          <p:attrName>style.visibility</p:attrName>
                                        </p:attrNameLst>
                                      </p:cBhvr>
                                      <p:to>
                                        <p:strVal val="hidden"/>
                                      </p:to>
                                    </p:set>
                                  </p:childTnLst>
                                </p:cTn>
                              </p:par>
                              <p:par>
                                <p:cTn id="161" presetID="2" presetClass="exit" presetSubtype="1" fill="hold" nodeType="withEffect">
                                  <p:stCondLst>
                                    <p:cond delay="0"/>
                                  </p:stCondLst>
                                  <p:childTnLst>
                                    <p:anim calcmode="lin" valueType="num">
                                      <p:cBhvr additive="base">
                                        <p:cTn id="162" dur="2000"/>
                                        <p:tgtEl>
                                          <p:spTgt spid="8"/>
                                        </p:tgtEl>
                                        <p:attrNameLst>
                                          <p:attrName>ppt_x</p:attrName>
                                        </p:attrNameLst>
                                      </p:cBhvr>
                                      <p:tavLst>
                                        <p:tav tm="0">
                                          <p:val>
                                            <p:strVal val="ppt_x"/>
                                          </p:val>
                                        </p:tav>
                                        <p:tav tm="100000">
                                          <p:val>
                                            <p:strVal val="ppt_x"/>
                                          </p:val>
                                        </p:tav>
                                      </p:tavLst>
                                    </p:anim>
                                    <p:anim calcmode="lin" valueType="num">
                                      <p:cBhvr additive="base">
                                        <p:cTn id="163" dur="2000"/>
                                        <p:tgtEl>
                                          <p:spTgt spid="8"/>
                                        </p:tgtEl>
                                        <p:attrNameLst>
                                          <p:attrName>ppt_y</p:attrName>
                                        </p:attrNameLst>
                                      </p:cBhvr>
                                      <p:tavLst>
                                        <p:tav tm="0">
                                          <p:val>
                                            <p:strVal val="ppt_y"/>
                                          </p:val>
                                        </p:tav>
                                        <p:tav tm="100000">
                                          <p:val>
                                            <p:strVal val="0-ppt_h/2"/>
                                          </p:val>
                                        </p:tav>
                                      </p:tavLst>
                                    </p:anim>
                                    <p:set>
                                      <p:cBhvr>
                                        <p:cTn id="164" dur="1" fill="hold">
                                          <p:stCondLst>
                                            <p:cond delay="1999"/>
                                          </p:stCondLst>
                                        </p:cTn>
                                        <p:tgtEl>
                                          <p:spTgt spid="8"/>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2000"/>
                                        <p:tgtEl>
                                          <p:spTgt spid="9"/>
                                        </p:tgtEl>
                                        <p:attrNameLst>
                                          <p:attrName>ppt_x</p:attrName>
                                        </p:attrNameLst>
                                      </p:cBhvr>
                                      <p:tavLst>
                                        <p:tav tm="0">
                                          <p:val>
                                            <p:strVal val="ppt_x"/>
                                          </p:val>
                                        </p:tav>
                                        <p:tav tm="100000">
                                          <p:val>
                                            <p:strVal val="ppt_x"/>
                                          </p:val>
                                        </p:tav>
                                      </p:tavLst>
                                    </p:anim>
                                    <p:anim calcmode="lin" valueType="num">
                                      <p:cBhvr additive="base">
                                        <p:cTn id="167" dur="2000"/>
                                        <p:tgtEl>
                                          <p:spTgt spid="9"/>
                                        </p:tgtEl>
                                        <p:attrNameLst>
                                          <p:attrName>ppt_y</p:attrName>
                                        </p:attrNameLst>
                                      </p:cBhvr>
                                      <p:tavLst>
                                        <p:tav tm="0">
                                          <p:val>
                                            <p:strVal val="ppt_y"/>
                                          </p:val>
                                        </p:tav>
                                        <p:tav tm="100000">
                                          <p:val>
                                            <p:strVal val="0-ppt_h/2"/>
                                          </p:val>
                                        </p:tav>
                                      </p:tavLst>
                                    </p:anim>
                                    <p:set>
                                      <p:cBhvr>
                                        <p:cTn id="168" dur="1" fill="hold">
                                          <p:stCondLst>
                                            <p:cond delay="1999"/>
                                          </p:stCondLst>
                                        </p:cTn>
                                        <p:tgtEl>
                                          <p:spTgt spid="9"/>
                                        </p:tgtEl>
                                        <p:attrNameLst>
                                          <p:attrName>style.visibility</p:attrName>
                                        </p:attrNameLst>
                                      </p:cBhvr>
                                      <p:to>
                                        <p:strVal val="hidden"/>
                                      </p:to>
                                    </p:set>
                                  </p:childTnLst>
                                </p:cTn>
                              </p:par>
                              <p:par>
                                <p:cTn id="169" presetID="2" presetClass="exit" presetSubtype="1" fill="hold" nodeType="withEffect">
                                  <p:stCondLst>
                                    <p:cond delay="0"/>
                                  </p:stCondLst>
                                  <p:childTnLst>
                                    <p:anim calcmode="lin" valueType="num">
                                      <p:cBhvr additive="base">
                                        <p:cTn id="170" dur="2000"/>
                                        <p:tgtEl>
                                          <p:spTgt spid="10"/>
                                        </p:tgtEl>
                                        <p:attrNameLst>
                                          <p:attrName>ppt_x</p:attrName>
                                        </p:attrNameLst>
                                      </p:cBhvr>
                                      <p:tavLst>
                                        <p:tav tm="0">
                                          <p:val>
                                            <p:strVal val="ppt_x"/>
                                          </p:val>
                                        </p:tav>
                                        <p:tav tm="100000">
                                          <p:val>
                                            <p:strVal val="ppt_x"/>
                                          </p:val>
                                        </p:tav>
                                      </p:tavLst>
                                    </p:anim>
                                    <p:anim calcmode="lin" valueType="num">
                                      <p:cBhvr additive="base">
                                        <p:cTn id="171" dur="2000"/>
                                        <p:tgtEl>
                                          <p:spTgt spid="10"/>
                                        </p:tgtEl>
                                        <p:attrNameLst>
                                          <p:attrName>ppt_y</p:attrName>
                                        </p:attrNameLst>
                                      </p:cBhvr>
                                      <p:tavLst>
                                        <p:tav tm="0">
                                          <p:val>
                                            <p:strVal val="ppt_y"/>
                                          </p:val>
                                        </p:tav>
                                        <p:tav tm="100000">
                                          <p:val>
                                            <p:strVal val="0-ppt_h/2"/>
                                          </p:val>
                                        </p:tav>
                                      </p:tavLst>
                                    </p:anim>
                                    <p:set>
                                      <p:cBhvr>
                                        <p:cTn id="172" dur="1" fill="hold">
                                          <p:stCondLst>
                                            <p:cond delay="1999"/>
                                          </p:stCondLst>
                                        </p:cTn>
                                        <p:tgtEl>
                                          <p:spTgt spid="10"/>
                                        </p:tgtEl>
                                        <p:attrNameLst>
                                          <p:attrName>style.visibility</p:attrName>
                                        </p:attrNameLst>
                                      </p:cBhvr>
                                      <p:to>
                                        <p:strVal val="hidden"/>
                                      </p:to>
                                    </p:set>
                                  </p:childTnLst>
                                </p:cTn>
                              </p:par>
                              <p:par>
                                <p:cTn id="173" presetID="2" presetClass="exit" presetSubtype="1" fill="hold" nodeType="withEffect">
                                  <p:stCondLst>
                                    <p:cond delay="0"/>
                                  </p:stCondLst>
                                  <p:childTnLst>
                                    <p:anim calcmode="lin" valueType="num">
                                      <p:cBhvr additive="base">
                                        <p:cTn id="174" dur="2000"/>
                                        <p:tgtEl>
                                          <p:spTgt spid="11"/>
                                        </p:tgtEl>
                                        <p:attrNameLst>
                                          <p:attrName>ppt_x</p:attrName>
                                        </p:attrNameLst>
                                      </p:cBhvr>
                                      <p:tavLst>
                                        <p:tav tm="0">
                                          <p:val>
                                            <p:strVal val="ppt_x"/>
                                          </p:val>
                                        </p:tav>
                                        <p:tav tm="100000">
                                          <p:val>
                                            <p:strVal val="ppt_x"/>
                                          </p:val>
                                        </p:tav>
                                      </p:tavLst>
                                    </p:anim>
                                    <p:anim calcmode="lin" valueType="num">
                                      <p:cBhvr additive="base">
                                        <p:cTn id="175" dur="2000"/>
                                        <p:tgtEl>
                                          <p:spTgt spid="11"/>
                                        </p:tgtEl>
                                        <p:attrNameLst>
                                          <p:attrName>ppt_y</p:attrName>
                                        </p:attrNameLst>
                                      </p:cBhvr>
                                      <p:tavLst>
                                        <p:tav tm="0">
                                          <p:val>
                                            <p:strVal val="ppt_y"/>
                                          </p:val>
                                        </p:tav>
                                        <p:tav tm="100000">
                                          <p:val>
                                            <p:strVal val="0-ppt_h/2"/>
                                          </p:val>
                                        </p:tav>
                                      </p:tavLst>
                                    </p:anim>
                                    <p:set>
                                      <p:cBhvr>
                                        <p:cTn id="176" dur="1" fill="hold">
                                          <p:stCondLst>
                                            <p:cond delay="1999"/>
                                          </p:stCondLst>
                                        </p:cTn>
                                        <p:tgtEl>
                                          <p:spTgt spid="11"/>
                                        </p:tgtEl>
                                        <p:attrNameLst>
                                          <p:attrName>style.visibility</p:attrName>
                                        </p:attrNameLst>
                                      </p:cBhvr>
                                      <p:to>
                                        <p:strVal val="hidden"/>
                                      </p:to>
                                    </p:set>
                                  </p:childTnLst>
                                </p:cTn>
                              </p:par>
                              <p:par>
                                <p:cTn id="177" presetID="2" presetClass="exit" presetSubtype="1" fill="hold"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ppt_x"/>
                                          </p:val>
                                        </p:tav>
                                      </p:tavLst>
                                    </p:anim>
                                    <p:anim calcmode="lin" valueType="num">
                                      <p:cBhvr additive="base">
                                        <p:cTn id="179" dur="2000"/>
                                        <p:tgtEl>
                                          <p:spTgt spid="12"/>
                                        </p:tgtEl>
                                        <p:attrNameLst>
                                          <p:attrName>ppt_y</p:attrName>
                                        </p:attrNameLst>
                                      </p:cBhvr>
                                      <p:tavLst>
                                        <p:tav tm="0">
                                          <p:val>
                                            <p:strVal val="ppt_y"/>
                                          </p:val>
                                        </p:tav>
                                        <p:tav tm="100000">
                                          <p:val>
                                            <p:strVal val="0-ppt_h/2"/>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1" fill="hold" nodeType="withEffect">
                                  <p:stCondLst>
                                    <p:cond delay="0"/>
                                  </p:stCondLst>
                                  <p:childTnLst>
                                    <p:anim calcmode="lin" valueType="num">
                                      <p:cBhvr additive="base">
                                        <p:cTn id="182" dur="2000"/>
                                        <p:tgtEl>
                                          <p:spTgt spid="13"/>
                                        </p:tgtEl>
                                        <p:attrNameLst>
                                          <p:attrName>ppt_x</p:attrName>
                                        </p:attrNameLst>
                                      </p:cBhvr>
                                      <p:tavLst>
                                        <p:tav tm="0">
                                          <p:val>
                                            <p:strVal val="ppt_x"/>
                                          </p:val>
                                        </p:tav>
                                        <p:tav tm="100000">
                                          <p:val>
                                            <p:strVal val="ppt_x"/>
                                          </p:val>
                                        </p:tav>
                                      </p:tavLst>
                                    </p:anim>
                                    <p:anim calcmode="lin" valueType="num">
                                      <p:cBhvr additive="base">
                                        <p:cTn id="183" dur="2000"/>
                                        <p:tgtEl>
                                          <p:spTgt spid="13"/>
                                        </p:tgtEl>
                                        <p:attrNameLst>
                                          <p:attrName>ppt_y</p:attrName>
                                        </p:attrNameLst>
                                      </p:cBhvr>
                                      <p:tavLst>
                                        <p:tav tm="0">
                                          <p:val>
                                            <p:strVal val="ppt_y"/>
                                          </p:val>
                                        </p:tav>
                                        <p:tav tm="100000">
                                          <p:val>
                                            <p:strVal val="0-ppt_h/2"/>
                                          </p:val>
                                        </p:tav>
                                      </p:tavLst>
                                    </p:anim>
                                    <p:set>
                                      <p:cBhvr>
                                        <p:cTn id="184" dur="1" fill="hold">
                                          <p:stCondLst>
                                            <p:cond delay="1999"/>
                                          </p:stCondLst>
                                        </p:cTn>
                                        <p:tgtEl>
                                          <p:spTgt spid="13"/>
                                        </p:tgtEl>
                                        <p:attrNameLst>
                                          <p:attrName>style.visibility</p:attrName>
                                        </p:attrNameLst>
                                      </p:cBhvr>
                                      <p:to>
                                        <p:strVal val="hidden"/>
                                      </p:to>
                                    </p:set>
                                  </p:childTnLst>
                                </p:cTn>
                              </p:par>
                              <p:par>
                                <p:cTn id="185" presetID="2" presetClass="exit" presetSubtype="1" fill="hold" nodeType="withEffect">
                                  <p:stCondLst>
                                    <p:cond delay="0"/>
                                  </p:stCondLst>
                                  <p:childTnLst>
                                    <p:anim calcmode="lin" valueType="num">
                                      <p:cBhvr additive="base">
                                        <p:cTn id="186" dur="2000"/>
                                        <p:tgtEl>
                                          <p:spTgt spid="14"/>
                                        </p:tgtEl>
                                        <p:attrNameLst>
                                          <p:attrName>ppt_x</p:attrName>
                                        </p:attrNameLst>
                                      </p:cBhvr>
                                      <p:tavLst>
                                        <p:tav tm="0">
                                          <p:val>
                                            <p:strVal val="ppt_x"/>
                                          </p:val>
                                        </p:tav>
                                        <p:tav tm="100000">
                                          <p:val>
                                            <p:strVal val="ppt_x"/>
                                          </p:val>
                                        </p:tav>
                                      </p:tavLst>
                                    </p:anim>
                                    <p:anim calcmode="lin" valueType="num">
                                      <p:cBhvr additive="base">
                                        <p:cTn id="187" dur="2000"/>
                                        <p:tgtEl>
                                          <p:spTgt spid="14"/>
                                        </p:tgtEl>
                                        <p:attrNameLst>
                                          <p:attrName>ppt_y</p:attrName>
                                        </p:attrNameLst>
                                      </p:cBhvr>
                                      <p:tavLst>
                                        <p:tav tm="0">
                                          <p:val>
                                            <p:strVal val="ppt_y"/>
                                          </p:val>
                                        </p:tav>
                                        <p:tav tm="100000">
                                          <p:val>
                                            <p:strVal val="0-ppt_h/2"/>
                                          </p:val>
                                        </p:tav>
                                      </p:tavLst>
                                    </p:anim>
                                    <p:set>
                                      <p:cBhvr>
                                        <p:cTn id="188" dur="1" fill="hold">
                                          <p:stCondLst>
                                            <p:cond delay="1999"/>
                                          </p:stCondLst>
                                        </p:cTn>
                                        <p:tgtEl>
                                          <p:spTgt spid="14"/>
                                        </p:tgtEl>
                                        <p:attrNameLst>
                                          <p:attrName>style.visibility</p:attrName>
                                        </p:attrNameLst>
                                      </p:cBhvr>
                                      <p:to>
                                        <p:strVal val="hidden"/>
                                      </p:to>
                                    </p:set>
                                  </p:childTnLst>
                                </p:cTn>
                              </p:par>
                              <p:par>
                                <p:cTn id="189" presetID="2" presetClass="exit" presetSubtype="1" fill="hold" nodeType="withEffect">
                                  <p:stCondLst>
                                    <p:cond delay="0"/>
                                  </p:stCondLst>
                                  <p:childTnLst>
                                    <p:anim calcmode="lin" valueType="num">
                                      <p:cBhvr additive="base">
                                        <p:cTn id="190" dur="2000"/>
                                        <p:tgtEl>
                                          <p:spTgt spid="15"/>
                                        </p:tgtEl>
                                        <p:attrNameLst>
                                          <p:attrName>ppt_x</p:attrName>
                                        </p:attrNameLst>
                                      </p:cBhvr>
                                      <p:tavLst>
                                        <p:tav tm="0">
                                          <p:val>
                                            <p:strVal val="ppt_x"/>
                                          </p:val>
                                        </p:tav>
                                        <p:tav tm="100000">
                                          <p:val>
                                            <p:strVal val="ppt_x"/>
                                          </p:val>
                                        </p:tav>
                                      </p:tavLst>
                                    </p:anim>
                                    <p:anim calcmode="lin" valueType="num">
                                      <p:cBhvr additive="base">
                                        <p:cTn id="191" dur="2000"/>
                                        <p:tgtEl>
                                          <p:spTgt spid="15"/>
                                        </p:tgtEl>
                                        <p:attrNameLst>
                                          <p:attrName>ppt_y</p:attrName>
                                        </p:attrNameLst>
                                      </p:cBhvr>
                                      <p:tavLst>
                                        <p:tav tm="0">
                                          <p:val>
                                            <p:strVal val="ppt_y"/>
                                          </p:val>
                                        </p:tav>
                                        <p:tav tm="100000">
                                          <p:val>
                                            <p:strVal val="0-ppt_h/2"/>
                                          </p:val>
                                        </p:tav>
                                      </p:tavLst>
                                    </p:anim>
                                    <p:set>
                                      <p:cBhvr>
                                        <p:cTn id="192" dur="1" fill="hold">
                                          <p:stCondLst>
                                            <p:cond delay="1999"/>
                                          </p:stCondLst>
                                        </p:cTn>
                                        <p:tgtEl>
                                          <p:spTgt spid="15"/>
                                        </p:tgtEl>
                                        <p:attrNameLst>
                                          <p:attrName>style.visibility</p:attrName>
                                        </p:attrNameLst>
                                      </p:cBhvr>
                                      <p:to>
                                        <p:strVal val="hidden"/>
                                      </p:to>
                                    </p:set>
                                  </p:childTnLst>
                                </p:cTn>
                              </p:par>
                              <p:par>
                                <p:cTn id="193" presetID="2" presetClass="exit" presetSubtype="1" fill="hold" nodeType="withEffect">
                                  <p:stCondLst>
                                    <p:cond delay="0"/>
                                  </p:stCondLst>
                                  <p:childTnLst>
                                    <p:anim calcmode="lin" valueType="num">
                                      <p:cBhvr additive="base">
                                        <p:cTn id="194" dur="2000"/>
                                        <p:tgtEl>
                                          <p:spTgt spid="16"/>
                                        </p:tgtEl>
                                        <p:attrNameLst>
                                          <p:attrName>ppt_x</p:attrName>
                                        </p:attrNameLst>
                                      </p:cBhvr>
                                      <p:tavLst>
                                        <p:tav tm="0">
                                          <p:val>
                                            <p:strVal val="ppt_x"/>
                                          </p:val>
                                        </p:tav>
                                        <p:tav tm="100000">
                                          <p:val>
                                            <p:strVal val="ppt_x"/>
                                          </p:val>
                                        </p:tav>
                                      </p:tavLst>
                                    </p:anim>
                                    <p:anim calcmode="lin" valueType="num">
                                      <p:cBhvr additive="base">
                                        <p:cTn id="195" dur="2000"/>
                                        <p:tgtEl>
                                          <p:spTgt spid="16"/>
                                        </p:tgtEl>
                                        <p:attrNameLst>
                                          <p:attrName>ppt_y</p:attrName>
                                        </p:attrNameLst>
                                      </p:cBhvr>
                                      <p:tavLst>
                                        <p:tav tm="0">
                                          <p:val>
                                            <p:strVal val="ppt_y"/>
                                          </p:val>
                                        </p:tav>
                                        <p:tav tm="100000">
                                          <p:val>
                                            <p:strVal val="0-ppt_h/2"/>
                                          </p:val>
                                        </p:tav>
                                      </p:tavLst>
                                    </p:anim>
                                    <p:set>
                                      <p:cBhvr>
                                        <p:cTn id="196" dur="1" fill="hold">
                                          <p:stCondLst>
                                            <p:cond delay="1999"/>
                                          </p:stCondLst>
                                        </p:cTn>
                                        <p:tgtEl>
                                          <p:spTgt spid="16"/>
                                        </p:tgtEl>
                                        <p:attrNameLst>
                                          <p:attrName>style.visibility</p:attrName>
                                        </p:attrNameLst>
                                      </p:cBhvr>
                                      <p:to>
                                        <p:strVal val="hidden"/>
                                      </p:to>
                                    </p:set>
                                  </p:childTnLst>
                                </p:cTn>
                              </p:par>
                              <p:par>
                                <p:cTn id="197" presetID="2" presetClass="exit" presetSubtype="1" fill="hold" nodeType="withEffect">
                                  <p:stCondLst>
                                    <p:cond delay="0"/>
                                  </p:stCondLst>
                                  <p:childTnLst>
                                    <p:anim calcmode="lin" valueType="num">
                                      <p:cBhvr additive="base">
                                        <p:cTn id="198" dur="2000"/>
                                        <p:tgtEl>
                                          <p:spTgt spid="17"/>
                                        </p:tgtEl>
                                        <p:attrNameLst>
                                          <p:attrName>ppt_x</p:attrName>
                                        </p:attrNameLst>
                                      </p:cBhvr>
                                      <p:tavLst>
                                        <p:tav tm="0">
                                          <p:val>
                                            <p:strVal val="ppt_x"/>
                                          </p:val>
                                        </p:tav>
                                        <p:tav tm="100000">
                                          <p:val>
                                            <p:strVal val="ppt_x"/>
                                          </p:val>
                                        </p:tav>
                                      </p:tavLst>
                                    </p:anim>
                                    <p:anim calcmode="lin" valueType="num">
                                      <p:cBhvr additive="base">
                                        <p:cTn id="199" dur="2000"/>
                                        <p:tgtEl>
                                          <p:spTgt spid="17"/>
                                        </p:tgtEl>
                                        <p:attrNameLst>
                                          <p:attrName>ppt_y</p:attrName>
                                        </p:attrNameLst>
                                      </p:cBhvr>
                                      <p:tavLst>
                                        <p:tav tm="0">
                                          <p:val>
                                            <p:strVal val="ppt_y"/>
                                          </p:val>
                                        </p:tav>
                                        <p:tav tm="100000">
                                          <p:val>
                                            <p:strVal val="0-ppt_h/2"/>
                                          </p:val>
                                        </p:tav>
                                      </p:tavLst>
                                    </p:anim>
                                    <p:set>
                                      <p:cBhvr>
                                        <p:cTn id="200" dur="1" fill="hold">
                                          <p:stCondLst>
                                            <p:cond delay="1999"/>
                                          </p:stCondLst>
                                        </p:cTn>
                                        <p:tgtEl>
                                          <p:spTgt spid="17"/>
                                        </p:tgtEl>
                                        <p:attrNameLst>
                                          <p:attrName>style.visibility</p:attrName>
                                        </p:attrNameLst>
                                      </p:cBhvr>
                                      <p:to>
                                        <p:strVal val="hidden"/>
                                      </p:to>
                                    </p:set>
                                  </p:childTnLst>
                                </p:cTn>
                              </p:par>
                              <p:par>
                                <p:cTn id="201" presetID="2" presetClass="exit" presetSubtype="1" fill="hold" nodeType="withEffect">
                                  <p:stCondLst>
                                    <p:cond delay="0"/>
                                  </p:stCondLst>
                                  <p:childTnLst>
                                    <p:anim calcmode="lin" valueType="num">
                                      <p:cBhvr additive="base">
                                        <p:cTn id="202" dur="2000"/>
                                        <p:tgtEl>
                                          <p:spTgt spid="18"/>
                                        </p:tgtEl>
                                        <p:attrNameLst>
                                          <p:attrName>ppt_x</p:attrName>
                                        </p:attrNameLst>
                                      </p:cBhvr>
                                      <p:tavLst>
                                        <p:tav tm="0">
                                          <p:val>
                                            <p:strVal val="ppt_x"/>
                                          </p:val>
                                        </p:tav>
                                        <p:tav tm="100000">
                                          <p:val>
                                            <p:strVal val="ppt_x"/>
                                          </p:val>
                                        </p:tav>
                                      </p:tavLst>
                                    </p:anim>
                                    <p:anim calcmode="lin" valueType="num">
                                      <p:cBhvr additive="base">
                                        <p:cTn id="203" dur="2000"/>
                                        <p:tgtEl>
                                          <p:spTgt spid="18"/>
                                        </p:tgtEl>
                                        <p:attrNameLst>
                                          <p:attrName>ppt_y</p:attrName>
                                        </p:attrNameLst>
                                      </p:cBhvr>
                                      <p:tavLst>
                                        <p:tav tm="0">
                                          <p:val>
                                            <p:strVal val="ppt_y"/>
                                          </p:val>
                                        </p:tav>
                                        <p:tav tm="100000">
                                          <p:val>
                                            <p:strVal val="0-ppt_h/2"/>
                                          </p:val>
                                        </p:tav>
                                      </p:tavLst>
                                    </p:anim>
                                    <p:set>
                                      <p:cBhvr>
                                        <p:cTn id="204" dur="1" fill="hold">
                                          <p:stCondLst>
                                            <p:cond delay="1999"/>
                                          </p:stCondLst>
                                        </p:cTn>
                                        <p:tgtEl>
                                          <p:spTgt spid="18"/>
                                        </p:tgtEl>
                                        <p:attrNameLst>
                                          <p:attrName>style.visibility</p:attrName>
                                        </p:attrNameLst>
                                      </p:cBhvr>
                                      <p:to>
                                        <p:strVal val="hidden"/>
                                      </p:to>
                                    </p:set>
                                  </p:childTnLst>
                                </p:cTn>
                              </p:par>
                              <p:par>
                                <p:cTn id="205" presetID="2" presetClass="exit" presetSubtype="1" fill="hold" nodeType="withEffect">
                                  <p:stCondLst>
                                    <p:cond delay="0"/>
                                  </p:stCondLst>
                                  <p:childTnLst>
                                    <p:anim calcmode="lin" valueType="num">
                                      <p:cBhvr additive="base">
                                        <p:cTn id="206" dur="2000"/>
                                        <p:tgtEl>
                                          <p:spTgt spid="19"/>
                                        </p:tgtEl>
                                        <p:attrNameLst>
                                          <p:attrName>ppt_x</p:attrName>
                                        </p:attrNameLst>
                                      </p:cBhvr>
                                      <p:tavLst>
                                        <p:tav tm="0">
                                          <p:val>
                                            <p:strVal val="ppt_x"/>
                                          </p:val>
                                        </p:tav>
                                        <p:tav tm="100000">
                                          <p:val>
                                            <p:strVal val="ppt_x"/>
                                          </p:val>
                                        </p:tav>
                                      </p:tavLst>
                                    </p:anim>
                                    <p:anim calcmode="lin" valueType="num">
                                      <p:cBhvr additive="base">
                                        <p:cTn id="207" dur="2000"/>
                                        <p:tgtEl>
                                          <p:spTgt spid="19"/>
                                        </p:tgtEl>
                                        <p:attrNameLst>
                                          <p:attrName>ppt_y</p:attrName>
                                        </p:attrNameLst>
                                      </p:cBhvr>
                                      <p:tavLst>
                                        <p:tav tm="0">
                                          <p:val>
                                            <p:strVal val="ppt_y"/>
                                          </p:val>
                                        </p:tav>
                                        <p:tav tm="100000">
                                          <p:val>
                                            <p:strVal val="0-ppt_h/2"/>
                                          </p:val>
                                        </p:tav>
                                      </p:tavLst>
                                    </p:anim>
                                    <p:set>
                                      <p:cBhvr>
                                        <p:cTn id="208" dur="1" fill="hold">
                                          <p:stCondLst>
                                            <p:cond delay="1999"/>
                                          </p:stCondLst>
                                        </p:cTn>
                                        <p:tgtEl>
                                          <p:spTgt spid="19"/>
                                        </p:tgtEl>
                                        <p:attrNameLst>
                                          <p:attrName>style.visibility</p:attrName>
                                        </p:attrNameLst>
                                      </p:cBhvr>
                                      <p:to>
                                        <p:strVal val="hidden"/>
                                      </p:to>
                                    </p:set>
                                  </p:childTnLst>
                                </p:cTn>
                              </p:par>
                              <p:par>
                                <p:cTn id="209" presetID="2" presetClass="exit" presetSubtype="1" fill="hold" nodeType="withEffect">
                                  <p:stCondLst>
                                    <p:cond delay="0"/>
                                  </p:stCondLst>
                                  <p:childTnLst>
                                    <p:anim calcmode="lin" valueType="num">
                                      <p:cBhvr additive="base">
                                        <p:cTn id="210" dur="2000"/>
                                        <p:tgtEl>
                                          <p:spTgt spid="26"/>
                                        </p:tgtEl>
                                        <p:attrNameLst>
                                          <p:attrName>ppt_x</p:attrName>
                                        </p:attrNameLst>
                                      </p:cBhvr>
                                      <p:tavLst>
                                        <p:tav tm="0">
                                          <p:val>
                                            <p:strVal val="ppt_x"/>
                                          </p:val>
                                        </p:tav>
                                        <p:tav tm="100000">
                                          <p:val>
                                            <p:strVal val="ppt_x"/>
                                          </p:val>
                                        </p:tav>
                                      </p:tavLst>
                                    </p:anim>
                                    <p:anim calcmode="lin" valueType="num">
                                      <p:cBhvr additive="base">
                                        <p:cTn id="211" dur="2000"/>
                                        <p:tgtEl>
                                          <p:spTgt spid="26"/>
                                        </p:tgtEl>
                                        <p:attrNameLst>
                                          <p:attrName>ppt_y</p:attrName>
                                        </p:attrNameLst>
                                      </p:cBhvr>
                                      <p:tavLst>
                                        <p:tav tm="0">
                                          <p:val>
                                            <p:strVal val="ppt_y"/>
                                          </p:val>
                                        </p:tav>
                                        <p:tav tm="100000">
                                          <p:val>
                                            <p:strVal val="0-ppt_h/2"/>
                                          </p:val>
                                        </p:tav>
                                      </p:tavLst>
                                    </p:anim>
                                    <p:set>
                                      <p:cBhvr>
                                        <p:cTn id="212" dur="1" fill="hold">
                                          <p:stCondLst>
                                            <p:cond delay="1999"/>
                                          </p:stCondLst>
                                        </p:cTn>
                                        <p:tgtEl>
                                          <p:spTgt spid="26"/>
                                        </p:tgtEl>
                                        <p:attrNameLst>
                                          <p:attrName>style.visibility</p:attrName>
                                        </p:attrNameLst>
                                      </p:cBhvr>
                                      <p:to>
                                        <p:strVal val="hidden"/>
                                      </p:to>
                                    </p:set>
                                  </p:childTnLst>
                                </p:cTn>
                              </p:par>
                              <p:par>
                                <p:cTn id="213" presetID="2" presetClass="exit" presetSubtype="1" fill="hold" nodeType="withEffect">
                                  <p:stCondLst>
                                    <p:cond delay="0"/>
                                  </p:stCondLst>
                                  <p:childTnLst>
                                    <p:anim calcmode="lin" valueType="num">
                                      <p:cBhvr additive="base">
                                        <p:cTn id="214" dur="2000"/>
                                        <p:tgtEl>
                                          <p:spTgt spid="27"/>
                                        </p:tgtEl>
                                        <p:attrNameLst>
                                          <p:attrName>ppt_x</p:attrName>
                                        </p:attrNameLst>
                                      </p:cBhvr>
                                      <p:tavLst>
                                        <p:tav tm="0">
                                          <p:val>
                                            <p:strVal val="ppt_x"/>
                                          </p:val>
                                        </p:tav>
                                        <p:tav tm="100000">
                                          <p:val>
                                            <p:strVal val="ppt_x"/>
                                          </p:val>
                                        </p:tav>
                                      </p:tavLst>
                                    </p:anim>
                                    <p:anim calcmode="lin" valueType="num">
                                      <p:cBhvr additive="base">
                                        <p:cTn id="215" dur="2000"/>
                                        <p:tgtEl>
                                          <p:spTgt spid="27"/>
                                        </p:tgtEl>
                                        <p:attrNameLst>
                                          <p:attrName>ppt_y</p:attrName>
                                        </p:attrNameLst>
                                      </p:cBhvr>
                                      <p:tavLst>
                                        <p:tav tm="0">
                                          <p:val>
                                            <p:strVal val="ppt_y"/>
                                          </p:val>
                                        </p:tav>
                                        <p:tav tm="100000">
                                          <p:val>
                                            <p:strVal val="0-ppt_h/2"/>
                                          </p:val>
                                        </p:tav>
                                      </p:tavLst>
                                    </p:anim>
                                    <p:set>
                                      <p:cBhvr>
                                        <p:cTn id="216" dur="1" fill="hold">
                                          <p:stCondLst>
                                            <p:cond delay="1999"/>
                                          </p:stCondLst>
                                        </p:cTn>
                                        <p:tgtEl>
                                          <p:spTgt spid="27"/>
                                        </p:tgtEl>
                                        <p:attrNameLst>
                                          <p:attrName>style.visibility</p:attrName>
                                        </p:attrNameLst>
                                      </p:cBhvr>
                                      <p:to>
                                        <p:strVal val="hidden"/>
                                      </p:to>
                                    </p:set>
                                  </p:childTnLst>
                                </p:cTn>
                              </p:par>
                              <p:par>
                                <p:cTn id="217" presetID="13" presetClass="exit" presetSubtype="32" fill="hold" nodeType="withEffect">
                                  <p:stCondLst>
                                    <p:cond delay="0"/>
                                  </p:stCondLst>
                                  <p:childTnLst>
                                    <p:animEffect transition="out" filter="plus(out)">
                                      <p:cBhvr>
                                        <p:cTn id="218" dur="2000"/>
                                        <p:tgtEl>
                                          <p:spTgt spid="3"/>
                                        </p:tgtEl>
                                      </p:cBhvr>
                                    </p:animEffect>
                                    <p:set>
                                      <p:cBhvr>
                                        <p:cTn id="219" dur="1" fill="hold">
                                          <p:stCondLst>
                                            <p:cond delay="1999"/>
                                          </p:stCondLst>
                                        </p:cTn>
                                        <p:tgtEl>
                                          <p:spTgt spid="3"/>
                                        </p:tgtEl>
                                        <p:attrNameLst>
                                          <p:attrName>style.visibility</p:attrName>
                                        </p:attrNameLst>
                                      </p:cBhvr>
                                      <p:to>
                                        <p:strVal val="hidden"/>
                                      </p:to>
                                    </p:set>
                                  </p:childTnLst>
                                </p:cTn>
                              </p:par>
                              <p:par>
                                <p:cTn id="220" presetID="13" presetClass="exit" presetSubtype="32" fill="hold" nodeType="withEffect">
                                  <p:stCondLst>
                                    <p:cond delay="0"/>
                                  </p:stCondLst>
                                  <p:childTnLst>
                                    <p:animEffect transition="out" filter="plus(out)">
                                      <p:cBhvr>
                                        <p:cTn id="221" dur="2000"/>
                                        <p:tgtEl>
                                          <p:spTgt spid="4"/>
                                        </p:tgtEl>
                                      </p:cBhvr>
                                    </p:animEffect>
                                    <p:set>
                                      <p:cBhvr>
                                        <p:cTn id="222" dur="1" fill="hold">
                                          <p:stCondLst>
                                            <p:cond delay="1999"/>
                                          </p:stCondLst>
                                        </p:cTn>
                                        <p:tgtEl>
                                          <p:spTgt spid="4"/>
                                        </p:tgtEl>
                                        <p:attrNameLst>
                                          <p:attrName>style.visibility</p:attrName>
                                        </p:attrNameLst>
                                      </p:cBhvr>
                                      <p:to>
                                        <p:strVal val="hidden"/>
                                      </p:to>
                                    </p:set>
                                  </p:childTnLst>
                                </p:cTn>
                              </p:par>
                              <p:par>
                                <p:cTn id="223" presetID="13" presetClass="exit" presetSubtype="32" fill="hold" nodeType="withEffect">
                                  <p:stCondLst>
                                    <p:cond delay="0"/>
                                  </p:stCondLst>
                                  <p:childTnLst>
                                    <p:animEffect transition="out" filter="plus(out)">
                                      <p:cBhvr>
                                        <p:cTn id="224" dur="2000"/>
                                        <p:tgtEl>
                                          <p:spTgt spid="5"/>
                                        </p:tgtEl>
                                      </p:cBhvr>
                                    </p:animEffect>
                                    <p:set>
                                      <p:cBhvr>
                                        <p:cTn id="225" dur="1" fill="hold">
                                          <p:stCondLst>
                                            <p:cond delay="1999"/>
                                          </p:stCondLst>
                                        </p:cTn>
                                        <p:tgtEl>
                                          <p:spTgt spid="5"/>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2000"/>
                                        <p:tgtEl>
                                          <p:spTgt spid="6"/>
                                        </p:tgtEl>
                                      </p:cBhvr>
                                    </p:animEffect>
                                    <p:set>
                                      <p:cBhvr>
                                        <p:cTn id="228" dur="1" fill="hold">
                                          <p:stCondLst>
                                            <p:cond delay="1999"/>
                                          </p:stCondLst>
                                        </p:cTn>
                                        <p:tgtEl>
                                          <p:spTgt spid="6"/>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2000"/>
                                        <p:tgtEl>
                                          <p:spTgt spid="7"/>
                                        </p:tgtEl>
                                      </p:cBhvr>
                                    </p:animEffect>
                                    <p:set>
                                      <p:cBhvr>
                                        <p:cTn id="231" dur="1" fill="hold">
                                          <p:stCondLst>
                                            <p:cond delay="1999"/>
                                          </p:stCondLst>
                                        </p:cTn>
                                        <p:tgtEl>
                                          <p:spTgt spid="7"/>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2000"/>
                                        <p:tgtEl>
                                          <p:spTgt spid="8"/>
                                        </p:tgtEl>
                                      </p:cBhvr>
                                    </p:animEffect>
                                    <p:set>
                                      <p:cBhvr>
                                        <p:cTn id="234" dur="1" fill="hold">
                                          <p:stCondLst>
                                            <p:cond delay="1999"/>
                                          </p:stCondLst>
                                        </p:cTn>
                                        <p:tgtEl>
                                          <p:spTgt spid="8"/>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2000"/>
                                        <p:tgtEl>
                                          <p:spTgt spid="9"/>
                                        </p:tgtEl>
                                      </p:cBhvr>
                                    </p:animEffect>
                                    <p:set>
                                      <p:cBhvr>
                                        <p:cTn id="237" dur="1" fill="hold">
                                          <p:stCondLst>
                                            <p:cond delay="1999"/>
                                          </p:stCondLst>
                                        </p:cTn>
                                        <p:tgtEl>
                                          <p:spTgt spid="9"/>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2000"/>
                                        <p:tgtEl>
                                          <p:spTgt spid="10"/>
                                        </p:tgtEl>
                                      </p:cBhvr>
                                    </p:animEffect>
                                    <p:set>
                                      <p:cBhvr>
                                        <p:cTn id="240" dur="1" fill="hold">
                                          <p:stCondLst>
                                            <p:cond delay="1999"/>
                                          </p:stCondLst>
                                        </p:cTn>
                                        <p:tgtEl>
                                          <p:spTgt spid="10"/>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2000"/>
                                        <p:tgtEl>
                                          <p:spTgt spid="11"/>
                                        </p:tgtEl>
                                      </p:cBhvr>
                                    </p:animEffect>
                                    <p:set>
                                      <p:cBhvr>
                                        <p:cTn id="243" dur="1" fill="hold">
                                          <p:stCondLst>
                                            <p:cond delay="1999"/>
                                          </p:stCondLst>
                                        </p:cTn>
                                        <p:tgtEl>
                                          <p:spTgt spid="11"/>
                                        </p:tgtEl>
                                        <p:attrNameLst>
                                          <p:attrName>style.visibility</p:attrName>
                                        </p:attrNameLst>
                                      </p:cBhvr>
                                      <p:to>
                                        <p:strVal val="hidden"/>
                                      </p:to>
                                    </p:set>
                                  </p:childTnLst>
                                </p:cTn>
                              </p:par>
                              <p:par>
                                <p:cTn id="244" presetID="13" presetClass="exit" presetSubtype="32" fill="hold" nodeType="withEffect">
                                  <p:stCondLst>
                                    <p:cond delay="0"/>
                                  </p:stCondLst>
                                  <p:childTnLst>
                                    <p:animEffect transition="out" filter="plus(out)">
                                      <p:cBhvr>
                                        <p:cTn id="245" dur="2000"/>
                                        <p:tgtEl>
                                          <p:spTgt spid="12"/>
                                        </p:tgtEl>
                                      </p:cBhvr>
                                    </p:animEffect>
                                    <p:set>
                                      <p:cBhvr>
                                        <p:cTn id="246" dur="1" fill="hold">
                                          <p:stCondLst>
                                            <p:cond delay="1999"/>
                                          </p:stCondLst>
                                        </p:cTn>
                                        <p:tgtEl>
                                          <p:spTgt spid="12"/>
                                        </p:tgtEl>
                                        <p:attrNameLst>
                                          <p:attrName>style.visibility</p:attrName>
                                        </p:attrNameLst>
                                      </p:cBhvr>
                                      <p:to>
                                        <p:strVal val="hidden"/>
                                      </p:to>
                                    </p:set>
                                  </p:childTnLst>
                                </p:cTn>
                              </p:par>
                              <p:par>
                                <p:cTn id="247" presetID="13" presetClass="exit" presetSubtype="32" fill="hold" nodeType="withEffect">
                                  <p:stCondLst>
                                    <p:cond delay="0"/>
                                  </p:stCondLst>
                                  <p:childTnLst>
                                    <p:animEffect transition="out" filter="plus(out)">
                                      <p:cBhvr>
                                        <p:cTn id="248" dur="2000"/>
                                        <p:tgtEl>
                                          <p:spTgt spid="13"/>
                                        </p:tgtEl>
                                      </p:cBhvr>
                                    </p:animEffect>
                                    <p:set>
                                      <p:cBhvr>
                                        <p:cTn id="249" dur="1" fill="hold">
                                          <p:stCondLst>
                                            <p:cond delay="1999"/>
                                          </p:stCondLst>
                                        </p:cTn>
                                        <p:tgtEl>
                                          <p:spTgt spid="13"/>
                                        </p:tgtEl>
                                        <p:attrNameLst>
                                          <p:attrName>style.visibility</p:attrName>
                                        </p:attrNameLst>
                                      </p:cBhvr>
                                      <p:to>
                                        <p:strVal val="hidden"/>
                                      </p:to>
                                    </p:set>
                                  </p:childTnLst>
                                </p:cTn>
                              </p:par>
                              <p:par>
                                <p:cTn id="250" presetID="13" presetClass="exit" presetSubtype="32" fill="hold" nodeType="withEffect">
                                  <p:stCondLst>
                                    <p:cond delay="0"/>
                                  </p:stCondLst>
                                  <p:childTnLst>
                                    <p:animEffect transition="out" filter="plus(out)">
                                      <p:cBhvr>
                                        <p:cTn id="251" dur="2000"/>
                                        <p:tgtEl>
                                          <p:spTgt spid="14"/>
                                        </p:tgtEl>
                                      </p:cBhvr>
                                    </p:animEffect>
                                    <p:set>
                                      <p:cBhvr>
                                        <p:cTn id="252" dur="1" fill="hold">
                                          <p:stCondLst>
                                            <p:cond delay="1999"/>
                                          </p:stCondLst>
                                        </p:cTn>
                                        <p:tgtEl>
                                          <p:spTgt spid="14"/>
                                        </p:tgtEl>
                                        <p:attrNameLst>
                                          <p:attrName>style.visibility</p:attrName>
                                        </p:attrNameLst>
                                      </p:cBhvr>
                                      <p:to>
                                        <p:strVal val="hidden"/>
                                      </p:to>
                                    </p:set>
                                  </p:childTnLst>
                                </p:cTn>
                              </p:par>
                              <p:par>
                                <p:cTn id="253" presetID="13" presetClass="exit" presetSubtype="32" fill="hold" nodeType="withEffect">
                                  <p:stCondLst>
                                    <p:cond delay="0"/>
                                  </p:stCondLst>
                                  <p:childTnLst>
                                    <p:animEffect transition="out" filter="plus(out)">
                                      <p:cBhvr>
                                        <p:cTn id="254" dur="2000"/>
                                        <p:tgtEl>
                                          <p:spTgt spid="15"/>
                                        </p:tgtEl>
                                      </p:cBhvr>
                                    </p:animEffect>
                                    <p:set>
                                      <p:cBhvr>
                                        <p:cTn id="255" dur="1" fill="hold">
                                          <p:stCondLst>
                                            <p:cond delay="1999"/>
                                          </p:stCondLst>
                                        </p:cTn>
                                        <p:tgtEl>
                                          <p:spTgt spid="15"/>
                                        </p:tgtEl>
                                        <p:attrNameLst>
                                          <p:attrName>style.visibility</p:attrName>
                                        </p:attrNameLst>
                                      </p:cBhvr>
                                      <p:to>
                                        <p:strVal val="hidden"/>
                                      </p:to>
                                    </p:set>
                                  </p:childTnLst>
                                </p:cTn>
                              </p:par>
                              <p:par>
                                <p:cTn id="256" presetID="13" presetClass="exit" presetSubtype="32" fill="hold" nodeType="withEffect">
                                  <p:stCondLst>
                                    <p:cond delay="0"/>
                                  </p:stCondLst>
                                  <p:childTnLst>
                                    <p:animEffect transition="out" filter="plus(out)">
                                      <p:cBhvr>
                                        <p:cTn id="257" dur="2000"/>
                                        <p:tgtEl>
                                          <p:spTgt spid="16"/>
                                        </p:tgtEl>
                                      </p:cBhvr>
                                    </p:animEffect>
                                    <p:set>
                                      <p:cBhvr>
                                        <p:cTn id="258" dur="1" fill="hold">
                                          <p:stCondLst>
                                            <p:cond delay="1999"/>
                                          </p:stCondLst>
                                        </p:cTn>
                                        <p:tgtEl>
                                          <p:spTgt spid="16"/>
                                        </p:tgtEl>
                                        <p:attrNameLst>
                                          <p:attrName>style.visibility</p:attrName>
                                        </p:attrNameLst>
                                      </p:cBhvr>
                                      <p:to>
                                        <p:strVal val="hidden"/>
                                      </p:to>
                                    </p:set>
                                  </p:childTnLst>
                                </p:cTn>
                              </p:par>
                              <p:par>
                                <p:cTn id="259" presetID="13" presetClass="exit" presetSubtype="32" fill="hold" nodeType="withEffect">
                                  <p:stCondLst>
                                    <p:cond delay="0"/>
                                  </p:stCondLst>
                                  <p:childTnLst>
                                    <p:animEffect transition="out" filter="plus(out)">
                                      <p:cBhvr>
                                        <p:cTn id="260" dur="2000"/>
                                        <p:tgtEl>
                                          <p:spTgt spid="17"/>
                                        </p:tgtEl>
                                      </p:cBhvr>
                                    </p:animEffect>
                                    <p:set>
                                      <p:cBhvr>
                                        <p:cTn id="261" dur="1" fill="hold">
                                          <p:stCondLst>
                                            <p:cond delay="1999"/>
                                          </p:stCondLst>
                                        </p:cTn>
                                        <p:tgtEl>
                                          <p:spTgt spid="17"/>
                                        </p:tgtEl>
                                        <p:attrNameLst>
                                          <p:attrName>style.visibility</p:attrName>
                                        </p:attrNameLst>
                                      </p:cBhvr>
                                      <p:to>
                                        <p:strVal val="hidden"/>
                                      </p:to>
                                    </p:set>
                                  </p:childTnLst>
                                </p:cTn>
                              </p:par>
                              <p:par>
                                <p:cTn id="262" presetID="13" presetClass="exit" presetSubtype="32" fill="hold" nodeType="withEffect">
                                  <p:stCondLst>
                                    <p:cond delay="0"/>
                                  </p:stCondLst>
                                  <p:childTnLst>
                                    <p:animEffect transition="out" filter="plus(out)">
                                      <p:cBhvr>
                                        <p:cTn id="263" dur="2000"/>
                                        <p:tgtEl>
                                          <p:spTgt spid="18"/>
                                        </p:tgtEl>
                                      </p:cBhvr>
                                    </p:animEffect>
                                    <p:set>
                                      <p:cBhvr>
                                        <p:cTn id="264" dur="1" fill="hold">
                                          <p:stCondLst>
                                            <p:cond delay="1999"/>
                                          </p:stCondLst>
                                        </p:cTn>
                                        <p:tgtEl>
                                          <p:spTgt spid="18"/>
                                        </p:tgtEl>
                                        <p:attrNameLst>
                                          <p:attrName>style.visibility</p:attrName>
                                        </p:attrNameLst>
                                      </p:cBhvr>
                                      <p:to>
                                        <p:strVal val="hidden"/>
                                      </p:to>
                                    </p:set>
                                  </p:childTnLst>
                                </p:cTn>
                              </p:par>
                              <p:par>
                                <p:cTn id="265" presetID="13" presetClass="exit" presetSubtype="32" fill="hold" nodeType="withEffect">
                                  <p:stCondLst>
                                    <p:cond delay="0"/>
                                  </p:stCondLst>
                                  <p:childTnLst>
                                    <p:animEffect transition="out" filter="plus(out)">
                                      <p:cBhvr>
                                        <p:cTn id="266" dur="2000"/>
                                        <p:tgtEl>
                                          <p:spTgt spid="19"/>
                                        </p:tgtEl>
                                      </p:cBhvr>
                                    </p:animEffect>
                                    <p:set>
                                      <p:cBhvr>
                                        <p:cTn id="267" dur="1" fill="hold">
                                          <p:stCondLst>
                                            <p:cond delay="1999"/>
                                          </p:stCondLst>
                                        </p:cTn>
                                        <p:tgtEl>
                                          <p:spTgt spid="19"/>
                                        </p:tgtEl>
                                        <p:attrNameLst>
                                          <p:attrName>style.visibility</p:attrName>
                                        </p:attrNameLst>
                                      </p:cBhvr>
                                      <p:to>
                                        <p:strVal val="hidden"/>
                                      </p:to>
                                    </p:set>
                                  </p:childTnLst>
                                </p:cTn>
                              </p:par>
                              <p:par>
                                <p:cTn id="268" presetID="13" presetClass="exit" presetSubtype="32" fill="hold" nodeType="withEffect">
                                  <p:stCondLst>
                                    <p:cond delay="0"/>
                                  </p:stCondLst>
                                  <p:childTnLst>
                                    <p:animEffect transition="out" filter="plus(out)">
                                      <p:cBhvr>
                                        <p:cTn id="269" dur="2000"/>
                                        <p:tgtEl>
                                          <p:spTgt spid="26"/>
                                        </p:tgtEl>
                                      </p:cBhvr>
                                    </p:animEffect>
                                    <p:set>
                                      <p:cBhvr>
                                        <p:cTn id="270" dur="1" fill="hold">
                                          <p:stCondLst>
                                            <p:cond delay="1999"/>
                                          </p:stCondLst>
                                        </p:cTn>
                                        <p:tgtEl>
                                          <p:spTgt spid="26"/>
                                        </p:tgtEl>
                                        <p:attrNameLst>
                                          <p:attrName>style.visibility</p:attrName>
                                        </p:attrNameLst>
                                      </p:cBhvr>
                                      <p:to>
                                        <p:strVal val="hidden"/>
                                      </p:to>
                                    </p:set>
                                  </p:childTnLst>
                                </p:cTn>
                              </p:par>
                              <p:par>
                                <p:cTn id="271" presetID="13" presetClass="exit" presetSubtype="32" fill="hold" nodeType="withEffect">
                                  <p:stCondLst>
                                    <p:cond delay="0"/>
                                  </p:stCondLst>
                                  <p:childTnLst>
                                    <p:animEffect transition="out" filter="plus(out)">
                                      <p:cBhvr>
                                        <p:cTn id="272" dur="2000"/>
                                        <p:tgtEl>
                                          <p:spTgt spid="27"/>
                                        </p:tgtEl>
                                      </p:cBhvr>
                                    </p:animEffect>
                                    <p:set>
                                      <p:cBhvr>
                                        <p:cTn id="273" dur="1" fill="hold">
                                          <p:stCondLst>
                                            <p:cond delay="1999"/>
                                          </p:stCondLst>
                                        </p:cTn>
                                        <p:tgtEl>
                                          <p:spTgt spid="27"/>
                                        </p:tgtEl>
                                        <p:attrNameLst>
                                          <p:attrName>style.visibility</p:attrName>
                                        </p:attrNameLst>
                                      </p:cBhvr>
                                      <p:to>
                                        <p:strVal val="hidden"/>
                                      </p:to>
                                    </p:set>
                                  </p:childTnLst>
                                </p:cTn>
                              </p:par>
                              <p:par>
                                <p:cTn id="274" presetID="17" presetClass="entr" presetSubtype="4" fill="hold" nodeType="withEffect">
                                  <p:stCondLst>
                                    <p:cond delay="0"/>
                                  </p:stCondLst>
                                  <p:childTnLst>
                                    <p:set>
                                      <p:cBhvr>
                                        <p:cTn id="275" dur="1" fill="hold">
                                          <p:stCondLst>
                                            <p:cond delay="0"/>
                                          </p:stCondLst>
                                        </p:cTn>
                                        <p:tgtEl>
                                          <p:spTgt spid="2"/>
                                        </p:tgtEl>
                                        <p:attrNameLst>
                                          <p:attrName>style.visibility</p:attrName>
                                        </p:attrNameLst>
                                      </p:cBhvr>
                                      <p:to>
                                        <p:strVal val="visible"/>
                                      </p:to>
                                    </p:set>
                                    <p:anim calcmode="lin" valueType="num">
                                      <p:cBhvr>
                                        <p:cTn id="276" dur="2000" fill="hold"/>
                                        <p:tgtEl>
                                          <p:spTgt spid="2"/>
                                        </p:tgtEl>
                                        <p:attrNameLst>
                                          <p:attrName>ppt_x</p:attrName>
                                        </p:attrNameLst>
                                      </p:cBhvr>
                                      <p:tavLst>
                                        <p:tav tm="0">
                                          <p:val>
                                            <p:strVal val="#ppt_x"/>
                                          </p:val>
                                        </p:tav>
                                        <p:tav tm="100000">
                                          <p:val>
                                            <p:strVal val="#ppt_x"/>
                                          </p:val>
                                        </p:tav>
                                      </p:tavLst>
                                    </p:anim>
                                    <p:anim calcmode="lin" valueType="num">
                                      <p:cBhvr>
                                        <p:cTn id="277" dur="2000" fill="hold"/>
                                        <p:tgtEl>
                                          <p:spTgt spid="2"/>
                                        </p:tgtEl>
                                        <p:attrNameLst>
                                          <p:attrName>ppt_y</p:attrName>
                                        </p:attrNameLst>
                                      </p:cBhvr>
                                      <p:tavLst>
                                        <p:tav tm="0">
                                          <p:val>
                                            <p:strVal val="#ppt_y+#ppt_h/2"/>
                                          </p:val>
                                        </p:tav>
                                        <p:tav tm="100000">
                                          <p:val>
                                            <p:strVal val="#ppt_y"/>
                                          </p:val>
                                        </p:tav>
                                      </p:tavLst>
                                    </p:anim>
                                    <p:anim calcmode="lin" valueType="num">
                                      <p:cBhvr>
                                        <p:cTn id="278" dur="2000" fill="hold"/>
                                        <p:tgtEl>
                                          <p:spTgt spid="2"/>
                                        </p:tgtEl>
                                        <p:attrNameLst>
                                          <p:attrName>ppt_w</p:attrName>
                                        </p:attrNameLst>
                                      </p:cBhvr>
                                      <p:tavLst>
                                        <p:tav tm="0">
                                          <p:val>
                                            <p:strVal val="#ppt_w"/>
                                          </p:val>
                                        </p:tav>
                                        <p:tav tm="100000">
                                          <p:val>
                                            <p:strVal val="#ppt_w"/>
                                          </p:val>
                                        </p:tav>
                                      </p:tavLst>
                                    </p:anim>
                                    <p:anim calcmode="lin" valueType="num">
                                      <p:cBhvr>
                                        <p:cTn id="279" dur="2000" fill="hold"/>
                                        <p:tgtEl>
                                          <p:spTgt spid="2"/>
                                        </p:tgtEl>
                                        <p:attrNameLst>
                                          <p:attrName>ppt_h</p:attrName>
                                        </p:attrNameLst>
                                      </p:cBhvr>
                                      <p:tavLst>
                                        <p:tav tm="0">
                                          <p:val>
                                            <p:fltVal val="0"/>
                                          </p:val>
                                        </p:tav>
                                        <p:tav tm="100000">
                                          <p:val>
                                            <p:strVal val="#ppt_h"/>
                                          </p:val>
                                        </p:tav>
                                      </p:tavLst>
                                    </p:anim>
                                  </p:childTnLst>
                                </p:cTn>
                              </p:par>
                              <p:par>
                                <p:cTn id="280" presetID="16" presetClass="entr" presetSubtype="37" fill="hold" nodeType="withEffect">
                                  <p:stCondLst>
                                    <p:cond delay="0"/>
                                  </p:stCondLst>
                                  <p:childTnLst>
                                    <p:set>
                                      <p:cBhvr>
                                        <p:cTn id="281" dur="1" fill="hold">
                                          <p:stCondLst>
                                            <p:cond delay="0"/>
                                          </p:stCondLst>
                                        </p:cTn>
                                        <p:tgtEl>
                                          <p:spTgt spid="2"/>
                                        </p:tgtEl>
                                        <p:attrNameLst>
                                          <p:attrName>style.visibility</p:attrName>
                                        </p:attrNameLst>
                                      </p:cBhvr>
                                      <p:to>
                                        <p:strVal val="visible"/>
                                      </p:to>
                                    </p:set>
                                    <p:animEffect transition="in" filter="barn(outVertical)">
                                      <p:cBhvr>
                                        <p:cTn id="2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6" grpId="0" animBg="1"/>
      <p:bldP spid="26" grpId="1" animBg="1"/>
      <p:bldP spid="27" grpId="0" animBg="1"/>
      <p:bldP spid="27" grpId="1" animBg="1"/>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9144064" cy="5143500"/>
          </a:xfrm>
          <a:prstGeom prst="rect">
            <a:avLst/>
          </a:prstGeom>
          <a:noFill/>
          <a:ln w="9525">
            <a:noFill/>
            <a:miter lim="800000"/>
            <a:headEnd/>
            <a:tailEnd/>
          </a:ln>
          <a:effectLst/>
        </p:spPr>
      </p:pic>
      <p:sp>
        <p:nvSpPr>
          <p:cNvPr id="6" name="5 CuadroTexto"/>
          <p:cNvSpPr txBox="1"/>
          <p:nvPr/>
        </p:nvSpPr>
        <p:spPr>
          <a:xfrm>
            <a:off x="1857356" y="1857370"/>
            <a:ext cx="5357850" cy="1323439"/>
          </a:xfrm>
          <a:prstGeom prst="rect">
            <a:avLst/>
          </a:prstGeom>
          <a:noFill/>
        </p:spPr>
        <p:txBody>
          <a:bodyPr wrap="square" rtlCol="0">
            <a:spAutoFit/>
          </a:bodyPr>
          <a:lstStyle/>
          <a:p>
            <a:pPr algn="ctr"/>
            <a:r>
              <a:rPr lang="es-PE" sz="1600" b="1" dirty="0" smtClean="0"/>
              <a:t>El universo</a:t>
            </a:r>
            <a:r>
              <a:rPr lang="es-PE" sz="1600" dirty="0" smtClean="0"/>
              <a:t> es uno de los más grandes enigmas al que nos hemos enfrentado en nuestra existencia, tratando de buscar siempre una explicación que nos haga creer y entender que lo que estamos presenciando es real y no se trata de una creación de nuestra imaginación.</a:t>
            </a:r>
            <a:endParaRPr lang="es-PE" sz="1600" dirty="0"/>
          </a:p>
        </p:txBody>
      </p:sp>
      <p:sp>
        <p:nvSpPr>
          <p:cNvPr id="4" name="3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 Northern Lights Web_GettyImages-5587976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976328" y="-11527"/>
            <a:ext cx="1571636" cy="1159082"/>
          </a:xfrm>
          <a:prstGeom prst="rect">
            <a:avLst/>
          </a:prstGeom>
          <a:effectLst/>
        </p:spPr>
      </p:pic>
      <p:pic>
        <p:nvPicPr>
          <p:cNvPr id="4" name="3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3047766" y="702846"/>
            <a:ext cx="1571636" cy="1159082"/>
          </a:xfrm>
          <a:prstGeom prst="rect">
            <a:avLst/>
          </a:prstGeom>
          <a:effectLst/>
        </p:spPr>
      </p:pic>
      <p:pic>
        <p:nvPicPr>
          <p:cNvPr id="5" name="4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976329" y="1345789"/>
            <a:ext cx="1571636" cy="1159082"/>
          </a:xfrm>
          <a:prstGeom prst="rect">
            <a:avLst/>
          </a:prstGeom>
          <a:effectLst/>
        </p:spPr>
      </p:pic>
      <p:pic>
        <p:nvPicPr>
          <p:cNvPr id="6" name="5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976330" y="1988730"/>
            <a:ext cx="1571636" cy="1159082"/>
          </a:xfrm>
          <a:prstGeom prst="rect">
            <a:avLst/>
          </a:prstGeom>
          <a:effectLst/>
        </p:spPr>
      </p:pic>
      <p:pic>
        <p:nvPicPr>
          <p:cNvPr id="7" name="6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833452" y="2631672"/>
            <a:ext cx="1571636" cy="1159082"/>
          </a:xfrm>
          <a:prstGeom prst="rect">
            <a:avLst/>
          </a:prstGeom>
          <a:effectLst/>
        </p:spPr>
      </p:pic>
      <p:pic>
        <p:nvPicPr>
          <p:cNvPr id="8" name="7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833453" y="3274613"/>
            <a:ext cx="1571636" cy="1159082"/>
          </a:xfrm>
          <a:prstGeom prst="rect">
            <a:avLst/>
          </a:prstGeom>
          <a:effectLst/>
        </p:spPr>
      </p:pic>
      <p:pic>
        <p:nvPicPr>
          <p:cNvPr id="9" name="8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833454" y="3774681"/>
            <a:ext cx="1571636" cy="1159082"/>
          </a:xfrm>
          <a:prstGeom prst="rect">
            <a:avLst/>
          </a:prstGeom>
          <a:effectLst/>
        </p:spPr>
      </p:pic>
      <p:pic>
        <p:nvPicPr>
          <p:cNvPr id="10" name="9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833453" y="4346189"/>
            <a:ext cx="1571636" cy="1159082"/>
          </a:xfrm>
          <a:prstGeom prst="rect">
            <a:avLst/>
          </a:prstGeom>
          <a:effectLst/>
        </p:spPr>
      </p:pic>
      <p:pic>
        <p:nvPicPr>
          <p:cNvPr id="13" name="12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545727" y="-199825"/>
            <a:ext cx="1571636" cy="1159082"/>
          </a:xfrm>
          <a:prstGeom prst="rect">
            <a:avLst/>
          </a:prstGeom>
          <a:effectLst/>
        </p:spPr>
      </p:pic>
      <p:pic>
        <p:nvPicPr>
          <p:cNvPr id="14" name="13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545725" y="371697"/>
            <a:ext cx="1571636" cy="1159082"/>
          </a:xfrm>
          <a:prstGeom prst="rect">
            <a:avLst/>
          </a:prstGeom>
          <a:effectLst/>
        </p:spPr>
      </p:pic>
      <p:pic>
        <p:nvPicPr>
          <p:cNvPr id="15" name="14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474288" y="1157491"/>
            <a:ext cx="1571636" cy="1159082"/>
          </a:xfrm>
          <a:prstGeom prst="rect">
            <a:avLst/>
          </a:prstGeom>
          <a:effectLst/>
        </p:spPr>
      </p:pic>
      <p:pic>
        <p:nvPicPr>
          <p:cNvPr id="16" name="15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402849" y="1871869"/>
            <a:ext cx="1571636" cy="1159082"/>
          </a:xfrm>
          <a:prstGeom prst="rect">
            <a:avLst/>
          </a:prstGeom>
          <a:effectLst/>
        </p:spPr>
      </p:pic>
      <p:pic>
        <p:nvPicPr>
          <p:cNvPr id="17" name="16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331411" y="2443374"/>
            <a:ext cx="1571636" cy="1159082"/>
          </a:xfrm>
          <a:prstGeom prst="rect">
            <a:avLst/>
          </a:prstGeom>
          <a:effectLst/>
        </p:spPr>
      </p:pic>
      <p:pic>
        <p:nvPicPr>
          <p:cNvPr id="18" name="17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331412" y="3086318"/>
            <a:ext cx="1571636" cy="1159082"/>
          </a:xfrm>
          <a:prstGeom prst="rect">
            <a:avLst/>
          </a:prstGeom>
          <a:effectLst/>
        </p:spPr>
      </p:pic>
      <p:pic>
        <p:nvPicPr>
          <p:cNvPr id="19" name="18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259974" y="3729258"/>
            <a:ext cx="1571636" cy="1159082"/>
          </a:xfrm>
          <a:prstGeom prst="rect">
            <a:avLst/>
          </a:prstGeom>
          <a:effectLst/>
        </p:spPr>
      </p:pic>
      <p:pic>
        <p:nvPicPr>
          <p:cNvPr id="20" name="19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929470">
            <a:off x="4401333" y="4323604"/>
            <a:ext cx="1571636" cy="1159082"/>
          </a:xfrm>
          <a:prstGeom prst="rect">
            <a:avLst/>
          </a:prstGeom>
          <a:effectLst/>
        </p:spPr>
      </p:pic>
      <p:sp>
        <p:nvSpPr>
          <p:cNvPr id="21" name="20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additive="base">
                                        <p:cTn id="9" dur="2000" fill="hold"/>
                                        <p:tgtEl>
                                          <p:spTgt spid="13"/>
                                        </p:tgtEl>
                                        <p:attrNameLst>
                                          <p:attrName>ppt_x</p:attrName>
                                        </p:attrNameLst>
                                      </p:cBhvr>
                                      <p:tavLst>
                                        <p:tav tm="0">
                                          <p:val>
                                            <p:strVal val="1+#ppt_w/2"/>
                                          </p:val>
                                        </p:tav>
                                        <p:tav tm="100000">
                                          <p:val>
                                            <p:strVal val="#ppt_x"/>
                                          </p:val>
                                        </p:tav>
                                      </p:tavLst>
                                    </p:anim>
                                    <p:anim calcmode="lin" valueType="num">
                                      <p:cBhvr additive="base">
                                        <p:cTn id="10" dur="2000" fill="hold"/>
                                        <p:tgtEl>
                                          <p:spTgt spid="1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2000" fill="hold"/>
                                        <p:tgtEl>
                                          <p:spTgt spid="14"/>
                                        </p:tgtEl>
                                        <p:attrNameLst>
                                          <p:attrName>ppt_x</p:attrName>
                                        </p:attrNameLst>
                                      </p:cBhvr>
                                      <p:tavLst>
                                        <p:tav tm="0">
                                          <p:val>
                                            <p:strVal val="1+#ppt_w/2"/>
                                          </p:val>
                                        </p:tav>
                                        <p:tav tm="100000">
                                          <p:val>
                                            <p:strVal val="#ppt_x"/>
                                          </p:val>
                                        </p:tav>
                                      </p:tavLst>
                                    </p:anim>
                                    <p:anim calcmode="lin" valueType="num">
                                      <p:cBhvr additive="base">
                                        <p:cTn id="14" dur="2000" fill="hold"/>
                                        <p:tgtEl>
                                          <p:spTgt spid="14"/>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2000" fill="hold"/>
                                        <p:tgtEl>
                                          <p:spTgt spid="15"/>
                                        </p:tgtEl>
                                        <p:attrNameLst>
                                          <p:attrName>ppt_x</p:attrName>
                                        </p:attrNameLst>
                                      </p:cBhvr>
                                      <p:tavLst>
                                        <p:tav tm="0">
                                          <p:val>
                                            <p:strVal val="1+#ppt_w/2"/>
                                          </p:val>
                                        </p:tav>
                                        <p:tav tm="100000">
                                          <p:val>
                                            <p:strVal val="#ppt_x"/>
                                          </p:val>
                                        </p:tav>
                                      </p:tavLst>
                                    </p:anim>
                                    <p:anim calcmode="lin" valueType="num">
                                      <p:cBhvr additive="base">
                                        <p:cTn id="18" dur="2000" fill="hold"/>
                                        <p:tgtEl>
                                          <p:spTgt spid="15"/>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1+#ppt_w/2"/>
                                          </p:val>
                                        </p:tav>
                                        <p:tav tm="100000">
                                          <p:val>
                                            <p:strVal val="#ppt_x"/>
                                          </p:val>
                                        </p:tav>
                                      </p:tavLst>
                                    </p:anim>
                                    <p:anim calcmode="lin" valueType="num">
                                      <p:cBhvr additive="base">
                                        <p:cTn id="22" dur="2000" fill="hold"/>
                                        <p:tgtEl>
                                          <p:spTgt spid="16"/>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2000" fill="hold"/>
                                        <p:tgtEl>
                                          <p:spTgt spid="17"/>
                                        </p:tgtEl>
                                        <p:attrNameLst>
                                          <p:attrName>ppt_x</p:attrName>
                                        </p:attrNameLst>
                                      </p:cBhvr>
                                      <p:tavLst>
                                        <p:tav tm="0">
                                          <p:val>
                                            <p:strVal val="1+#ppt_w/2"/>
                                          </p:val>
                                        </p:tav>
                                        <p:tav tm="100000">
                                          <p:val>
                                            <p:strVal val="#ppt_x"/>
                                          </p:val>
                                        </p:tav>
                                      </p:tavLst>
                                    </p:anim>
                                    <p:anim calcmode="lin" valueType="num">
                                      <p:cBhvr additive="base">
                                        <p:cTn id="26" dur="20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1+#ppt_w/2"/>
                                          </p:val>
                                        </p:tav>
                                        <p:tav tm="100000">
                                          <p:val>
                                            <p:strVal val="#ppt_x"/>
                                          </p:val>
                                        </p:tav>
                                      </p:tavLst>
                                    </p:anim>
                                    <p:anim calcmode="lin" valueType="num">
                                      <p:cBhvr additive="base">
                                        <p:cTn id="30" dur="2000" fill="hold"/>
                                        <p:tgtEl>
                                          <p:spTgt spid="18"/>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1+#ppt_w/2"/>
                                          </p:val>
                                        </p:tav>
                                        <p:tav tm="100000">
                                          <p:val>
                                            <p:strVal val="#ppt_x"/>
                                          </p:val>
                                        </p:tav>
                                      </p:tavLst>
                                    </p:anim>
                                    <p:anim calcmode="lin" valueType="num">
                                      <p:cBhvr additive="base">
                                        <p:cTn id="34" dur="2000" fill="hold"/>
                                        <p:tgtEl>
                                          <p:spTgt spid="19"/>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1+#ppt_w/2"/>
                                          </p:val>
                                        </p:tav>
                                        <p:tav tm="100000">
                                          <p:val>
                                            <p:strVal val="#ppt_x"/>
                                          </p:val>
                                        </p:tav>
                                      </p:tavLst>
                                    </p:anim>
                                    <p:anim calcmode="lin" valueType="num">
                                      <p:cBhvr additive="base">
                                        <p:cTn id="38" dur="2000" fill="hold"/>
                                        <p:tgtEl>
                                          <p:spTgt spid="20"/>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2000" fill="hold"/>
                                        <p:tgtEl>
                                          <p:spTgt spid="3"/>
                                        </p:tgtEl>
                                        <p:attrNameLst>
                                          <p:attrName>ppt_x</p:attrName>
                                        </p:attrNameLst>
                                      </p:cBhvr>
                                      <p:tavLst>
                                        <p:tav tm="0">
                                          <p:val>
                                            <p:strVal val="0-#ppt_w/2"/>
                                          </p:val>
                                        </p:tav>
                                        <p:tav tm="100000">
                                          <p:val>
                                            <p:strVal val="#ppt_x"/>
                                          </p:val>
                                        </p:tav>
                                      </p:tavLst>
                                    </p:anim>
                                    <p:anim calcmode="lin" valueType="num">
                                      <p:cBhvr additive="base">
                                        <p:cTn id="42" dur="2000" fill="hold"/>
                                        <p:tgtEl>
                                          <p:spTgt spid="3"/>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0-#ppt_w/2"/>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0-#ppt_w/2"/>
                                          </p:val>
                                        </p:tav>
                                        <p:tav tm="100000">
                                          <p:val>
                                            <p:strVal val="#ppt_x"/>
                                          </p:val>
                                        </p:tav>
                                      </p:tavLst>
                                    </p:anim>
                                    <p:anim calcmode="lin" valueType="num">
                                      <p:cBhvr additive="base">
                                        <p:cTn id="58" dur="2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0-#ppt_w/2"/>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0-#ppt_w/2"/>
                                          </p:val>
                                        </p:tav>
                                        <p:tav tm="100000">
                                          <p:val>
                                            <p:strVal val="#ppt_x"/>
                                          </p:val>
                                        </p:tav>
                                      </p:tavLst>
                                    </p:anim>
                                    <p:anim calcmode="lin" valueType="num">
                                      <p:cBhvr additive="base">
                                        <p:cTn id="66" dur="2000" fill="hold"/>
                                        <p:tgtEl>
                                          <p:spTgt spid="9"/>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0-#ppt_w/2"/>
                                          </p:val>
                                        </p:tav>
                                        <p:tav tm="100000">
                                          <p:val>
                                            <p:strVal val="#ppt_x"/>
                                          </p:val>
                                        </p:tav>
                                      </p:tavLst>
                                    </p:anim>
                                    <p:anim calcmode="lin" valueType="num">
                                      <p:cBhvr additive="base">
                                        <p:cTn id="70" dur="2000" fill="hold"/>
                                        <p:tgtEl>
                                          <p:spTgt spid="10"/>
                                        </p:tgtEl>
                                        <p:attrNameLst>
                                          <p:attrName>ppt_y</p:attrName>
                                        </p:attrNameLst>
                                      </p:cBhvr>
                                      <p:tavLst>
                                        <p:tav tm="0">
                                          <p:val>
                                            <p:strVal val="0-#ppt_h/2"/>
                                          </p:val>
                                        </p:tav>
                                        <p:tav tm="100000">
                                          <p:val>
                                            <p:strVal val="#ppt_y"/>
                                          </p:val>
                                        </p:tav>
                                      </p:tavLst>
                                    </p:anim>
                                  </p:childTnLst>
                                </p:cTn>
                              </p:par>
                              <p:par>
                                <p:cTn id="71" presetID="8" presetClass="emph" presetSubtype="0"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6"/>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7"/>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8"/>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9"/>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20"/>
                                        </p:tgtEl>
                                        <p:attrNameLst>
                                          <p:attrName>r</p:attrName>
                                        </p:attrNameLst>
                                      </p:cBhvr>
                                    </p:animRot>
                                  </p:childTnLst>
                                </p:cTn>
                              </p:par>
                            </p:childTnLst>
                          </p:cTn>
                        </p:par>
                        <p:par>
                          <p:cTn id="103" fill="hold">
                            <p:stCondLst>
                              <p:cond delay="2000"/>
                            </p:stCondLst>
                            <p:childTnLst>
                              <p:par>
                                <p:cTn id="104" presetID="2" presetClass="exit" presetSubtype="2"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ppt_y"/>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1+ppt_w/2"/>
                                          </p:val>
                                        </p:tav>
                                      </p:tavLst>
                                    </p:anim>
                                    <p:anim calcmode="lin" valueType="num">
                                      <p:cBhvr additive="base">
                                        <p:cTn id="110" dur="2000"/>
                                        <p:tgtEl>
                                          <p:spTgt spid="4"/>
                                        </p:tgtEl>
                                        <p:attrNameLst>
                                          <p:attrName>ppt_y</p:attrName>
                                        </p:attrNameLst>
                                      </p:cBhvr>
                                      <p:tavLst>
                                        <p:tav tm="0">
                                          <p:val>
                                            <p:strVal val="ppt_y"/>
                                          </p:val>
                                        </p:tav>
                                        <p:tav tm="100000">
                                          <p:val>
                                            <p:strVal val="ppt_y"/>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1+ppt_w/2"/>
                                          </p:val>
                                        </p:tav>
                                      </p:tavLst>
                                    </p:anim>
                                    <p:anim calcmode="lin" valueType="num">
                                      <p:cBhvr additive="base">
                                        <p:cTn id="114" dur="2000"/>
                                        <p:tgtEl>
                                          <p:spTgt spid="5"/>
                                        </p:tgtEl>
                                        <p:attrNameLst>
                                          <p:attrName>ppt_y</p:attrName>
                                        </p:attrNameLst>
                                      </p:cBhvr>
                                      <p:tavLst>
                                        <p:tav tm="0">
                                          <p:val>
                                            <p:strVal val="ppt_y"/>
                                          </p:val>
                                        </p:tav>
                                        <p:tav tm="100000">
                                          <p:val>
                                            <p:strVal val="ppt_y"/>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1+ppt_w/2"/>
                                          </p:val>
                                        </p:tav>
                                      </p:tavLst>
                                    </p:anim>
                                    <p:anim calcmode="lin" valueType="num">
                                      <p:cBhvr additive="base">
                                        <p:cTn id="118" dur="2000"/>
                                        <p:tgtEl>
                                          <p:spTgt spid="6"/>
                                        </p:tgtEl>
                                        <p:attrNameLst>
                                          <p:attrName>ppt_y</p:attrName>
                                        </p:attrNameLst>
                                      </p:cBhvr>
                                      <p:tavLst>
                                        <p:tav tm="0">
                                          <p:val>
                                            <p:strVal val="ppt_y"/>
                                          </p:val>
                                        </p:tav>
                                        <p:tav tm="100000">
                                          <p:val>
                                            <p:strVal val="ppt_y"/>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1+ppt_w/2"/>
                                          </p:val>
                                        </p:tav>
                                      </p:tavLst>
                                    </p:anim>
                                    <p:anim calcmode="lin" valueType="num">
                                      <p:cBhvr additive="base">
                                        <p:cTn id="134" dur="2000"/>
                                        <p:tgtEl>
                                          <p:spTgt spid="10"/>
                                        </p:tgtEl>
                                        <p:attrNameLst>
                                          <p:attrName>ppt_y</p:attrName>
                                        </p:attrNameLst>
                                      </p:cBhvr>
                                      <p:tavLst>
                                        <p:tav tm="0">
                                          <p:val>
                                            <p:strVal val="ppt_y"/>
                                          </p:val>
                                        </p:tav>
                                        <p:tav tm="100000">
                                          <p:val>
                                            <p:strVal val="ppt_y"/>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0-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0-ppt_w/2"/>
                                          </p:val>
                                        </p:tav>
                                      </p:tavLst>
                                    </p:anim>
                                    <p:anim calcmode="lin" valueType="num">
                                      <p:cBhvr additive="base">
                                        <p:cTn id="142" dur="2000"/>
                                        <p:tgtEl>
                                          <p:spTgt spid="14"/>
                                        </p:tgtEl>
                                        <p:attrNameLst>
                                          <p:attrName>ppt_y</p:attrName>
                                        </p:attrNameLst>
                                      </p:cBhvr>
                                      <p:tavLst>
                                        <p:tav tm="0">
                                          <p:val>
                                            <p:strVal val="ppt_y"/>
                                          </p:val>
                                        </p:tav>
                                        <p:tav tm="100000">
                                          <p:val>
                                            <p:strVal val="ppt_y"/>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0-ppt_w/2"/>
                                          </p:val>
                                        </p:tav>
                                      </p:tavLst>
                                    </p:anim>
                                    <p:anim calcmode="lin" valueType="num">
                                      <p:cBhvr additive="base">
                                        <p:cTn id="146" dur="2000"/>
                                        <p:tgtEl>
                                          <p:spTgt spid="15"/>
                                        </p:tgtEl>
                                        <p:attrNameLst>
                                          <p:attrName>ppt_y</p:attrName>
                                        </p:attrNameLst>
                                      </p:cBhvr>
                                      <p:tavLst>
                                        <p:tav tm="0">
                                          <p:val>
                                            <p:strVal val="ppt_y"/>
                                          </p:val>
                                        </p:tav>
                                        <p:tav tm="100000">
                                          <p:val>
                                            <p:strVal val="ppt_y"/>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0-ppt_w/2"/>
                                          </p:val>
                                        </p:tav>
                                      </p:tavLst>
                                    </p:anim>
                                    <p:anim calcmode="lin" valueType="num">
                                      <p:cBhvr additive="base">
                                        <p:cTn id="150" dur="2000"/>
                                        <p:tgtEl>
                                          <p:spTgt spid="16"/>
                                        </p:tgtEl>
                                        <p:attrNameLst>
                                          <p:attrName>ppt_y</p:attrName>
                                        </p:attrNameLst>
                                      </p:cBhvr>
                                      <p:tavLst>
                                        <p:tav tm="0">
                                          <p:val>
                                            <p:strVal val="ppt_y"/>
                                          </p:val>
                                        </p:tav>
                                        <p:tav tm="100000">
                                          <p:val>
                                            <p:strVal val="ppt_y"/>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0-ppt_w/2"/>
                                          </p:val>
                                        </p:tav>
                                      </p:tavLst>
                                    </p:anim>
                                    <p:anim calcmode="lin" valueType="num">
                                      <p:cBhvr additive="base">
                                        <p:cTn id="154" dur="2000"/>
                                        <p:tgtEl>
                                          <p:spTgt spid="17"/>
                                        </p:tgtEl>
                                        <p:attrNameLst>
                                          <p:attrName>ppt_y</p:attrName>
                                        </p:attrNameLst>
                                      </p:cBhvr>
                                      <p:tavLst>
                                        <p:tav tm="0">
                                          <p:val>
                                            <p:strVal val="ppt_y"/>
                                          </p:val>
                                        </p:tav>
                                        <p:tav tm="100000">
                                          <p:val>
                                            <p:strVal val="ppt_y"/>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0-ppt_w/2"/>
                                          </p:val>
                                        </p:tav>
                                      </p:tavLst>
                                    </p:anim>
                                    <p:anim calcmode="lin" valueType="num">
                                      <p:cBhvr additive="base">
                                        <p:cTn id="158" dur="2000"/>
                                        <p:tgtEl>
                                          <p:spTgt spid="18"/>
                                        </p:tgtEl>
                                        <p:attrNameLst>
                                          <p:attrName>ppt_y</p:attrName>
                                        </p:attrNameLst>
                                      </p:cBhvr>
                                      <p:tavLst>
                                        <p:tav tm="0">
                                          <p:val>
                                            <p:strVal val="ppt_y"/>
                                          </p:val>
                                        </p:tav>
                                        <p:tav tm="100000">
                                          <p:val>
                                            <p:strVal val="ppt_y"/>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0-ppt_w/2"/>
                                          </p:val>
                                        </p:tav>
                                      </p:tavLst>
                                    </p:anim>
                                    <p:anim calcmode="lin" valueType="num">
                                      <p:cBhvr additive="base">
                                        <p:cTn id="162" dur="2000"/>
                                        <p:tgtEl>
                                          <p:spTgt spid="19"/>
                                        </p:tgtEl>
                                        <p:attrNameLst>
                                          <p:attrName>ppt_y</p:attrName>
                                        </p:attrNameLst>
                                      </p:cBhvr>
                                      <p:tavLst>
                                        <p:tav tm="0">
                                          <p:val>
                                            <p:strVal val="ppt_y"/>
                                          </p:val>
                                        </p:tav>
                                        <p:tav tm="100000">
                                          <p:val>
                                            <p:strVal val="ppt_y"/>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0-ppt_w/2"/>
                                          </p:val>
                                        </p:tav>
                                      </p:tavLst>
                                    </p:anim>
                                    <p:anim calcmode="lin" valueType="num">
                                      <p:cBhvr additive="base">
                                        <p:cTn id="166" dur="2000"/>
                                        <p:tgtEl>
                                          <p:spTgt spid="20"/>
                                        </p:tgtEl>
                                        <p:attrNameLst>
                                          <p:attrName>ppt_y</p:attrName>
                                        </p:attrNameLst>
                                      </p:cBhvr>
                                      <p:tavLst>
                                        <p:tav tm="0">
                                          <p:val>
                                            <p:strVal val="ppt_y"/>
                                          </p:val>
                                        </p:tav>
                                        <p:tav tm="100000">
                                          <p:val>
                                            <p:strVal val="ppt_y"/>
                                          </p:val>
                                        </p:tav>
                                      </p:tavLst>
                                    </p:anim>
                                    <p:set>
                                      <p:cBhvr>
                                        <p:cTn id="167" dur="1" fill="hold">
                                          <p:stCondLst>
                                            <p:cond delay="1999"/>
                                          </p:stCondLst>
                                        </p:cTn>
                                        <p:tgtEl>
                                          <p:spTgt spid="20"/>
                                        </p:tgtEl>
                                        <p:attrNameLst>
                                          <p:attrName>style.visibility</p:attrName>
                                        </p:attrNameLst>
                                      </p:cBhvr>
                                      <p:to>
                                        <p:strVal val="hidden"/>
                                      </p:to>
                                    </p:set>
                                  </p:childTnLst>
                                </p:cTn>
                              </p:par>
                              <p:par>
                                <p:cTn id="168" presetID="8" presetClass="emph" presetSubtype="0" fill="hold" nodeType="withEffect">
                                  <p:stCondLst>
                                    <p:cond delay="0"/>
                                  </p:stCondLst>
                                  <p:childTnLst>
                                    <p:animRot by="-21600000">
                                      <p:cBhvr>
                                        <p:cTn id="169" dur="2000" fill="hold"/>
                                        <p:tgtEl>
                                          <p:spTgt spid="13"/>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6"/>
                                        </p:tgtEl>
                                        <p:attrNameLst>
                                          <p:attrName>r</p:attrName>
                                        </p:attrNameLst>
                                      </p:cBhvr>
                                    </p:animRot>
                                  </p:childTnLst>
                                </p:cTn>
                              </p:par>
                              <p:par>
                                <p:cTn id="176" presetID="8" presetClass="emph" presetSubtype="0" fill="hold" nodeType="withEffect">
                                  <p:stCondLst>
                                    <p:cond delay="0"/>
                                  </p:stCondLst>
                                  <p:childTnLst>
                                    <p:animRot by="-21600000">
                                      <p:cBhvr>
                                        <p:cTn id="177" dur="2000" fill="hold"/>
                                        <p:tgtEl>
                                          <p:spTgt spid="17"/>
                                        </p:tgtEl>
                                        <p:attrNameLst>
                                          <p:attrName>r</p:attrName>
                                        </p:attrNameLst>
                                      </p:cBhvr>
                                    </p:animRot>
                                  </p:childTnLst>
                                </p:cTn>
                              </p:par>
                              <p:par>
                                <p:cTn id="178" presetID="8" presetClass="emph" presetSubtype="0" fill="hold" nodeType="withEffect">
                                  <p:stCondLst>
                                    <p:cond delay="0"/>
                                  </p:stCondLst>
                                  <p:childTnLst>
                                    <p:animRot by="-21600000">
                                      <p:cBhvr>
                                        <p:cTn id="179" dur="2000" fill="hold"/>
                                        <p:tgtEl>
                                          <p:spTgt spid="18"/>
                                        </p:tgtEl>
                                        <p:attrNameLst>
                                          <p:attrName>r</p:attrName>
                                        </p:attrNameLst>
                                      </p:cBhvr>
                                    </p:animRot>
                                  </p:childTnLst>
                                </p:cTn>
                              </p:par>
                              <p:par>
                                <p:cTn id="180" presetID="8" presetClass="emph" presetSubtype="0" fill="hold" nodeType="withEffect">
                                  <p:stCondLst>
                                    <p:cond delay="0"/>
                                  </p:stCondLst>
                                  <p:childTnLst>
                                    <p:animRot by="-21600000">
                                      <p:cBhvr>
                                        <p:cTn id="181" dur="2000" fill="hold"/>
                                        <p:tgtEl>
                                          <p:spTgt spid="19"/>
                                        </p:tgtEl>
                                        <p:attrNameLst>
                                          <p:attrName>r</p:attrName>
                                        </p:attrNameLst>
                                      </p:cBhvr>
                                    </p:animRot>
                                  </p:childTnLst>
                                </p:cTn>
                              </p:par>
                              <p:par>
                                <p:cTn id="182" presetID="8" presetClass="emph" presetSubtype="0" fill="hold" nodeType="withEffect">
                                  <p:stCondLst>
                                    <p:cond delay="0"/>
                                  </p:stCondLst>
                                  <p:childTnLst>
                                    <p:animRot by="-21600000">
                                      <p:cBhvr>
                                        <p:cTn id="183" dur="2000" fill="hold"/>
                                        <p:tgtEl>
                                          <p:spTgt spid="20"/>
                                        </p:tgtEl>
                                        <p:attrNameLst>
                                          <p:attrName>r</p:attrName>
                                        </p:attrNameLst>
                                      </p:cBhvr>
                                    </p:animRot>
                                  </p:childTnLst>
                                </p:cTn>
                              </p:par>
                              <p:par>
                                <p:cTn id="184" presetID="8" presetClass="emph" presetSubtype="0" fill="hold" nodeType="withEffect">
                                  <p:stCondLst>
                                    <p:cond delay="0"/>
                                  </p:stCondLst>
                                  <p:childTnLst>
                                    <p:animRot by="21600000">
                                      <p:cBhvr>
                                        <p:cTn id="185" dur="2000" fill="hold"/>
                                        <p:tgtEl>
                                          <p:spTgt spid="3"/>
                                        </p:tgtEl>
                                        <p:attrNameLst>
                                          <p:attrName>r</p:attrName>
                                        </p:attrNameLst>
                                      </p:cBhvr>
                                    </p:animRot>
                                  </p:childTnLst>
                                </p:cTn>
                              </p:par>
                              <p:par>
                                <p:cTn id="186" presetID="8" presetClass="emph" presetSubtype="0" fill="hold" nodeType="withEffect">
                                  <p:stCondLst>
                                    <p:cond delay="0"/>
                                  </p:stCondLst>
                                  <p:childTnLst>
                                    <p:animRot by="21600000">
                                      <p:cBhvr>
                                        <p:cTn id="187" dur="2000" fill="hold"/>
                                        <p:tgtEl>
                                          <p:spTgt spid="4"/>
                                        </p:tgtEl>
                                        <p:attrNameLst>
                                          <p:attrName>r</p:attrName>
                                        </p:attrNameLst>
                                      </p:cBhvr>
                                    </p:animRot>
                                  </p:childTnLst>
                                </p:cTn>
                              </p:par>
                              <p:par>
                                <p:cTn id="188" presetID="8" presetClass="emph" presetSubtype="0"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7"/>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8"/>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9"/>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0"/>
                                        </p:tgtEl>
                                        <p:attrNameLst>
                                          <p:attrName>r</p:attrName>
                                        </p:attrNameLst>
                                      </p:cBhvr>
                                    </p:animRot>
                                  </p:childTnLst>
                                </p:cTn>
                              </p:par>
                              <p:par>
                                <p:cTn id="200" presetID="17" presetClass="entr" presetSubtype="10"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fltVal val="0"/>
                                          </p:val>
                                        </p:tav>
                                        <p:tav tm="100000">
                                          <p:val>
                                            <p:strVal val="#ppt_w"/>
                                          </p:val>
                                        </p:tav>
                                      </p:tavLst>
                                    </p:anim>
                                    <p:anim calcmode="lin" valueType="num">
                                      <p:cBhvr>
                                        <p:cTn id="20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1424660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a:off x="1500166" y="-214308"/>
            <a:ext cx="3071802" cy="2786082"/>
          </a:xfrm>
          <a:prstGeom prst="chevron">
            <a:avLst>
              <a:gd name="adj" fmla="val 99265"/>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0800000">
            <a:off x="4643438" y="-214308"/>
            <a:ext cx="3071802" cy="2786082"/>
          </a:xfrm>
          <a:prstGeom prst="chevron">
            <a:avLst>
              <a:gd name="adj" fmla="val 101598"/>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1500166" y="785800"/>
            <a:ext cx="3071802" cy="2786082"/>
          </a:xfrm>
          <a:prstGeom prst="chevron">
            <a:avLst>
              <a:gd name="adj" fmla="val 100386"/>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643438" y="785800"/>
            <a:ext cx="3071802" cy="2786082"/>
          </a:xfrm>
          <a:prstGeom prst="chevron">
            <a:avLst>
              <a:gd name="adj" fmla="val 100760"/>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1500166" y="1857370"/>
            <a:ext cx="3071802" cy="2786082"/>
          </a:xfrm>
          <a:prstGeom prst="chevron">
            <a:avLst>
              <a:gd name="adj" fmla="val 100269"/>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43438" y="1857370"/>
            <a:ext cx="3071802" cy="2786082"/>
          </a:xfrm>
          <a:prstGeom prst="chevron">
            <a:avLst>
              <a:gd name="adj" fmla="val 101480"/>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428728" y="2714626"/>
            <a:ext cx="3071802" cy="2786082"/>
          </a:xfrm>
          <a:prstGeom prst="chevron">
            <a:avLst>
              <a:gd name="adj" fmla="val 99033"/>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4572000" y="2714626"/>
            <a:ext cx="3071802" cy="2786082"/>
          </a:xfrm>
          <a:prstGeom prst="chevron">
            <a:avLst>
              <a:gd name="adj" fmla="val 100013"/>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0-#ppt_w/2"/>
                                          </p:val>
                                        </p:tav>
                                        <p:tav tm="100000">
                                          <p:val>
                                            <p:strVal val="#ppt_x"/>
                                          </p:val>
                                        </p:tav>
                                      </p:tavLst>
                                    </p:anim>
                                    <p:anim calcmode="lin" valueType="num">
                                      <p:cBhvr additive="base">
                                        <p:cTn id="26" dur="2000" fill="hold"/>
                                        <p:tgtEl>
                                          <p:spTgt spid="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3" presetClass="entr" presetSubtype="5"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blinds(vertical)">
                                      <p:cBhvr>
                                        <p:cTn id="41" dur="2000"/>
                                        <p:tgtEl>
                                          <p:spTgt spid="3"/>
                                        </p:tgtEl>
                                      </p:cBhvr>
                                    </p:animEffect>
                                  </p:childTnLst>
                                </p:cTn>
                              </p:par>
                              <p:par>
                                <p:cTn id="42" presetID="3" presetClass="entr" presetSubtype="5" fill="hold" grpId="1"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linds(vertical)">
                                      <p:cBhvr>
                                        <p:cTn id="44" dur="2000"/>
                                        <p:tgtEl>
                                          <p:spTgt spid="4"/>
                                        </p:tgtEl>
                                      </p:cBhvr>
                                    </p:animEffect>
                                  </p:childTnLst>
                                </p:cTn>
                              </p:par>
                              <p:par>
                                <p:cTn id="45" presetID="3" presetClass="entr" presetSubtype="5"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linds(vertical)">
                                      <p:cBhvr>
                                        <p:cTn id="47" dur="2000"/>
                                        <p:tgtEl>
                                          <p:spTgt spid="5"/>
                                        </p:tgtEl>
                                      </p:cBhvr>
                                    </p:animEffect>
                                  </p:childTnLst>
                                </p:cTn>
                              </p:par>
                              <p:par>
                                <p:cTn id="48" presetID="3" presetClass="entr" presetSubtype="5"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blinds(vertical)">
                                      <p:cBhvr>
                                        <p:cTn id="50" dur="2000"/>
                                        <p:tgtEl>
                                          <p:spTgt spid="6"/>
                                        </p:tgtEl>
                                      </p:cBhvr>
                                    </p:animEffect>
                                  </p:childTnLst>
                                </p:cTn>
                              </p:par>
                              <p:par>
                                <p:cTn id="51" presetID="3" presetClass="entr" presetSubtype="5"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linds(vertical)">
                                      <p:cBhvr>
                                        <p:cTn id="53" dur="2000"/>
                                        <p:tgtEl>
                                          <p:spTgt spid="7"/>
                                        </p:tgtEl>
                                      </p:cBhvr>
                                    </p:animEffect>
                                  </p:childTnLst>
                                </p:cTn>
                              </p:par>
                              <p:par>
                                <p:cTn id="54" presetID="3" presetClass="entr" presetSubtype="5"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blinds(vertical)">
                                      <p:cBhvr>
                                        <p:cTn id="56" dur="2000"/>
                                        <p:tgtEl>
                                          <p:spTgt spid="8"/>
                                        </p:tgtEl>
                                      </p:cBhvr>
                                    </p:animEffect>
                                  </p:childTnLst>
                                </p:cTn>
                              </p:par>
                              <p:par>
                                <p:cTn id="57" presetID="3" presetClass="entr" presetSubtype="5"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blinds(vertical)">
                                      <p:cBhvr>
                                        <p:cTn id="59" dur="2000"/>
                                        <p:tgtEl>
                                          <p:spTgt spid="9"/>
                                        </p:tgtEl>
                                      </p:cBhvr>
                                    </p:animEffect>
                                  </p:childTnLst>
                                </p:cTn>
                              </p:par>
                              <p:par>
                                <p:cTn id="60" presetID="3" presetClass="entr" presetSubtype="5"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vertical)">
                                      <p:cBhvr>
                                        <p:cTn id="62" dur="2000"/>
                                        <p:tgtEl>
                                          <p:spTgt spid="10"/>
                                        </p:tgtEl>
                                      </p:cBhvr>
                                    </p:animEffect>
                                  </p:childTnLst>
                                </p:cTn>
                              </p:par>
                              <p:par>
                                <p:cTn id="63" presetID="19" presetClass="entr" presetSubtype="5" fill="hold" grpId="2" nodeType="with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p:cTn id="65" dur="2000" fill="hold"/>
                                        <p:tgtEl>
                                          <p:spTgt spid="3"/>
                                        </p:tgtEl>
                                        <p:attrNameLst>
                                          <p:attrName>ppt_w</p:attrName>
                                        </p:attrNameLst>
                                      </p:cBhvr>
                                      <p:tavLst>
                                        <p:tav tm="0">
                                          <p:val>
                                            <p:strVal val="#ppt_w"/>
                                          </p:val>
                                        </p:tav>
                                        <p:tav tm="100000">
                                          <p:val>
                                            <p:strVal val="#ppt_w"/>
                                          </p:val>
                                        </p:tav>
                                      </p:tavLst>
                                    </p:anim>
                                    <p:anim calcmode="lin" valueType="num">
                                      <p:cBhvr>
                                        <p:cTn id="66" dur="2000" fill="hold"/>
                                        <p:tgtEl>
                                          <p:spTgt spid="3"/>
                                        </p:tgtEl>
                                        <p:attrNameLst>
                                          <p:attrName>ppt_h</p:attrName>
                                        </p:attrNameLst>
                                      </p:cBhvr>
                                      <p:tavLst>
                                        <p:tav tm="0" fmla="#ppt_h*sin(2.5*pi*$)">
                                          <p:val>
                                            <p:fltVal val="0"/>
                                          </p:val>
                                        </p:tav>
                                        <p:tav tm="100000">
                                          <p:val>
                                            <p:fltVal val="1"/>
                                          </p:val>
                                        </p:tav>
                                      </p:tavLst>
                                    </p:anim>
                                  </p:childTnLst>
                                </p:cTn>
                              </p:par>
                              <p:par>
                                <p:cTn id="67" presetID="19" presetClass="entr" presetSubtype="5" fill="hold" grpId="2"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2000" fill="hold"/>
                                        <p:tgtEl>
                                          <p:spTgt spid="5"/>
                                        </p:tgtEl>
                                        <p:attrNameLst>
                                          <p:attrName>ppt_w</p:attrName>
                                        </p:attrNameLst>
                                      </p:cBhvr>
                                      <p:tavLst>
                                        <p:tav tm="0">
                                          <p:val>
                                            <p:strVal val="#ppt_w"/>
                                          </p:val>
                                        </p:tav>
                                        <p:tav tm="100000">
                                          <p:val>
                                            <p:strVal val="#ppt_w"/>
                                          </p:val>
                                        </p:tav>
                                      </p:tavLst>
                                    </p:anim>
                                    <p:anim calcmode="lin" valueType="num">
                                      <p:cBhvr>
                                        <p:cTn id="70" dur="2000" fill="hold"/>
                                        <p:tgtEl>
                                          <p:spTgt spid="5"/>
                                        </p:tgtEl>
                                        <p:attrNameLst>
                                          <p:attrName>ppt_h</p:attrName>
                                        </p:attrNameLst>
                                      </p:cBhvr>
                                      <p:tavLst>
                                        <p:tav tm="0" fmla="#ppt_h*sin(2.5*pi*$)">
                                          <p:val>
                                            <p:fltVal val="0"/>
                                          </p:val>
                                        </p:tav>
                                        <p:tav tm="100000">
                                          <p:val>
                                            <p:fltVal val="1"/>
                                          </p:val>
                                        </p:tav>
                                      </p:tavLst>
                                    </p:anim>
                                  </p:childTnLst>
                                </p:cTn>
                              </p:par>
                              <p:par>
                                <p:cTn id="71" presetID="19" presetClass="entr" presetSubtype="5" fill="hold" grpId="2"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ppt_w</p:attrName>
                                        </p:attrNameLst>
                                      </p:cBhvr>
                                      <p:tavLst>
                                        <p:tav tm="0">
                                          <p:val>
                                            <p:strVal val="#ppt_w"/>
                                          </p:val>
                                        </p:tav>
                                        <p:tav tm="100000">
                                          <p:val>
                                            <p:strVal val="#ppt_w"/>
                                          </p:val>
                                        </p:tav>
                                      </p:tavLst>
                                    </p:anim>
                                    <p:anim calcmode="lin" valueType="num">
                                      <p:cBhvr>
                                        <p:cTn id="74" dur="2000" fill="hold"/>
                                        <p:tgtEl>
                                          <p:spTgt spid="7"/>
                                        </p:tgtEl>
                                        <p:attrNameLst>
                                          <p:attrName>ppt_h</p:attrName>
                                        </p:attrNameLst>
                                      </p:cBhvr>
                                      <p:tavLst>
                                        <p:tav tm="0" fmla="#ppt_h*sin(2.5*pi*$)">
                                          <p:val>
                                            <p:fltVal val="0"/>
                                          </p:val>
                                        </p:tav>
                                        <p:tav tm="100000">
                                          <p:val>
                                            <p:fltVal val="1"/>
                                          </p:val>
                                        </p:tav>
                                      </p:tavLst>
                                    </p:anim>
                                  </p:childTnLst>
                                </p:cTn>
                              </p:par>
                              <p:par>
                                <p:cTn id="75" presetID="19" presetClass="entr" presetSubtype="5" fill="hold" grpId="2"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p:val>
                                            <p:strVal val="#ppt_w"/>
                                          </p:val>
                                        </p:tav>
                                        <p:tav tm="100000">
                                          <p:val>
                                            <p:strVal val="#ppt_w"/>
                                          </p:val>
                                        </p:tav>
                                      </p:tavLst>
                                    </p:anim>
                                    <p:anim calcmode="lin" valueType="num">
                                      <p:cBhvr>
                                        <p:cTn id="78" dur="2000" fill="hold"/>
                                        <p:tgtEl>
                                          <p:spTgt spid="9"/>
                                        </p:tgtEl>
                                        <p:attrNameLst>
                                          <p:attrName>ppt_h</p:attrName>
                                        </p:attrNameLst>
                                      </p:cBhvr>
                                      <p:tavLst>
                                        <p:tav tm="0" fmla="#ppt_h*sin(2.5*pi*$)">
                                          <p:val>
                                            <p:fltVal val="0"/>
                                          </p:val>
                                        </p:tav>
                                        <p:tav tm="100000">
                                          <p:val>
                                            <p:fltVal val="1"/>
                                          </p:val>
                                        </p:tav>
                                      </p:tavLst>
                                    </p:anim>
                                  </p:childTnLst>
                                </p:cTn>
                              </p:par>
                              <p:par>
                                <p:cTn id="79" presetID="19" presetClass="entr" presetSubtype="5" fill="hold" grpId="2"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2000" fill="hold"/>
                                        <p:tgtEl>
                                          <p:spTgt spid="4"/>
                                        </p:tgtEl>
                                        <p:attrNameLst>
                                          <p:attrName>ppt_w</p:attrName>
                                        </p:attrNameLst>
                                      </p:cBhvr>
                                      <p:tavLst>
                                        <p:tav tm="0">
                                          <p:val>
                                            <p:strVal val="#ppt_w"/>
                                          </p:val>
                                        </p:tav>
                                        <p:tav tm="100000">
                                          <p:val>
                                            <p:strVal val="#ppt_w"/>
                                          </p:val>
                                        </p:tav>
                                      </p:tavLst>
                                    </p:anim>
                                    <p:anim calcmode="lin" valueType="num">
                                      <p:cBhvr>
                                        <p:cTn id="82" dur="2000" fill="hold"/>
                                        <p:tgtEl>
                                          <p:spTgt spid="4"/>
                                        </p:tgtEl>
                                        <p:attrNameLst>
                                          <p:attrName>ppt_h</p:attrName>
                                        </p:attrNameLst>
                                      </p:cBhvr>
                                      <p:tavLst>
                                        <p:tav tm="0" fmla="#ppt_h*sin(2.5*pi*$)">
                                          <p:val>
                                            <p:fltVal val="0"/>
                                          </p:val>
                                        </p:tav>
                                        <p:tav tm="100000">
                                          <p:val>
                                            <p:fltVal val="1"/>
                                          </p:val>
                                        </p:tav>
                                      </p:tavLst>
                                    </p:anim>
                                  </p:childTnLst>
                                </p:cTn>
                              </p:par>
                              <p:par>
                                <p:cTn id="83" presetID="19" presetClass="entr" presetSubtype="5" fill="hold" grpId="2"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p:cTn id="85" dur="2000" fill="hold"/>
                                        <p:tgtEl>
                                          <p:spTgt spid="6"/>
                                        </p:tgtEl>
                                        <p:attrNameLst>
                                          <p:attrName>ppt_w</p:attrName>
                                        </p:attrNameLst>
                                      </p:cBhvr>
                                      <p:tavLst>
                                        <p:tav tm="0">
                                          <p:val>
                                            <p:strVal val="#ppt_w"/>
                                          </p:val>
                                        </p:tav>
                                        <p:tav tm="100000">
                                          <p:val>
                                            <p:strVal val="#ppt_w"/>
                                          </p:val>
                                        </p:tav>
                                      </p:tavLst>
                                    </p:anim>
                                    <p:anim calcmode="lin" valueType="num">
                                      <p:cBhvr>
                                        <p:cTn id="86" dur="2000" fill="hold"/>
                                        <p:tgtEl>
                                          <p:spTgt spid="6"/>
                                        </p:tgtEl>
                                        <p:attrNameLst>
                                          <p:attrName>ppt_h</p:attrName>
                                        </p:attrNameLst>
                                      </p:cBhvr>
                                      <p:tavLst>
                                        <p:tav tm="0" fmla="#ppt_h*sin(2.5*pi*$)">
                                          <p:val>
                                            <p:fltVal val="0"/>
                                          </p:val>
                                        </p:tav>
                                        <p:tav tm="100000">
                                          <p:val>
                                            <p:fltVal val="1"/>
                                          </p:val>
                                        </p:tav>
                                      </p:tavLst>
                                    </p:anim>
                                  </p:childTnLst>
                                </p:cTn>
                              </p:par>
                              <p:par>
                                <p:cTn id="87" presetID="19" presetClass="entr" presetSubtype="5" fill="hold" grpId="2"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p:cTn id="89" dur="2000" fill="hold"/>
                                        <p:tgtEl>
                                          <p:spTgt spid="8"/>
                                        </p:tgtEl>
                                        <p:attrNameLst>
                                          <p:attrName>ppt_w</p:attrName>
                                        </p:attrNameLst>
                                      </p:cBhvr>
                                      <p:tavLst>
                                        <p:tav tm="0">
                                          <p:val>
                                            <p:strVal val="#ppt_w"/>
                                          </p:val>
                                        </p:tav>
                                        <p:tav tm="100000">
                                          <p:val>
                                            <p:strVal val="#ppt_w"/>
                                          </p:val>
                                        </p:tav>
                                      </p:tavLst>
                                    </p:anim>
                                    <p:anim calcmode="lin" valueType="num">
                                      <p:cBhvr>
                                        <p:cTn id="90" dur="2000" fill="hold"/>
                                        <p:tgtEl>
                                          <p:spTgt spid="8"/>
                                        </p:tgtEl>
                                        <p:attrNameLst>
                                          <p:attrName>ppt_h</p:attrName>
                                        </p:attrNameLst>
                                      </p:cBhvr>
                                      <p:tavLst>
                                        <p:tav tm="0" fmla="#ppt_h*sin(2.5*pi*$)">
                                          <p:val>
                                            <p:fltVal val="0"/>
                                          </p:val>
                                        </p:tav>
                                        <p:tav tm="100000">
                                          <p:val>
                                            <p:fltVal val="1"/>
                                          </p:val>
                                        </p:tav>
                                      </p:tavLst>
                                    </p:anim>
                                  </p:childTnLst>
                                </p:cTn>
                              </p:par>
                              <p:par>
                                <p:cTn id="91" presetID="19" presetClass="entr" presetSubtype="5" fill="hold" grpId="2"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p:cTn id="93" dur="2000" fill="hold"/>
                                        <p:tgtEl>
                                          <p:spTgt spid="10"/>
                                        </p:tgtEl>
                                        <p:attrNameLst>
                                          <p:attrName>ppt_w</p:attrName>
                                        </p:attrNameLst>
                                      </p:cBhvr>
                                      <p:tavLst>
                                        <p:tav tm="0">
                                          <p:val>
                                            <p:strVal val="#ppt_w"/>
                                          </p:val>
                                        </p:tav>
                                        <p:tav tm="100000">
                                          <p:val>
                                            <p:strVal val="#ppt_w"/>
                                          </p:val>
                                        </p:tav>
                                      </p:tavLst>
                                    </p:anim>
                                    <p:anim calcmode="lin" valueType="num">
                                      <p:cBhvr>
                                        <p:cTn id="94" dur="2000" fill="hold"/>
                                        <p:tgtEl>
                                          <p:spTgt spid="10"/>
                                        </p:tgtEl>
                                        <p:attrNameLst>
                                          <p:attrName>ppt_h</p:attrName>
                                        </p:attrNameLst>
                                      </p:cBhvr>
                                      <p:tavLst>
                                        <p:tav tm="0" fmla="#ppt_h*sin(2.5*pi*$)">
                                          <p:val>
                                            <p:fltVal val="0"/>
                                          </p:val>
                                        </p:tav>
                                        <p:tav tm="100000">
                                          <p:val>
                                            <p:fltVal val="1"/>
                                          </p:val>
                                        </p:tav>
                                      </p:tavLst>
                                    </p:anim>
                                  </p:childTnLst>
                                </p:cTn>
                              </p:par>
                            </p:childTnLst>
                          </p:cTn>
                        </p:par>
                        <p:par>
                          <p:cTn id="95" fill="hold">
                            <p:stCondLst>
                              <p:cond delay="2000"/>
                            </p:stCondLst>
                            <p:childTnLst>
                              <p:par>
                                <p:cTn id="96" presetID="2" presetClass="exit" presetSubtype="2" fill="hold" grpId="3" nodeType="afterEffect">
                                  <p:stCondLst>
                                    <p:cond delay="0"/>
                                  </p:stCondLst>
                                  <p:childTnLst>
                                    <p:anim calcmode="lin" valueType="num">
                                      <p:cBhvr additive="base">
                                        <p:cTn id="97" dur="2000"/>
                                        <p:tgtEl>
                                          <p:spTgt spid="3"/>
                                        </p:tgtEl>
                                        <p:attrNameLst>
                                          <p:attrName>ppt_x</p:attrName>
                                        </p:attrNameLst>
                                      </p:cBhvr>
                                      <p:tavLst>
                                        <p:tav tm="0">
                                          <p:val>
                                            <p:strVal val="ppt_x"/>
                                          </p:val>
                                        </p:tav>
                                        <p:tav tm="100000">
                                          <p:val>
                                            <p:strVal val="1+ppt_w/2"/>
                                          </p:val>
                                        </p:tav>
                                      </p:tavLst>
                                    </p:anim>
                                    <p:anim calcmode="lin" valueType="num">
                                      <p:cBhvr additive="base">
                                        <p:cTn id="98" dur="2000"/>
                                        <p:tgtEl>
                                          <p:spTgt spid="3"/>
                                        </p:tgtEl>
                                        <p:attrNameLst>
                                          <p:attrName>ppt_y</p:attrName>
                                        </p:attrNameLst>
                                      </p:cBhvr>
                                      <p:tavLst>
                                        <p:tav tm="0">
                                          <p:val>
                                            <p:strVal val="ppt_y"/>
                                          </p:val>
                                        </p:tav>
                                        <p:tav tm="100000">
                                          <p:val>
                                            <p:strVal val="ppt_y"/>
                                          </p:val>
                                        </p:tav>
                                      </p:tavLst>
                                    </p:anim>
                                    <p:set>
                                      <p:cBhvr>
                                        <p:cTn id="99" dur="1" fill="hold">
                                          <p:stCondLst>
                                            <p:cond delay="1999"/>
                                          </p:stCondLst>
                                        </p:cTn>
                                        <p:tgtEl>
                                          <p:spTgt spid="3"/>
                                        </p:tgtEl>
                                        <p:attrNameLst>
                                          <p:attrName>style.visibility</p:attrName>
                                        </p:attrNameLst>
                                      </p:cBhvr>
                                      <p:to>
                                        <p:strVal val="hidden"/>
                                      </p:to>
                                    </p:set>
                                  </p:childTnLst>
                                </p:cTn>
                              </p:par>
                              <p:par>
                                <p:cTn id="100" presetID="2" presetClass="exit" presetSubtype="2" fill="hold" grpId="3"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ppt_y"/>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2" fill="hold" grpId="3"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1+ppt_w/2"/>
                                          </p:val>
                                        </p:tav>
                                      </p:tavLst>
                                    </p:anim>
                                    <p:anim calcmode="lin" valueType="num">
                                      <p:cBhvr additive="base">
                                        <p:cTn id="106" dur="2000"/>
                                        <p:tgtEl>
                                          <p:spTgt spid="7"/>
                                        </p:tgtEl>
                                        <p:attrNameLst>
                                          <p:attrName>ppt_y</p:attrName>
                                        </p:attrNameLst>
                                      </p:cBhvr>
                                      <p:tavLst>
                                        <p:tav tm="0">
                                          <p:val>
                                            <p:strVal val="ppt_y"/>
                                          </p:val>
                                        </p:tav>
                                        <p:tav tm="100000">
                                          <p:val>
                                            <p:strVal val="ppt_y"/>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2" fill="hold" grpId="3"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1+ppt_w/2"/>
                                          </p:val>
                                        </p:tav>
                                      </p:tavLst>
                                    </p:anim>
                                    <p:anim calcmode="lin" valueType="num">
                                      <p:cBhvr additive="base">
                                        <p:cTn id="110" dur="2000"/>
                                        <p:tgtEl>
                                          <p:spTgt spid="9"/>
                                        </p:tgtEl>
                                        <p:attrNameLst>
                                          <p:attrName>ppt_y</p:attrName>
                                        </p:attrNameLst>
                                      </p:cBhvr>
                                      <p:tavLst>
                                        <p:tav tm="0">
                                          <p:val>
                                            <p:strVal val="ppt_y"/>
                                          </p:val>
                                        </p:tav>
                                        <p:tav tm="100000">
                                          <p:val>
                                            <p:strVal val="ppt_y"/>
                                          </p:val>
                                        </p:tav>
                                      </p:tavLst>
                                    </p:anim>
                                    <p:set>
                                      <p:cBhvr>
                                        <p:cTn id="111" dur="1" fill="hold">
                                          <p:stCondLst>
                                            <p:cond delay="1999"/>
                                          </p:stCondLst>
                                        </p:cTn>
                                        <p:tgtEl>
                                          <p:spTgt spid="9"/>
                                        </p:tgtEl>
                                        <p:attrNameLst>
                                          <p:attrName>style.visibility</p:attrName>
                                        </p:attrNameLst>
                                      </p:cBhvr>
                                      <p:to>
                                        <p:strVal val="hidden"/>
                                      </p:to>
                                    </p:set>
                                  </p:childTnLst>
                                </p:cTn>
                              </p:par>
                              <p:par>
                                <p:cTn id="112" presetID="19" presetClass="exit" presetSubtype="5" fill="hold" grpId="4" nodeType="withEffect">
                                  <p:stCondLst>
                                    <p:cond delay="0"/>
                                  </p:stCondLst>
                                  <p:childTnLst>
                                    <p:anim calcmode="lin" valueType="num">
                                      <p:cBhvr>
                                        <p:cTn id="113" dur="2000"/>
                                        <p:tgtEl>
                                          <p:spTgt spid="3"/>
                                        </p:tgtEl>
                                        <p:attrNameLst>
                                          <p:attrName>ppt_w</p:attrName>
                                        </p:attrNameLst>
                                      </p:cBhvr>
                                      <p:tavLst>
                                        <p:tav tm="0">
                                          <p:val>
                                            <p:strVal val="ppt_w"/>
                                          </p:val>
                                        </p:tav>
                                        <p:tav tm="100000">
                                          <p:val>
                                            <p:strVal val="ppt_w"/>
                                          </p:val>
                                        </p:tav>
                                      </p:tavLst>
                                    </p:anim>
                                    <p:anim calcmode="lin" valueType="num">
                                      <p:cBhvr>
                                        <p:cTn id="114"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1999"/>
                                          </p:stCondLst>
                                        </p:cTn>
                                        <p:tgtEl>
                                          <p:spTgt spid="3"/>
                                        </p:tgtEl>
                                        <p:attrNameLst>
                                          <p:attrName>style.visibility</p:attrName>
                                        </p:attrNameLst>
                                      </p:cBhvr>
                                      <p:to>
                                        <p:strVal val="hidden"/>
                                      </p:to>
                                    </p:set>
                                  </p:childTnLst>
                                </p:cTn>
                              </p:par>
                              <p:par>
                                <p:cTn id="116" presetID="19" presetClass="exit" presetSubtype="5" fill="hold" grpId="4" nodeType="withEffect">
                                  <p:stCondLst>
                                    <p:cond delay="0"/>
                                  </p:stCondLst>
                                  <p:childTnLst>
                                    <p:anim calcmode="lin" valueType="num">
                                      <p:cBhvr>
                                        <p:cTn id="117" dur="2000"/>
                                        <p:tgtEl>
                                          <p:spTgt spid="5"/>
                                        </p:tgtEl>
                                        <p:attrNameLst>
                                          <p:attrName>ppt_w</p:attrName>
                                        </p:attrNameLst>
                                      </p:cBhvr>
                                      <p:tavLst>
                                        <p:tav tm="0">
                                          <p:val>
                                            <p:strVal val="ppt_w"/>
                                          </p:val>
                                        </p:tav>
                                        <p:tav tm="100000">
                                          <p:val>
                                            <p:strVal val="ppt_w"/>
                                          </p:val>
                                        </p:tav>
                                      </p:tavLst>
                                    </p:anim>
                                    <p:anim calcmode="lin" valueType="num">
                                      <p:cBhvr>
                                        <p:cTn id="11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1999"/>
                                          </p:stCondLst>
                                        </p:cTn>
                                        <p:tgtEl>
                                          <p:spTgt spid="5"/>
                                        </p:tgtEl>
                                        <p:attrNameLst>
                                          <p:attrName>style.visibility</p:attrName>
                                        </p:attrNameLst>
                                      </p:cBhvr>
                                      <p:to>
                                        <p:strVal val="hidden"/>
                                      </p:to>
                                    </p:set>
                                  </p:childTnLst>
                                </p:cTn>
                              </p:par>
                              <p:par>
                                <p:cTn id="120" presetID="19" presetClass="exit" presetSubtype="5" fill="hold" grpId="4" nodeType="withEffect">
                                  <p:stCondLst>
                                    <p:cond delay="0"/>
                                  </p:stCondLst>
                                  <p:childTnLst>
                                    <p:anim calcmode="lin" valueType="num">
                                      <p:cBhvr>
                                        <p:cTn id="121" dur="2000"/>
                                        <p:tgtEl>
                                          <p:spTgt spid="7"/>
                                        </p:tgtEl>
                                        <p:attrNameLst>
                                          <p:attrName>ppt_w</p:attrName>
                                        </p:attrNameLst>
                                      </p:cBhvr>
                                      <p:tavLst>
                                        <p:tav tm="0">
                                          <p:val>
                                            <p:strVal val="ppt_w"/>
                                          </p:val>
                                        </p:tav>
                                        <p:tav tm="100000">
                                          <p:val>
                                            <p:strVal val="ppt_w"/>
                                          </p:val>
                                        </p:tav>
                                      </p:tavLst>
                                    </p:anim>
                                    <p:anim calcmode="lin" valueType="num">
                                      <p:cBhvr>
                                        <p:cTn id="122"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1999"/>
                                          </p:stCondLst>
                                        </p:cTn>
                                        <p:tgtEl>
                                          <p:spTgt spid="7"/>
                                        </p:tgtEl>
                                        <p:attrNameLst>
                                          <p:attrName>style.visibility</p:attrName>
                                        </p:attrNameLst>
                                      </p:cBhvr>
                                      <p:to>
                                        <p:strVal val="hidden"/>
                                      </p:to>
                                    </p:set>
                                  </p:childTnLst>
                                </p:cTn>
                              </p:par>
                              <p:par>
                                <p:cTn id="124" presetID="19" presetClass="exit" presetSubtype="5" fill="hold" grpId="4" nodeType="withEffect">
                                  <p:stCondLst>
                                    <p:cond delay="0"/>
                                  </p:stCondLst>
                                  <p:childTnLst>
                                    <p:anim calcmode="lin" valueType="num">
                                      <p:cBhvr>
                                        <p:cTn id="125" dur="2000"/>
                                        <p:tgtEl>
                                          <p:spTgt spid="9"/>
                                        </p:tgtEl>
                                        <p:attrNameLst>
                                          <p:attrName>ppt_w</p:attrName>
                                        </p:attrNameLst>
                                      </p:cBhvr>
                                      <p:tavLst>
                                        <p:tav tm="0">
                                          <p:val>
                                            <p:strVal val="ppt_w"/>
                                          </p:val>
                                        </p:tav>
                                        <p:tav tm="100000">
                                          <p:val>
                                            <p:strVal val="ppt_w"/>
                                          </p:val>
                                        </p:tav>
                                      </p:tavLst>
                                    </p:anim>
                                    <p:anim calcmode="lin" valueType="num">
                                      <p:cBhvr>
                                        <p:cTn id="126"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0-ppt_w/2"/>
                                          </p:val>
                                        </p:tav>
                                      </p:tavLst>
                                    </p:anim>
                                    <p:anim calcmode="lin" valueType="num">
                                      <p:cBhvr additive="base">
                                        <p:cTn id="130" dur="2000"/>
                                        <p:tgtEl>
                                          <p:spTgt spid="4"/>
                                        </p:tgtEl>
                                        <p:attrNameLst>
                                          <p:attrName>ppt_y</p:attrName>
                                        </p:attrNameLst>
                                      </p:cBhvr>
                                      <p:tavLst>
                                        <p:tav tm="0">
                                          <p:val>
                                            <p:strVal val="ppt_y"/>
                                          </p:val>
                                        </p:tav>
                                        <p:tav tm="100000">
                                          <p:val>
                                            <p:strVal val="ppt_y"/>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0-ppt_w/2"/>
                                          </p:val>
                                        </p:tav>
                                      </p:tavLst>
                                    </p:anim>
                                    <p:anim calcmode="lin" valueType="num">
                                      <p:cBhvr additive="base">
                                        <p:cTn id="134" dur="2000"/>
                                        <p:tgtEl>
                                          <p:spTgt spid="6"/>
                                        </p:tgtEl>
                                        <p:attrNameLst>
                                          <p:attrName>ppt_y</p:attrName>
                                        </p:attrNameLst>
                                      </p:cBhvr>
                                      <p:tavLst>
                                        <p:tav tm="0">
                                          <p:val>
                                            <p:strVal val="ppt_y"/>
                                          </p:val>
                                        </p:tav>
                                        <p:tav tm="100000">
                                          <p:val>
                                            <p:strVal val="ppt_y"/>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0-ppt_w/2"/>
                                          </p:val>
                                        </p:tav>
                                      </p:tavLst>
                                    </p:anim>
                                    <p:anim calcmode="lin" valueType="num">
                                      <p:cBhvr additive="base">
                                        <p:cTn id="142" dur="2000"/>
                                        <p:tgtEl>
                                          <p:spTgt spid="10"/>
                                        </p:tgtEl>
                                        <p:attrNameLst>
                                          <p:attrName>ppt_y</p:attrName>
                                        </p:attrNameLst>
                                      </p:cBhvr>
                                      <p:tavLst>
                                        <p:tav tm="0">
                                          <p:val>
                                            <p:strVal val="ppt_y"/>
                                          </p:val>
                                        </p:tav>
                                        <p:tav tm="100000">
                                          <p:val>
                                            <p:strVal val="ppt_y"/>
                                          </p:val>
                                        </p:tav>
                                      </p:tavLst>
                                    </p:anim>
                                    <p:set>
                                      <p:cBhvr>
                                        <p:cTn id="143" dur="1" fill="hold">
                                          <p:stCondLst>
                                            <p:cond delay="1999"/>
                                          </p:stCondLst>
                                        </p:cTn>
                                        <p:tgtEl>
                                          <p:spTgt spid="10"/>
                                        </p:tgtEl>
                                        <p:attrNameLst>
                                          <p:attrName>style.visibility</p:attrName>
                                        </p:attrNameLst>
                                      </p:cBhvr>
                                      <p:to>
                                        <p:strVal val="hidden"/>
                                      </p:to>
                                    </p:set>
                                  </p:childTnLst>
                                </p:cTn>
                              </p:par>
                              <p:par>
                                <p:cTn id="144" presetID="19" presetClass="exit" presetSubtype="5" fill="hold" grpId="4" nodeType="withEffect">
                                  <p:stCondLst>
                                    <p:cond delay="0"/>
                                  </p:stCondLst>
                                  <p:childTnLst>
                                    <p:anim calcmode="lin" valueType="num">
                                      <p:cBhvr>
                                        <p:cTn id="145" dur="2000"/>
                                        <p:tgtEl>
                                          <p:spTgt spid="4"/>
                                        </p:tgtEl>
                                        <p:attrNameLst>
                                          <p:attrName>ppt_w</p:attrName>
                                        </p:attrNameLst>
                                      </p:cBhvr>
                                      <p:tavLst>
                                        <p:tav tm="0">
                                          <p:val>
                                            <p:strVal val="ppt_w"/>
                                          </p:val>
                                        </p:tav>
                                        <p:tav tm="100000">
                                          <p:val>
                                            <p:strVal val="ppt_w"/>
                                          </p:val>
                                        </p:tav>
                                      </p:tavLst>
                                    </p:anim>
                                    <p:anim calcmode="lin" valueType="num">
                                      <p:cBhvr>
                                        <p:cTn id="146"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1999"/>
                                          </p:stCondLst>
                                        </p:cTn>
                                        <p:tgtEl>
                                          <p:spTgt spid="4"/>
                                        </p:tgtEl>
                                        <p:attrNameLst>
                                          <p:attrName>style.visibility</p:attrName>
                                        </p:attrNameLst>
                                      </p:cBhvr>
                                      <p:to>
                                        <p:strVal val="hidden"/>
                                      </p:to>
                                    </p:set>
                                  </p:childTnLst>
                                </p:cTn>
                              </p:par>
                              <p:par>
                                <p:cTn id="148" presetID="19" presetClass="exit" presetSubtype="5" fill="hold" grpId="4" nodeType="withEffect">
                                  <p:stCondLst>
                                    <p:cond delay="0"/>
                                  </p:stCondLst>
                                  <p:childTnLst>
                                    <p:anim calcmode="lin" valueType="num">
                                      <p:cBhvr>
                                        <p:cTn id="149" dur="2000"/>
                                        <p:tgtEl>
                                          <p:spTgt spid="6"/>
                                        </p:tgtEl>
                                        <p:attrNameLst>
                                          <p:attrName>ppt_w</p:attrName>
                                        </p:attrNameLst>
                                      </p:cBhvr>
                                      <p:tavLst>
                                        <p:tav tm="0">
                                          <p:val>
                                            <p:strVal val="ppt_w"/>
                                          </p:val>
                                        </p:tav>
                                        <p:tav tm="100000">
                                          <p:val>
                                            <p:strVal val="ppt_w"/>
                                          </p:val>
                                        </p:tav>
                                      </p:tavLst>
                                    </p:anim>
                                    <p:anim calcmode="lin" valueType="num">
                                      <p:cBhvr>
                                        <p:cTn id="150"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6"/>
                                        </p:tgtEl>
                                        <p:attrNameLst>
                                          <p:attrName>style.visibility</p:attrName>
                                        </p:attrNameLst>
                                      </p:cBhvr>
                                      <p:to>
                                        <p:strVal val="hidden"/>
                                      </p:to>
                                    </p:set>
                                  </p:childTnLst>
                                </p:cTn>
                              </p:par>
                              <p:par>
                                <p:cTn id="152" presetID="19" presetClass="exit" presetSubtype="5" fill="hold" grpId="4" nodeType="withEffect">
                                  <p:stCondLst>
                                    <p:cond delay="0"/>
                                  </p:stCondLst>
                                  <p:childTnLst>
                                    <p:anim calcmode="lin" valueType="num">
                                      <p:cBhvr>
                                        <p:cTn id="153" dur="2000"/>
                                        <p:tgtEl>
                                          <p:spTgt spid="8"/>
                                        </p:tgtEl>
                                        <p:attrNameLst>
                                          <p:attrName>ppt_w</p:attrName>
                                        </p:attrNameLst>
                                      </p:cBhvr>
                                      <p:tavLst>
                                        <p:tav tm="0">
                                          <p:val>
                                            <p:strVal val="ppt_w"/>
                                          </p:val>
                                        </p:tav>
                                        <p:tav tm="100000">
                                          <p:val>
                                            <p:strVal val="ppt_w"/>
                                          </p:val>
                                        </p:tav>
                                      </p:tavLst>
                                    </p:anim>
                                    <p:anim calcmode="lin" valueType="num">
                                      <p:cBhvr>
                                        <p:cTn id="154"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5" dur="1" fill="hold">
                                          <p:stCondLst>
                                            <p:cond delay="1999"/>
                                          </p:stCondLst>
                                        </p:cTn>
                                        <p:tgtEl>
                                          <p:spTgt spid="8"/>
                                        </p:tgtEl>
                                        <p:attrNameLst>
                                          <p:attrName>style.visibility</p:attrName>
                                        </p:attrNameLst>
                                      </p:cBhvr>
                                      <p:to>
                                        <p:strVal val="hidden"/>
                                      </p:to>
                                    </p:set>
                                  </p:childTnLst>
                                </p:cTn>
                              </p:par>
                              <p:par>
                                <p:cTn id="156" presetID="19" presetClass="exit" presetSubtype="5" fill="hold" grpId="4" nodeType="withEffect">
                                  <p:stCondLst>
                                    <p:cond delay="0"/>
                                  </p:stCondLst>
                                  <p:childTnLst>
                                    <p:anim calcmode="lin" valueType="num">
                                      <p:cBhvr>
                                        <p:cTn id="157" dur="2000"/>
                                        <p:tgtEl>
                                          <p:spTgt spid="10"/>
                                        </p:tgtEl>
                                        <p:attrNameLst>
                                          <p:attrName>ppt_w</p:attrName>
                                        </p:attrNameLst>
                                      </p:cBhvr>
                                      <p:tavLst>
                                        <p:tav tm="0">
                                          <p:val>
                                            <p:strVal val="ppt_w"/>
                                          </p:val>
                                        </p:tav>
                                        <p:tav tm="100000">
                                          <p:val>
                                            <p:strVal val="ppt_w"/>
                                          </p:val>
                                        </p:tav>
                                      </p:tavLst>
                                    </p:anim>
                                    <p:anim calcmode="lin" valueType="num">
                                      <p:cBhvr>
                                        <p:cTn id="15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10"/>
                                        </p:tgtEl>
                                        <p:attrNameLst>
                                          <p:attrName>style.visibility</p:attrName>
                                        </p:attrNameLst>
                                      </p:cBhvr>
                                      <p:to>
                                        <p:strVal val="hidden"/>
                                      </p:to>
                                    </p:set>
                                  </p:childTnLst>
                                </p:cTn>
                              </p:par>
                              <p:par>
                                <p:cTn id="160" presetID="23" presetClass="entr" presetSubtype="288" fill="hold" nodeType="withEffect">
                                  <p:stCondLst>
                                    <p:cond delay="0"/>
                                  </p:stCondLst>
                                  <p:childTnLst>
                                    <p:set>
                                      <p:cBhvr>
                                        <p:cTn id="161" dur="1" fill="hold">
                                          <p:stCondLst>
                                            <p:cond delay="0"/>
                                          </p:stCondLst>
                                        </p:cTn>
                                        <p:tgtEl>
                                          <p:spTgt spid="2"/>
                                        </p:tgtEl>
                                        <p:attrNameLst>
                                          <p:attrName>style.visibility</p:attrName>
                                        </p:attrNameLst>
                                      </p:cBhvr>
                                      <p:to>
                                        <p:strVal val="visible"/>
                                      </p:to>
                                    </p:set>
                                    <p:anim calcmode="lin" valueType="num">
                                      <p:cBhvr>
                                        <p:cTn id="162" dur="2000" fill="hold"/>
                                        <p:tgtEl>
                                          <p:spTgt spid="2"/>
                                        </p:tgtEl>
                                        <p:attrNameLst>
                                          <p:attrName>ppt_w</p:attrName>
                                        </p:attrNameLst>
                                      </p:cBhvr>
                                      <p:tavLst>
                                        <p:tav tm="0">
                                          <p:val>
                                            <p:strVal val="4/3*#ppt_w"/>
                                          </p:val>
                                        </p:tav>
                                        <p:tav tm="100000">
                                          <p:val>
                                            <p:strVal val="#ppt_w"/>
                                          </p:val>
                                        </p:tav>
                                      </p:tavLst>
                                    </p:anim>
                                    <p:anim calcmode="lin" valueType="num">
                                      <p:cBhvr>
                                        <p:cTn id="163" dur="2000" fill="hold"/>
                                        <p:tgtEl>
                                          <p:spTgt spid="2"/>
                                        </p:tgtEl>
                                        <p:attrNameLst>
                                          <p:attrName>ppt_h</p:attrName>
                                        </p:attrNameLst>
                                      </p:cBhvr>
                                      <p:tavLst>
                                        <p:tav tm="0">
                                          <p:val>
                                            <p:strVal val="4/3*#ppt_h"/>
                                          </p:val>
                                        </p:tav>
                                        <p:tav tm="100000">
                                          <p:val>
                                            <p:strVal val="#ppt_h"/>
                                          </p:val>
                                        </p:tav>
                                      </p:tavLst>
                                    </p:anim>
                                  </p:childTnLst>
                                </p:cTn>
                              </p:par>
                              <p:par>
                                <p:cTn id="164" presetID="4" presetClass="entr" presetSubtype="32"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Effect transition="in" filter="box(out)">
                                      <p:cBhvr>
                                        <p:cTn id="16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9144064" cy="5143500"/>
          </a:xfrm>
          <a:prstGeom prst="rect">
            <a:avLst/>
          </a:prstGeom>
          <a:noFill/>
          <a:ln w="9525">
            <a:noFill/>
            <a:miter lim="800000"/>
            <a:headEnd/>
            <a:tailEnd/>
          </a:ln>
          <a:effectLst/>
        </p:spPr>
      </p:pic>
      <p:sp>
        <p:nvSpPr>
          <p:cNvPr id="3" name="2 CuadroTexto"/>
          <p:cNvSpPr txBox="1"/>
          <p:nvPr/>
        </p:nvSpPr>
        <p:spPr>
          <a:xfrm>
            <a:off x="2000232" y="1571618"/>
            <a:ext cx="5143536" cy="2062103"/>
          </a:xfrm>
          <a:prstGeom prst="rect">
            <a:avLst/>
          </a:prstGeom>
          <a:noFill/>
        </p:spPr>
        <p:txBody>
          <a:bodyPr wrap="square" rtlCol="0">
            <a:spAutoFit/>
          </a:bodyPr>
          <a:lstStyle/>
          <a:p>
            <a:pPr algn="ctr"/>
            <a:r>
              <a:rPr lang="es-PE" sz="1600" dirty="0" smtClean="0"/>
              <a:t>Los fenómenos naturales siempre han sido un fascinante pasatiempo para todos, ya sea que se dediquen o no a la investigación o al estudio de este tipo de fenómenos. Lo que es un hecho es que sin ningún tipo de explicación nos gusta admirar la luz que refleja la luna, los sorprendentes eclipses solares, los cometas y por supuesto </a:t>
            </a:r>
            <a:r>
              <a:rPr lang="es-PE" sz="1600" b="1" dirty="0" smtClean="0"/>
              <a:t>las increíbles auroras boreales</a:t>
            </a:r>
            <a:r>
              <a:rPr lang="es-PE" sz="1600" dirty="0" smtClean="0"/>
              <a:t>, de quienes esta ocasión trataremos de entender cómo son creadas.</a:t>
            </a:r>
            <a:endParaRPr lang="es-PE" sz="1600" dirty="0"/>
          </a:p>
        </p:txBody>
      </p:sp>
      <p:sp>
        <p:nvSpPr>
          <p:cNvPr id="4" name="3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002060"/>
            </a:gs>
            <a:gs pos="50000">
              <a:srgbClr val="00B050">
                <a:shade val="67500"/>
                <a:satMod val="115000"/>
              </a:srgbClr>
            </a:gs>
            <a:gs pos="100000">
              <a:srgbClr val="00B05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Apukka-Resort-Rovaniemi-Lapland-Blog_Photos-maxresdefault-34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gen_image_produit.php.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571868" y="-285770"/>
            <a:ext cx="1809763" cy="1357322"/>
          </a:xfrm>
          <a:prstGeom prst="rect">
            <a:avLst/>
          </a:prstGeom>
        </p:spPr>
      </p:pic>
      <p:pic>
        <p:nvPicPr>
          <p:cNvPr id="4" name="3 Imagen" descr="gen_image_produit.php.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643306" y="3929072"/>
            <a:ext cx="1809763" cy="1357322"/>
          </a:xfrm>
          <a:prstGeom prst="rect">
            <a:avLst/>
          </a:prstGeom>
        </p:spPr>
      </p:pic>
      <p:pic>
        <p:nvPicPr>
          <p:cNvPr id="5" name="4 Imagen" descr="gen_image_produit.php.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5786446" y="1714494"/>
            <a:ext cx="1809763" cy="1357322"/>
          </a:xfrm>
          <a:prstGeom prst="rect">
            <a:avLst/>
          </a:prstGeom>
        </p:spPr>
      </p:pic>
      <p:pic>
        <p:nvPicPr>
          <p:cNvPr id="6" name="5 Imagen" descr="gen_image_produit.php.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1285852" y="1785932"/>
            <a:ext cx="1809763" cy="1357322"/>
          </a:xfrm>
          <a:prstGeom prst="rect">
            <a:avLst/>
          </a:prstGeom>
        </p:spPr>
      </p:pic>
      <p:pic>
        <p:nvPicPr>
          <p:cNvPr id="7" name="6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5072066" y="357172"/>
            <a:ext cx="1809763" cy="1357322"/>
          </a:xfrm>
          <a:prstGeom prst="rect">
            <a:avLst/>
          </a:prstGeom>
        </p:spPr>
      </p:pic>
      <p:pic>
        <p:nvPicPr>
          <p:cNvPr id="8" name="7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5214942" y="3357568"/>
            <a:ext cx="1809763" cy="1357322"/>
          </a:xfrm>
          <a:prstGeom prst="rect">
            <a:avLst/>
          </a:prstGeom>
        </p:spPr>
      </p:pic>
      <p:pic>
        <p:nvPicPr>
          <p:cNvPr id="9" name="8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2000232" y="3286130"/>
            <a:ext cx="1809763" cy="1357322"/>
          </a:xfrm>
          <a:prstGeom prst="rect">
            <a:avLst/>
          </a:prstGeom>
        </p:spPr>
      </p:pic>
      <p:pic>
        <p:nvPicPr>
          <p:cNvPr id="10" name="9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2071670" y="357172"/>
            <a:ext cx="1809763" cy="1357322"/>
          </a:xfrm>
          <a:prstGeom prst="rect">
            <a:avLst/>
          </a:prstGeom>
        </p:spPr>
      </p:pic>
      <p:pic>
        <p:nvPicPr>
          <p:cNvPr id="11" name="10 Imagen" descr="gen_image_produit.php.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3952870" y="1071552"/>
            <a:ext cx="1047757" cy="785818"/>
          </a:xfrm>
          <a:prstGeom prst="rect">
            <a:avLst/>
          </a:prstGeom>
        </p:spPr>
      </p:pic>
      <p:pic>
        <p:nvPicPr>
          <p:cNvPr id="12" name="11 Imagen" descr="gen_image_produit.php.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4000496" y="3143254"/>
            <a:ext cx="1000131" cy="750098"/>
          </a:xfrm>
          <a:prstGeom prst="rect">
            <a:avLst/>
          </a:prstGeom>
        </p:spPr>
      </p:pic>
      <p:pic>
        <p:nvPicPr>
          <p:cNvPr id="13" name="12 Imagen" descr="gen_image_produit.php.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2928926" y="2071684"/>
            <a:ext cx="1071570" cy="803677"/>
          </a:xfrm>
          <a:prstGeom prst="rect">
            <a:avLst/>
          </a:prstGeom>
        </p:spPr>
      </p:pic>
      <p:pic>
        <p:nvPicPr>
          <p:cNvPr id="14" name="13 Imagen" descr="gen_image_produit.php.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5000628" y="2071684"/>
            <a:ext cx="1000132" cy="750099"/>
          </a:xfrm>
          <a:prstGeom prst="rect">
            <a:avLst/>
          </a:prstGeom>
        </p:spPr>
      </p:pic>
      <p:pic>
        <p:nvPicPr>
          <p:cNvPr id="15" name="14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3143240" y="1357304"/>
            <a:ext cx="1071570" cy="803677"/>
          </a:xfrm>
          <a:prstGeom prst="rect">
            <a:avLst/>
          </a:prstGeom>
        </p:spPr>
      </p:pic>
      <p:pic>
        <p:nvPicPr>
          <p:cNvPr id="16" name="15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3214678" y="2786064"/>
            <a:ext cx="1071570" cy="803677"/>
          </a:xfrm>
          <a:prstGeom prst="rect">
            <a:avLst/>
          </a:prstGeom>
        </p:spPr>
      </p:pic>
      <p:pic>
        <p:nvPicPr>
          <p:cNvPr id="17" name="16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4643438" y="1357304"/>
            <a:ext cx="1071570" cy="803677"/>
          </a:xfrm>
          <a:prstGeom prst="rect">
            <a:avLst/>
          </a:prstGeom>
        </p:spPr>
      </p:pic>
      <p:pic>
        <p:nvPicPr>
          <p:cNvPr id="18" name="17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4714876" y="2786064"/>
            <a:ext cx="1071570" cy="803677"/>
          </a:xfrm>
          <a:prstGeom prst="rect">
            <a:avLst/>
          </a:prstGeom>
        </p:spPr>
      </p:pic>
      <p:sp>
        <p:nvSpPr>
          <p:cNvPr id="19" name="18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8" presetClass="emph" presetSubtype="0"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2000"/>
                            </p:stCondLst>
                            <p:childTnLst>
                              <p:par>
                                <p:cTn id="104" presetID="23" presetClass="exit" presetSubtype="544" fill="hold" nodeType="afterEffect">
                                  <p:stCondLst>
                                    <p:cond delay="0"/>
                                  </p:stCondLst>
                                  <p:childTnLst>
                                    <p:anim calcmode="lin" valueType="num">
                                      <p:cBhvr>
                                        <p:cTn id="105" dur="2000"/>
                                        <p:tgtEl>
                                          <p:spTgt spid="3"/>
                                        </p:tgtEl>
                                        <p:attrNameLst>
                                          <p:attrName>ppt_w</p:attrName>
                                        </p:attrNameLst>
                                      </p:cBhvr>
                                      <p:tavLst>
                                        <p:tav tm="0">
                                          <p:val>
                                            <p:strVal val="ppt_w"/>
                                          </p:val>
                                        </p:tav>
                                        <p:tav tm="100000">
                                          <p:val>
                                            <p:fltVal val="0"/>
                                          </p:val>
                                        </p:tav>
                                      </p:tavLst>
                                    </p:anim>
                                    <p:anim calcmode="lin" valueType="num">
                                      <p:cBhvr>
                                        <p:cTn id="106" dur="2000"/>
                                        <p:tgtEl>
                                          <p:spTgt spid="3"/>
                                        </p:tgtEl>
                                        <p:attrNameLst>
                                          <p:attrName>ppt_h</p:attrName>
                                        </p:attrNameLst>
                                      </p:cBhvr>
                                      <p:tavLst>
                                        <p:tav tm="0">
                                          <p:val>
                                            <p:strVal val="ppt_h"/>
                                          </p:val>
                                        </p:tav>
                                        <p:tav tm="100000">
                                          <p:val>
                                            <p:fltVal val="0"/>
                                          </p:val>
                                        </p:tav>
                                      </p:tavLst>
                                    </p:anim>
                                    <p:anim calcmode="lin" valueType="num">
                                      <p:cBhvr>
                                        <p:cTn id="107" dur="2000"/>
                                        <p:tgtEl>
                                          <p:spTgt spid="3"/>
                                        </p:tgtEl>
                                        <p:attrNameLst>
                                          <p:attrName>ppt_x</p:attrName>
                                        </p:attrNameLst>
                                      </p:cBhvr>
                                      <p:tavLst>
                                        <p:tav tm="0">
                                          <p:val>
                                            <p:strVal val="ppt_x"/>
                                          </p:val>
                                        </p:tav>
                                        <p:tav tm="100000">
                                          <p:val>
                                            <p:fltVal val="0.5"/>
                                          </p:val>
                                        </p:tav>
                                      </p:tavLst>
                                    </p:anim>
                                    <p:anim calcmode="lin" valueType="num">
                                      <p:cBhvr>
                                        <p:cTn id="108" dur="2000"/>
                                        <p:tgtEl>
                                          <p:spTgt spid="3"/>
                                        </p:tgtEl>
                                        <p:attrNameLst>
                                          <p:attrName>ppt_y</p:attrName>
                                        </p:attrNameLst>
                                      </p:cBhvr>
                                      <p:tavLst>
                                        <p:tav tm="0">
                                          <p:val>
                                            <p:strVal val="ppt_y"/>
                                          </p:val>
                                        </p:tav>
                                        <p:tav tm="100000">
                                          <p:val>
                                            <p:fltVal val="0.5"/>
                                          </p:val>
                                        </p:tav>
                                      </p:tavLst>
                                    </p:anim>
                                    <p:set>
                                      <p:cBhvr>
                                        <p:cTn id="109" dur="1" fill="hold">
                                          <p:stCondLst>
                                            <p:cond delay="1999"/>
                                          </p:stCondLst>
                                        </p:cTn>
                                        <p:tgtEl>
                                          <p:spTgt spid="3"/>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4"/>
                                        </p:tgtEl>
                                        <p:attrNameLst>
                                          <p:attrName>ppt_w</p:attrName>
                                        </p:attrNameLst>
                                      </p:cBhvr>
                                      <p:tavLst>
                                        <p:tav tm="0">
                                          <p:val>
                                            <p:strVal val="ppt_w"/>
                                          </p:val>
                                        </p:tav>
                                        <p:tav tm="100000">
                                          <p:val>
                                            <p:fltVal val="0"/>
                                          </p:val>
                                        </p:tav>
                                      </p:tavLst>
                                    </p:anim>
                                    <p:anim calcmode="lin" valueType="num">
                                      <p:cBhvr>
                                        <p:cTn id="112" dur="2000"/>
                                        <p:tgtEl>
                                          <p:spTgt spid="4"/>
                                        </p:tgtEl>
                                        <p:attrNameLst>
                                          <p:attrName>ppt_h</p:attrName>
                                        </p:attrNameLst>
                                      </p:cBhvr>
                                      <p:tavLst>
                                        <p:tav tm="0">
                                          <p:val>
                                            <p:strVal val="ppt_h"/>
                                          </p:val>
                                        </p:tav>
                                        <p:tav tm="100000">
                                          <p:val>
                                            <p:fltVal val="0"/>
                                          </p:val>
                                        </p:tav>
                                      </p:tavLst>
                                    </p:anim>
                                    <p:anim calcmode="lin" valueType="num">
                                      <p:cBhvr>
                                        <p:cTn id="113" dur="2000"/>
                                        <p:tgtEl>
                                          <p:spTgt spid="4"/>
                                        </p:tgtEl>
                                        <p:attrNameLst>
                                          <p:attrName>ppt_x</p:attrName>
                                        </p:attrNameLst>
                                      </p:cBhvr>
                                      <p:tavLst>
                                        <p:tav tm="0">
                                          <p:val>
                                            <p:strVal val="ppt_x"/>
                                          </p:val>
                                        </p:tav>
                                        <p:tav tm="100000">
                                          <p:val>
                                            <p:fltVal val="0.5"/>
                                          </p:val>
                                        </p:tav>
                                      </p:tavLst>
                                    </p:anim>
                                    <p:anim calcmode="lin" valueType="num">
                                      <p:cBhvr>
                                        <p:cTn id="114" dur="2000"/>
                                        <p:tgtEl>
                                          <p:spTgt spid="4"/>
                                        </p:tgtEl>
                                        <p:attrNameLst>
                                          <p:attrName>ppt_y</p:attrName>
                                        </p:attrNameLst>
                                      </p:cBhvr>
                                      <p:tavLst>
                                        <p:tav tm="0">
                                          <p:val>
                                            <p:strVal val="ppt_y"/>
                                          </p:val>
                                        </p:tav>
                                        <p:tav tm="100000">
                                          <p:val>
                                            <p:fltVal val="0.5"/>
                                          </p:val>
                                        </p:tav>
                                      </p:tavLst>
                                    </p:anim>
                                    <p:set>
                                      <p:cBhvr>
                                        <p:cTn id="115" dur="1" fill="hold">
                                          <p:stCondLst>
                                            <p:cond delay="1999"/>
                                          </p:stCondLst>
                                        </p:cTn>
                                        <p:tgtEl>
                                          <p:spTgt spid="4"/>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5"/>
                                        </p:tgtEl>
                                        <p:attrNameLst>
                                          <p:attrName>ppt_w</p:attrName>
                                        </p:attrNameLst>
                                      </p:cBhvr>
                                      <p:tavLst>
                                        <p:tav tm="0">
                                          <p:val>
                                            <p:strVal val="ppt_w"/>
                                          </p:val>
                                        </p:tav>
                                        <p:tav tm="100000">
                                          <p:val>
                                            <p:fltVal val="0"/>
                                          </p:val>
                                        </p:tav>
                                      </p:tavLst>
                                    </p:anim>
                                    <p:anim calcmode="lin" valueType="num">
                                      <p:cBhvr>
                                        <p:cTn id="118" dur="2000"/>
                                        <p:tgtEl>
                                          <p:spTgt spid="5"/>
                                        </p:tgtEl>
                                        <p:attrNameLst>
                                          <p:attrName>ppt_h</p:attrName>
                                        </p:attrNameLst>
                                      </p:cBhvr>
                                      <p:tavLst>
                                        <p:tav tm="0">
                                          <p:val>
                                            <p:strVal val="ppt_h"/>
                                          </p:val>
                                        </p:tav>
                                        <p:tav tm="100000">
                                          <p:val>
                                            <p:fltVal val="0"/>
                                          </p:val>
                                        </p:tav>
                                      </p:tavLst>
                                    </p:anim>
                                    <p:anim calcmode="lin" valueType="num">
                                      <p:cBhvr>
                                        <p:cTn id="119" dur="2000"/>
                                        <p:tgtEl>
                                          <p:spTgt spid="5"/>
                                        </p:tgtEl>
                                        <p:attrNameLst>
                                          <p:attrName>ppt_x</p:attrName>
                                        </p:attrNameLst>
                                      </p:cBhvr>
                                      <p:tavLst>
                                        <p:tav tm="0">
                                          <p:val>
                                            <p:strVal val="ppt_x"/>
                                          </p:val>
                                        </p:tav>
                                        <p:tav tm="100000">
                                          <p:val>
                                            <p:fltVal val="0.5"/>
                                          </p:val>
                                        </p:tav>
                                      </p:tavLst>
                                    </p:anim>
                                    <p:anim calcmode="lin" valueType="num">
                                      <p:cBhvr>
                                        <p:cTn id="120" dur="2000"/>
                                        <p:tgtEl>
                                          <p:spTgt spid="5"/>
                                        </p:tgtEl>
                                        <p:attrNameLst>
                                          <p:attrName>ppt_y</p:attrName>
                                        </p:attrNameLst>
                                      </p:cBhvr>
                                      <p:tavLst>
                                        <p:tav tm="0">
                                          <p:val>
                                            <p:strVal val="ppt_y"/>
                                          </p:val>
                                        </p:tav>
                                        <p:tav tm="100000">
                                          <p:val>
                                            <p:fltVal val="0.5"/>
                                          </p:val>
                                        </p:tav>
                                      </p:tavLst>
                                    </p:anim>
                                    <p:set>
                                      <p:cBhvr>
                                        <p:cTn id="121" dur="1" fill="hold">
                                          <p:stCondLst>
                                            <p:cond delay="1999"/>
                                          </p:stCondLst>
                                        </p:cTn>
                                        <p:tgtEl>
                                          <p:spTgt spid="5"/>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6"/>
                                        </p:tgtEl>
                                        <p:attrNameLst>
                                          <p:attrName>ppt_w</p:attrName>
                                        </p:attrNameLst>
                                      </p:cBhvr>
                                      <p:tavLst>
                                        <p:tav tm="0">
                                          <p:val>
                                            <p:strVal val="ppt_w"/>
                                          </p:val>
                                        </p:tav>
                                        <p:tav tm="100000">
                                          <p:val>
                                            <p:fltVal val="0"/>
                                          </p:val>
                                        </p:tav>
                                      </p:tavLst>
                                    </p:anim>
                                    <p:anim calcmode="lin" valueType="num">
                                      <p:cBhvr>
                                        <p:cTn id="124" dur="2000"/>
                                        <p:tgtEl>
                                          <p:spTgt spid="6"/>
                                        </p:tgtEl>
                                        <p:attrNameLst>
                                          <p:attrName>ppt_h</p:attrName>
                                        </p:attrNameLst>
                                      </p:cBhvr>
                                      <p:tavLst>
                                        <p:tav tm="0">
                                          <p:val>
                                            <p:strVal val="ppt_h"/>
                                          </p:val>
                                        </p:tav>
                                        <p:tav tm="100000">
                                          <p:val>
                                            <p:fltVal val="0"/>
                                          </p:val>
                                        </p:tav>
                                      </p:tavLst>
                                    </p:anim>
                                    <p:anim calcmode="lin" valueType="num">
                                      <p:cBhvr>
                                        <p:cTn id="125" dur="2000"/>
                                        <p:tgtEl>
                                          <p:spTgt spid="6"/>
                                        </p:tgtEl>
                                        <p:attrNameLst>
                                          <p:attrName>ppt_x</p:attrName>
                                        </p:attrNameLst>
                                      </p:cBhvr>
                                      <p:tavLst>
                                        <p:tav tm="0">
                                          <p:val>
                                            <p:strVal val="ppt_x"/>
                                          </p:val>
                                        </p:tav>
                                        <p:tav tm="100000">
                                          <p:val>
                                            <p:fltVal val="0.5"/>
                                          </p:val>
                                        </p:tav>
                                      </p:tavLst>
                                    </p:anim>
                                    <p:anim calcmode="lin" valueType="num">
                                      <p:cBhvr>
                                        <p:cTn id="126" dur="2000"/>
                                        <p:tgtEl>
                                          <p:spTgt spid="6"/>
                                        </p:tgtEl>
                                        <p:attrNameLst>
                                          <p:attrName>ppt_y</p:attrName>
                                        </p:attrNameLst>
                                      </p:cBhvr>
                                      <p:tavLst>
                                        <p:tav tm="0">
                                          <p:val>
                                            <p:strVal val="ppt_y"/>
                                          </p:val>
                                        </p:tav>
                                        <p:tav tm="100000">
                                          <p:val>
                                            <p:fltVal val="0.5"/>
                                          </p:val>
                                        </p:tav>
                                      </p:tavLst>
                                    </p:anim>
                                    <p:set>
                                      <p:cBhvr>
                                        <p:cTn id="127" dur="1" fill="hold">
                                          <p:stCondLst>
                                            <p:cond delay="1999"/>
                                          </p:stCondLst>
                                        </p:cTn>
                                        <p:tgtEl>
                                          <p:spTgt spid="6"/>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7"/>
                                        </p:tgtEl>
                                        <p:attrNameLst>
                                          <p:attrName>ppt_w</p:attrName>
                                        </p:attrNameLst>
                                      </p:cBhvr>
                                      <p:tavLst>
                                        <p:tav tm="0">
                                          <p:val>
                                            <p:strVal val="ppt_w"/>
                                          </p:val>
                                        </p:tav>
                                        <p:tav tm="100000">
                                          <p:val>
                                            <p:fltVal val="0"/>
                                          </p:val>
                                        </p:tav>
                                      </p:tavLst>
                                    </p:anim>
                                    <p:anim calcmode="lin" valueType="num">
                                      <p:cBhvr>
                                        <p:cTn id="130" dur="2000"/>
                                        <p:tgtEl>
                                          <p:spTgt spid="7"/>
                                        </p:tgtEl>
                                        <p:attrNameLst>
                                          <p:attrName>ppt_h</p:attrName>
                                        </p:attrNameLst>
                                      </p:cBhvr>
                                      <p:tavLst>
                                        <p:tav tm="0">
                                          <p:val>
                                            <p:strVal val="ppt_h"/>
                                          </p:val>
                                        </p:tav>
                                        <p:tav tm="100000">
                                          <p:val>
                                            <p:fltVal val="0"/>
                                          </p:val>
                                        </p:tav>
                                      </p:tavLst>
                                    </p:anim>
                                    <p:anim calcmode="lin" valueType="num">
                                      <p:cBhvr>
                                        <p:cTn id="131" dur="2000"/>
                                        <p:tgtEl>
                                          <p:spTgt spid="7"/>
                                        </p:tgtEl>
                                        <p:attrNameLst>
                                          <p:attrName>ppt_x</p:attrName>
                                        </p:attrNameLst>
                                      </p:cBhvr>
                                      <p:tavLst>
                                        <p:tav tm="0">
                                          <p:val>
                                            <p:strVal val="ppt_x"/>
                                          </p:val>
                                        </p:tav>
                                        <p:tav tm="100000">
                                          <p:val>
                                            <p:fltVal val="0.5"/>
                                          </p:val>
                                        </p:tav>
                                      </p:tavLst>
                                    </p:anim>
                                    <p:anim calcmode="lin" valueType="num">
                                      <p:cBhvr>
                                        <p:cTn id="132" dur="2000"/>
                                        <p:tgtEl>
                                          <p:spTgt spid="7"/>
                                        </p:tgtEl>
                                        <p:attrNameLst>
                                          <p:attrName>ppt_y</p:attrName>
                                        </p:attrNameLst>
                                      </p:cBhvr>
                                      <p:tavLst>
                                        <p:tav tm="0">
                                          <p:val>
                                            <p:strVal val="ppt_y"/>
                                          </p:val>
                                        </p:tav>
                                        <p:tav tm="100000">
                                          <p:val>
                                            <p:fltVal val="0.5"/>
                                          </p:val>
                                        </p:tav>
                                      </p:tavLst>
                                    </p:anim>
                                    <p:set>
                                      <p:cBhvr>
                                        <p:cTn id="133" dur="1" fill="hold">
                                          <p:stCondLst>
                                            <p:cond delay="1999"/>
                                          </p:stCondLst>
                                        </p:cTn>
                                        <p:tgtEl>
                                          <p:spTgt spid="7"/>
                                        </p:tgtEl>
                                        <p:attrNameLst>
                                          <p:attrName>style.visibility</p:attrName>
                                        </p:attrNameLst>
                                      </p:cBhvr>
                                      <p:to>
                                        <p:strVal val="hidden"/>
                                      </p:to>
                                    </p:set>
                                  </p:childTnLst>
                                </p:cTn>
                              </p:par>
                              <p:par>
                                <p:cTn id="134" presetID="23" presetClass="exit" presetSubtype="544" fill="hold" nodeType="withEffect">
                                  <p:stCondLst>
                                    <p:cond delay="0"/>
                                  </p:stCondLst>
                                  <p:childTnLst>
                                    <p:anim calcmode="lin" valueType="num">
                                      <p:cBhvr>
                                        <p:cTn id="135" dur="2000"/>
                                        <p:tgtEl>
                                          <p:spTgt spid="8"/>
                                        </p:tgtEl>
                                        <p:attrNameLst>
                                          <p:attrName>ppt_w</p:attrName>
                                        </p:attrNameLst>
                                      </p:cBhvr>
                                      <p:tavLst>
                                        <p:tav tm="0">
                                          <p:val>
                                            <p:strVal val="ppt_w"/>
                                          </p:val>
                                        </p:tav>
                                        <p:tav tm="100000">
                                          <p:val>
                                            <p:fltVal val="0"/>
                                          </p:val>
                                        </p:tav>
                                      </p:tavLst>
                                    </p:anim>
                                    <p:anim calcmode="lin" valueType="num">
                                      <p:cBhvr>
                                        <p:cTn id="136" dur="2000"/>
                                        <p:tgtEl>
                                          <p:spTgt spid="8"/>
                                        </p:tgtEl>
                                        <p:attrNameLst>
                                          <p:attrName>ppt_h</p:attrName>
                                        </p:attrNameLst>
                                      </p:cBhvr>
                                      <p:tavLst>
                                        <p:tav tm="0">
                                          <p:val>
                                            <p:strVal val="ppt_h"/>
                                          </p:val>
                                        </p:tav>
                                        <p:tav tm="100000">
                                          <p:val>
                                            <p:fltVal val="0"/>
                                          </p:val>
                                        </p:tav>
                                      </p:tavLst>
                                    </p:anim>
                                    <p:anim calcmode="lin" valueType="num">
                                      <p:cBhvr>
                                        <p:cTn id="137" dur="2000"/>
                                        <p:tgtEl>
                                          <p:spTgt spid="8"/>
                                        </p:tgtEl>
                                        <p:attrNameLst>
                                          <p:attrName>ppt_x</p:attrName>
                                        </p:attrNameLst>
                                      </p:cBhvr>
                                      <p:tavLst>
                                        <p:tav tm="0">
                                          <p:val>
                                            <p:strVal val="ppt_x"/>
                                          </p:val>
                                        </p:tav>
                                        <p:tav tm="100000">
                                          <p:val>
                                            <p:fltVal val="0.5"/>
                                          </p:val>
                                        </p:tav>
                                      </p:tavLst>
                                    </p:anim>
                                    <p:anim calcmode="lin" valueType="num">
                                      <p:cBhvr>
                                        <p:cTn id="138" dur="2000"/>
                                        <p:tgtEl>
                                          <p:spTgt spid="8"/>
                                        </p:tgtEl>
                                        <p:attrNameLst>
                                          <p:attrName>ppt_y</p:attrName>
                                        </p:attrNameLst>
                                      </p:cBhvr>
                                      <p:tavLst>
                                        <p:tav tm="0">
                                          <p:val>
                                            <p:strVal val="ppt_y"/>
                                          </p:val>
                                        </p:tav>
                                        <p:tav tm="100000">
                                          <p:val>
                                            <p:fltVal val="0.5"/>
                                          </p:val>
                                        </p:tav>
                                      </p:tavLst>
                                    </p:anim>
                                    <p:set>
                                      <p:cBhvr>
                                        <p:cTn id="139" dur="1" fill="hold">
                                          <p:stCondLst>
                                            <p:cond delay="1999"/>
                                          </p:stCondLst>
                                        </p:cTn>
                                        <p:tgtEl>
                                          <p:spTgt spid="8"/>
                                        </p:tgtEl>
                                        <p:attrNameLst>
                                          <p:attrName>style.visibility</p:attrName>
                                        </p:attrNameLst>
                                      </p:cBhvr>
                                      <p:to>
                                        <p:strVal val="hidden"/>
                                      </p:to>
                                    </p:set>
                                  </p:childTnLst>
                                </p:cTn>
                              </p:par>
                              <p:par>
                                <p:cTn id="140" presetID="23" presetClass="exit" presetSubtype="544" fill="hold" nodeType="withEffect">
                                  <p:stCondLst>
                                    <p:cond delay="0"/>
                                  </p:stCondLst>
                                  <p:childTnLst>
                                    <p:anim calcmode="lin" valueType="num">
                                      <p:cBhvr>
                                        <p:cTn id="141" dur="2000"/>
                                        <p:tgtEl>
                                          <p:spTgt spid="9"/>
                                        </p:tgtEl>
                                        <p:attrNameLst>
                                          <p:attrName>ppt_w</p:attrName>
                                        </p:attrNameLst>
                                      </p:cBhvr>
                                      <p:tavLst>
                                        <p:tav tm="0">
                                          <p:val>
                                            <p:strVal val="ppt_w"/>
                                          </p:val>
                                        </p:tav>
                                        <p:tav tm="100000">
                                          <p:val>
                                            <p:fltVal val="0"/>
                                          </p:val>
                                        </p:tav>
                                      </p:tavLst>
                                    </p:anim>
                                    <p:anim calcmode="lin" valueType="num">
                                      <p:cBhvr>
                                        <p:cTn id="142" dur="2000"/>
                                        <p:tgtEl>
                                          <p:spTgt spid="9"/>
                                        </p:tgtEl>
                                        <p:attrNameLst>
                                          <p:attrName>ppt_h</p:attrName>
                                        </p:attrNameLst>
                                      </p:cBhvr>
                                      <p:tavLst>
                                        <p:tav tm="0">
                                          <p:val>
                                            <p:strVal val="ppt_h"/>
                                          </p:val>
                                        </p:tav>
                                        <p:tav tm="100000">
                                          <p:val>
                                            <p:fltVal val="0"/>
                                          </p:val>
                                        </p:tav>
                                      </p:tavLst>
                                    </p:anim>
                                    <p:anim calcmode="lin" valueType="num">
                                      <p:cBhvr>
                                        <p:cTn id="143" dur="2000"/>
                                        <p:tgtEl>
                                          <p:spTgt spid="9"/>
                                        </p:tgtEl>
                                        <p:attrNameLst>
                                          <p:attrName>ppt_x</p:attrName>
                                        </p:attrNameLst>
                                      </p:cBhvr>
                                      <p:tavLst>
                                        <p:tav tm="0">
                                          <p:val>
                                            <p:strVal val="ppt_x"/>
                                          </p:val>
                                        </p:tav>
                                        <p:tav tm="100000">
                                          <p:val>
                                            <p:fltVal val="0.5"/>
                                          </p:val>
                                        </p:tav>
                                      </p:tavLst>
                                    </p:anim>
                                    <p:anim calcmode="lin" valueType="num">
                                      <p:cBhvr>
                                        <p:cTn id="144" dur="2000"/>
                                        <p:tgtEl>
                                          <p:spTgt spid="9"/>
                                        </p:tgtEl>
                                        <p:attrNameLst>
                                          <p:attrName>ppt_y</p:attrName>
                                        </p:attrNameLst>
                                      </p:cBhvr>
                                      <p:tavLst>
                                        <p:tav tm="0">
                                          <p:val>
                                            <p:strVal val="ppt_y"/>
                                          </p:val>
                                        </p:tav>
                                        <p:tav tm="100000">
                                          <p:val>
                                            <p:fltVal val="0.5"/>
                                          </p:val>
                                        </p:tav>
                                      </p:tavLst>
                                    </p:anim>
                                    <p:set>
                                      <p:cBhvr>
                                        <p:cTn id="145" dur="1" fill="hold">
                                          <p:stCondLst>
                                            <p:cond delay="1999"/>
                                          </p:stCondLst>
                                        </p:cTn>
                                        <p:tgtEl>
                                          <p:spTgt spid="9"/>
                                        </p:tgtEl>
                                        <p:attrNameLst>
                                          <p:attrName>style.visibility</p:attrName>
                                        </p:attrNameLst>
                                      </p:cBhvr>
                                      <p:to>
                                        <p:strVal val="hidden"/>
                                      </p:to>
                                    </p:set>
                                  </p:childTnLst>
                                </p:cTn>
                              </p:par>
                              <p:par>
                                <p:cTn id="146" presetID="23" presetClass="exit" presetSubtype="544" fill="hold" nodeType="withEffect">
                                  <p:stCondLst>
                                    <p:cond delay="0"/>
                                  </p:stCondLst>
                                  <p:childTnLst>
                                    <p:anim calcmode="lin" valueType="num">
                                      <p:cBhvr>
                                        <p:cTn id="147" dur="2000"/>
                                        <p:tgtEl>
                                          <p:spTgt spid="10"/>
                                        </p:tgtEl>
                                        <p:attrNameLst>
                                          <p:attrName>ppt_w</p:attrName>
                                        </p:attrNameLst>
                                      </p:cBhvr>
                                      <p:tavLst>
                                        <p:tav tm="0">
                                          <p:val>
                                            <p:strVal val="ppt_w"/>
                                          </p:val>
                                        </p:tav>
                                        <p:tav tm="100000">
                                          <p:val>
                                            <p:fltVal val="0"/>
                                          </p:val>
                                        </p:tav>
                                      </p:tavLst>
                                    </p:anim>
                                    <p:anim calcmode="lin" valueType="num">
                                      <p:cBhvr>
                                        <p:cTn id="148" dur="2000"/>
                                        <p:tgtEl>
                                          <p:spTgt spid="10"/>
                                        </p:tgtEl>
                                        <p:attrNameLst>
                                          <p:attrName>ppt_h</p:attrName>
                                        </p:attrNameLst>
                                      </p:cBhvr>
                                      <p:tavLst>
                                        <p:tav tm="0">
                                          <p:val>
                                            <p:strVal val="ppt_h"/>
                                          </p:val>
                                        </p:tav>
                                        <p:tav tm="100000">
                                          <p:val>
                                            <p:fltVal val="0"/>
                                          </p:val>
                                        </p:tav>
                                      </p:tavLst>
                                    </p:anim>
                                    <p:anim calcmode="lin" valueType="num">
                                      <p:cBhvr>
                                        <p:cTn id="149" dur="2000"/>
                                        <p:tgtEl>
                                          <p:spTgt spid="10"/>
                                        </p:tgtEl>
                                        <p:attrNameLst>
                                          <p:attrName>ppt_x</p:attrName>
                                        </p:attrNameLst>
                                      </p:cBhvr>
                                      <p:tavLst>
                                        <p:tav tm="0">
                                          <p:val>
                                            <p:strVal val="ppt_x"/>
                                          </p:val>
                                        </p:tav>
                                        <p:tav tm="100000">
                                          <p:val>
                                            <p:fltVal val="0.5"/>
                                          </p:val>
                                        </p:tav>
                                      </p:tavLst>
                                    </p:anim>
                                    <p:anim calcmode="lin" valueType="num">
                                      <p:cBhvr>
                                        <p:cTn id="150" dur="2000"/>
                                        <p:tgtEl>
                                          <p:spTgt spid="10"/>
                                        </p:tgtEl>
                                        <p:attrNameLst>
                                          <p:attrName>ppt_y</p:attrName>
                                        </p:attrNameLst>
                                      </p:cBhvr>
                                      <p:tavLst>
                                        <p:tav tm="0">
                                          <p:val>
                                            <p:strVal val="ppt_y"/>
                                          </p:val>
                                        </p:tav>
                                        <p:tav tm="100000">
                                          <p:val>
                                            <p:fltVal val="0.5"/>
                                          </p:val>
                                        </p:tav>
                                      </p:tavLst>
                                    </p:anim>
                                    <p:set>
                                      <p:cBhvr>
                                        <p:cTn id="151" dur="1" fill="hold">
                                          <p:stCondLst>
                                            <p:cond delay="1999"/>
                                          </p:stCondLst>
                                        </p:cTn>
                                        <p:tgtEl>
                                          <p:spTgt spid="10"/>
                                        </p:tgtEl>
                                        <p:attrNameLst>
                                          <p:attrName>style.visibility</p:attrName>
                                        </p:attrNameLst>
                                      </p:cBhvr>
                                      <p:to>
                                        <p:strVal val="hidden"/>
                                      </p:to>
                                    </p:set>
                                  </p:childTnLst>
                                </p:cTn>
                              </p:par>
                              <p:par>
                                <p:cTn id="152" presetID="23" presetClass="exit" presetSubtype="544" fill="hold" nodeType="withEffect">
                                  <p:stCondLst>
                                    <p:cond delay="0"/>
                                  </p:stCondLst>
                                  <p:childTnLst>
                                    <p:anim calcmode="lin" valueType="num">
                                      <p:cBhvr>
                                        <p:cTn id="153" dur="2000"/>
                                        <p:tgtEl>
                                          <p:spTgt spid="11"/>
                                        </p:tgtEl>
                                        <p:attrNameLst>
                                          <p:attrName>ppt_w</p:attrName>
                                        </p:attrNameLst>
                                      </p:cBhvr>
                                      <p:tavLst>
                                        <p:tav tm="0">
                                          <p:val>
                                            <p:strVal val="ppt_w"/>
                                          </p:val>
                                        </p:tav>
                                        <p:tav tm="100000">
                                          <p:val>
                                            <p:fltVal val="0"/>
                                          </p:val>
                                        </p:tav>
                                      </p:tavLst>
                                    </p:anim>
                                    <p:anim calcmode="lin" valueType="num">
                                      <p:cBhvr>
                                        <p:cTn id="154" dur="2000"/>
                                        <p:tgtEl>
                                          <p:spTgt spid="11"/>
                                        </p:tgtEl>
                                        <p:attrNameLst>
                                          <p:attrName>ppt_h</p:attrName>
                                        </p:attrNameLst>
                                      </p:cBhvr>
                                      <p:tavLst>
                                        <p:tav tm="0">
                                          <p:val>
                                            <p:strVal val="ppt_h"/>
                                          </p:val>
                                        </p:tav>
                                        <p:tav tm="100000">
                                          <p:val>
                                            <p:fltVal val="0"/>
                                          </p:val>
                                        </p:tav>
                                      </p:tavLst>
                                    </p:anim>
                                    <p:anim calcmode="lin" valueType="num">
                                      <p:cBhvr>
                                        <p:cTn id="155" dur="2000"/>
                                        <p:tgtEl>
                                          <p:spTgt spid="11"/>
                                        </p:tgtEl>
                                        <p:attrNameLst>
                                          <p:attrName>ppt_x</p:attrName>
                                        </p:attrNameLst>
                                      </p:cBhvr>
                                      <p:tavLst>
                                        <p:tav tm="0">
                                          <p:val>
                                            <p:strVal val="ppt_x"/>
                                          </p:val>
                                        </p:tav>
                                        <p:tav tm="100000">
                                          <p:val>
                                            <p:fltVal val="0.5"/>
                                          </p:val>
                                        </p:tav>
                                      </p:tavLst>
                                    </p:anim>
                                    <p:anim calcmode="lin" valueType="num">
                                      <p:cBhvr>
                                        <p:cTn id="156" dur="2000"/>
                                        <p:tgtEl>
                                          <p:spTgt spid="11"/>
                                        </p:tgtEl>
                                        <p:attrNameLst>
                                          <p:attrName>ppt_y</p:attrName>
                                        </p:attrNameLst>
                                      </p:cBhvr>
                                      <p:tavLst>
                                        <p:tav tm="0">
                                          <p:val>
                                            <p:strVal val="ppt_y"/>
                                          </p:val>
                                        </p:tav>
                                        <p:tav tm="100000">
                                          <p:val>
                                            <p:fltVal val="0.5"/>
                                          </p:val>
                                        </p:tav>
                                      </p:tavLst>
                                    </p:anim>
                                    <p:set>
                                      <p:cBhvr>
                                        <p:cTn id="157" dur="1" fill="hold">
                                          <p:stCondLst>
                                            <p:cond delay="1999"/>
                                          </p:stCondLst>
                                        </p:cTn>
                                        <p:tgtEl>
                                          <p:spTgt spid="11"/>
                                        </p:tgtEl>
                                        <p:attrNameLst>
                                          <p:attrName>style.visibility</p:attrName>
                                        </p:attrNameLst>
                                      </p:cBhvr>
                                      <p:to>
                                        <p:strVal val="hidden"/>
                                      </p:to>
                                    </p:set>
                                  </p:childTnLst>
                                </p:cTn>
                              </p:par>
                              <p:par>
                                <p:cTn id="158" presetID="23" presetClass="exit" presetSubtype="544" fill="hold" nodeType="withEffect">
                                  <p:stCondLst>
                                    <p:cond delay="0"/>
                                  </p:stCondLst>
                                  <p:childTnLst>
                                    <p:anim calcmode="lin" valueType="num">
                                      <p:cBhvr>
                                        <p:cTn id="159" dur="2000"/>
                                        <p:tgtEl>
                                          <p:spTgt spid="12"/>
                                        </p:tgtEl>
                                        <p:attrNameLst>
                                          <p:attrName>ppt_w</p:attrName>
                                        </p:attrNameLst>
                                      </p:cBhvr>
                                      <p:tavLst>
                                        <p:tav tm="0">
                                          <p:val>
                                            <p:strVal val="ppt_w"/>
                                          </p:val>
                                        </p:tav>
                                        <p:tav tm="100000">
                                          <p:val>
                                            <p:fltVal val="0"/>
                                          </p:val>
                                        </p:tav>
                                      </p:tavLst>
                                    </p:anim>
                                    <p:anim calcmode="lin" valueType="num">
                                      <p:cBhvr>
                                        <p:cTn id="160" dur="2000"/>
                                        <p:tgtEl>
                                          <p:spTgt spid="12"/>
                                        </p:tgtEl>
                                        <p:attrNameLst>
                                          <p:attrName>ppt_h</p:attrName>
                                        </p:attrNameLst>
                                      </p:cBhvr>
                                      <p:tavLst>
                                        <p:tav tm="0">
                                          <p:val>
                                            <p:strVal val="ppt_h"/>
                                          </p:val>
                                        </p:tav>
                                        <p:tav tm="100000">
                                          <p:val>
                                            <p:fltVal val="0"/>
                                          </p:val>
                                        </p:tav>
                                      </p:tavLst>
                                    </p:anim>
                                    <p:anim calcmode="lin" valueType="num">
                                      <p:cBhvr>
                                        <p:cTn id="161" dur="2000"/>
                                        <p:tgtEl>
                                          <p:spTgt spid="12"/>
                                        </p:tgtEl>
                                        <p:attrNameLst>
                                          <p:attrName>ppt_x</p:attrName>
                                        </p:attrNameLst>
                                      </p:cBhvr>
                                      <p:tavLst>
                                        <p:tav tm="0">
                                          <p:val>
                                            <p:strVal val="ppt_x"/>
                                          </p:val>
                                        </p:tav>
                                        <p:tav tm="100000">
                                          <p:val>
                                            <p:fltVal val="0.5"/>
                                          </p:val>
                                        </p:tav>
                                      </p:tavLst>
                                    </p:anim>
                                    <p:anim calcmode="lin" valueType="num">
                                      <p:cBhvr>
                                        <p:cTn id="162" dur="2000"/>
                                        <p:tgtEl>
                                          <p:spTgt spid="12"/>
                                        </p:tgtEl>
                                        <p:attrNameLst>
                                          <p:attrName>ppt_y</p:attrName>
                                        </p:attrNameLst>
                                      </p:cBhvr>
                                      <p:tavLst>
                                        <p:tav tm="0">
                                          <p:val>
                                            <p:strVal val="ppt_y"/>
                                          </p:val>
                                        </p:tav>
                                        <p:tav tm="100000">
                                          <p:val>
                                            <p:fltVal val="0.5"/>
                                          </p:val>
                                        </p:tav>
                                      </p:tavLst>
                                    </p:anim>
                                    <p:set>
                                      <p:cBhvr>
                                        <p:cTn id="163" dur="1" fill="hold">
                                          <p:stCondLst>
                                            <p:cond delay="1999"/>
                                          </p:stCondLst>
                                        </p:cTn>
                                        <p:tgtEl>
                                          <p:spTgt spid="12"/>
                                        </p:tgtEl>
                                        <p:attrNameLst>
                                          <p:attrName>style.visibility</p:attrName>
                                        </p:attrNameLst>
                                      </p:cBhvr>
                                      <p:to>
                                        <p:strVal val="hidden"/>
                                      </p:to>
                                    </p:set>
                                  </p:childTnLst>
                                </p:cTn>
                              </p:par>
                              <p:par>
                                <p:cTn id="164" presetID="23" presetClass="exit" presetSubtype="544" fill="hold" nodeType="withEffect">
                                  <p:stCondLst>
                                    <p:cond delay="0"/>
                                  </p:stCondLst>
                                  <p:childTnLst>
                                    <p:anim calcmode="lin" valueType="num">
                                      <p:cBhvr>
                                        <p:cTn id="165" dur="2000"/>
                                        <p:tgtEl>
                                          <p:spTgt spid="13"/>
                                        </p:tgtEl>
                                        <p:attrNameLst>
                                          <p:attrName>ppt_w</p:attrName>
                                        </p:attrNameLst>
                                      </p:cBhvr>
                                      <p:tavLst>
                                        <p:tav tm="0">
                                          <p:val>
                                            <p:strVal val="ppt_w"/>
                                          </p:val>
                                        </p:tav>
                                        <p:tav tm="100000">
                                          <p:val>
                                            <p:fltVal val="0"/>
                                          </p:val>
                                        </p:tav>
                                      </p:tavLst>
                                    </p:anim>
                                    <p:anim calcmode="lin" valueType="num">
                                      <p:cBhvr>
                                        <p:cTn id="166" dur="2000"/>
                                        <p:tgtEl>
                                          <p:spTgt spid="13"/>
                                        </p:tgtEl>
                                        <p:attrNameLst>
                                          <p:attrName>ppt_h</p:attrName>
                                        </p:attrNameLst>
                                      </p:cBhvr>
                                      <p:tavLst>
                                        <p:tav tm="0">
                                          <p:val>
                                            <p:strVal val="ppt_h"/>
                                          </p:val>
                                        </p:tav>
                                        <p:tav tm="100000">
                                          <p:val>
                                            <p:fltVal val="0"/>
                                          </p:val>
                                        </p:tav>
                                      </p:tavLst>
                                    </p:anim>
                                    <p:anim calcmode="lin" valueType="num">
                                      <p:cBhvr>
                                        <p:cTn id="167" dur="2000"/>
                                        <p:tgtEl>
                                          <p:spTgt spid="13"/>
                                        </p:tgtEl>
                                        <p:attrNameLst>
                                          <p:attrName>ppt_x</p:attrName>
                                        </p:attrNameLst>
                                      </p:cBhvr>
                                      <p:tavLst>
                                        <p:tav tm="0">
                                          <p:val>
                                            <p:strVal val="ppt_x"/>
                                          </p:val>
                                        </p:tav>
                                        <p:tav tm="100000">
                                          <p:val>
                                            <p:fltVal val="0.5"/>
                                          </p:val>
                                        </p:tav>
                                      </p:tavLst>
                                    </p:anim>
                                    <p:anim calcmode="lin" valueType="num">
                                      <p:cBhvr>
                                        <p:cTn id="168" dur="2000"/>
                                        <p:tgtEl>
                                          <p:spTgt spid="13"/>
                                        </p:tgtEl>
                                        <p:attrNameLst>
                                          <p:attrName>ppt_y</p:attrName>
                                        </p:attrNameLst>
                                      </p:cBhvr>
                                      <p:tavLst>
                                        <p:tav tm="0">
                                          <p:val>
                                            <p:strVal val="ppt_y"/>
                                          </p:val>
                                        </p:tav>
                                        <p:tav tm="100000">
                                          <p:val>
                                            <p:fltVal val="0.5"/>
                                          </p:val>
                                        </p:tav>
                                      </p:tavLst>
                                    </p:anim>
                                    <p:set>
                                      <p:cBhvr>
                                        <p:cTn id="169" dur="1" fill="hold">
                                          <p:stCondLst>
                                            <p:cond delay="1999"/>
                                          </p:stCondLst>
                                        </p:cTn>
                                        <p:tgtEl>
                                          <p:spTgt spid="13"/>
                                        </p:tgtEl>
                                        <p:attrNameLst>
                                          <p:attrName>style.visibility</p:attrName>
                                        </p:attrNameLst>
                                      </p:cBhvr>
                                      <p:to>
                                        <p:strVal val="hidden"/>
                                      </p:to>
                                    </p:set>
                                  </p:childTnLst>
                                </p:cTn>
                              </p:par>
                              <p:par>
                                <p:cTn id="170" presetID="23" presetClass="exit" presetSubtype="544" fill="hold" nodeType="withEffect">
                                  <p:stCondLst>
                                    <p:cond delay="0"/>
                                  </p:stCondLst>
                                  <p:childTnLst>
                                    <p:anim calcmode="lin" valueType="num">
                                      <p:cBhvr>
                                        <p:cTn id="171" dur="2000"/>
                                        <p:tgtEl>
                                          <p:spTgt spid="14"/>
                                        </p:tgtEl>
                                        <p:attrNameLst>
                                          <p:attrName>ppt_w</p:attrName>
                                        </p:attrNameLst>
                                      </p:cBhvr>
                                      <p:tavLst>
                                        <p:tav tm="0">
                                          <p:val>
                                            <p:strVal val="ppt_w"/>
                                          </p:val>
                                        </p:tav>
                                        <p:tav tm="100000">
                                          <p:val>
                                            <p:fltVal val="0"/>
                                          </p:val>
                                        </p:tav>
                                      </p:tavLst>
                                    </p:anim>
                                    <p:anim calcmode="lin" valueType="num">
                                      <p:cBhvr>
                                        <p:cTn id="172" dur="2000"/>
                                        <p:tgtEl>
                                          <p:spTgt spid="14"/>
                                        </p:tgtEl>
                                        <p:attrNameLst>
                                          <p:attrName>ppt_h</p:attrName>
                                        </p:attrNameLst>
                                      </p:cBhvr>
                                      <p:tavLst>
                                        <p:tav tm="0">
                                          <p:val>
                                            <p:strVal val="ppt_h"/>
                                          </p:val>
                                        </p:tav>
                                        <p:tav tm="100000">
                                          <p:val>
                                            <p:fltVal val="0"/>
                                          </p:val>
                                        </p:tav>
                                      </p:tavLst>
                                    </p:anim>
                                    <p:anim calcmode="lin" valueType="num">
                                      <p:cBhvr>
                                        <p:cTn id="173" dur="2000"/>
                                        <p:tgtEl>
                                          <p:spTgt spid="14"/>
                                        </p:tgtEl>
                                        <p:attrNameLst>
                                          <p:attrName>ppt_x</p:attrName>
                                        </p:attrNameLst>
                                      </p:cBhvr>
                                      <p:tavLst>
                                        <p:tav tm="0">
                                          <p:val>
                                            <p:strVal val="ppt_x"/>
                                          </p:val>
                                        </p:tav>
                                        <p:tav tm="100000">
                                          <p:val>
                                            <p:fltVal val="0.5"/>
                                          </p:val>
                                        </p:tav>
                                      </p:tavLst>
                                    </p:anim>
                                    <p:anim calcmode="lin" valueType="num">
                                      <p:cBhvr>
                                        <p:cTn id="174" dur="2000"/>
                                        <p:tgtEl>
                                          <p:spTgt spid="14"/>
                                        </p:tgtEl>
                                        <p:attrNameLst>
                                          <p:attrName>ppt_y</p:attrName>
                                        </p:attrNameLst>
                                      </p:cBhvr>
                                      <p:tavLst>
                                        <p:tav tm="0">
                                          <p:val>
                                            <p:strVal val="ppt_y"/>
                                          </p:val>
                                        </p:tav>
                                        <p:tav tm="100000">
                                          <p:val>
                                            <p:fltVal val="0.5"/>
                                          </p:val>
                                        </p:tav>
                                      </p:tavLst>
                                    </p:anim>
                                    <p:set>
                                      <p:cBhvr>
                                        <p:cTn id="175" dur="1" fill="hold">
                                          <p:stCondLst>
                                            <p:cond delay="1999"/>
                                          </p:stCondLst>
                                        </p:cTn>
                                        <p:tgtEl>
                                          <p:spTgt spid="14"/>
                                        </p:tgtEl>
                                        <p:attrNameLst>
                                          <p:attrName>style.visibility</p:attrName>
                                        </p:attrNameLst>
                                      </p:cBhvr>
                                      <p:to>
                                        <p:strVal val="hidden"/>
                                      </p:to>
                                    </p:set>
                                  </p:childTnLst>
                                </p:cTn>
                              </p:par>
                              <p:par>
                                <p:cTn id="176" presetID="23" presetClass="exit" presetSubtype="544" fill="hold" nodeType="withEffect">
                                  <p:stCondLst>
                                    <p:cond delay="0"/>
                                  </p:stCondLst>
                                  <p:childTnLst>
                                    <p:anim calcmode="lin" valueType="num">
                                      <p:cBhvr>
                                        <p:cTn id="177" dur="2000"/>
                                        <p:tgtEl>
                                          <p:spTgt spid="15"/>
                                        </p:tgtEl>
                                        <p:attrNameLst>
                                          <p:attrName>ppt_w</p:attrName>
                                        </p:attrNameLst>
                                      </p:cBhvr>
                                      <p:tavLst>
                                        <p:tav tm="0">
                                          <p:val>
                                            <p:strVal val="ppt_w"/>
                                          </p:val>
                                        </p:tav>
                                        <p:tav tm="100000">
                                          <p:val>
                                            <p:fltVal val="0"/>
                                          </p:val>
                                        </p:tav>
                                      </p:tavLst>
                                    </p:anim>
                                    <p:anim calcmode="lin" valueType="num">
                                      <p:cBhvr>
                                        <p:cTn id="178" dur="2000"/>
                                        <p:tgtEl>
                                          <p:spTgt spid="15"/>
                                        </p:tgtEl>
                                        <p:attrNameLst>
                                          <p:attrName>ppt_h</p:attrName>
                                        </p:attrNameLst>
                                      </p:cBhvr>
                                      <p:tavLst>
                                        <p:tav tm="0">
                                          <p:val>
                                            <p:strVal val="ppt_h"/>
                                          </p:val>
                                        </p:tav>
                                        <p:tav tm="100000">
                                          <p:val>
                                            <p:fltVal val="0"/>
                                          </p:val>
                                        </p:tav>
                                      </p:tavLst>
                                    </p:anim>
                                    <p:anim calcmode="lin" valueType="num">
                                      <p:cBhvr>
                                        <p:cTn id="179" dur="2000"/>
                                        <p:tgtEl>
                                          <p:spTgt spid="15"/>
                                        </p:tgtEl>
                                        <p:attrNameLst>
                                          <p:attrName>ppt_x</p:attrName>
                                        </p:attrNameLst>
                                      </p:cBhvr>
                                      <p:tavLst>
                                        <p:tav tm="0">
                                          <p:val>
                                            <p:strVal val="ppt_x"/>
                                          </p:val>
                                        </p:tav>
                                        <p:tav tm="100000">
                                          <p:val>
                                            <p:fltVal val="0.5"/>
                                          </p:val>
                                        </p:tav>
                                      </p:tavLst>
                                    </p:anim>
                                    <p:anim calcmode="lin" valueType="num">
                                      <p:cBhvr>
                                        <p:cTn id="180" dur="2000"/>
                                        <p:tgtEl>
                                          <p:spTgt spid="15"/>
                                        </p:tgtEl>
                                        <p:attrNameLst>
                                          <p:attrName>ppt_y</p:attrName>
                                        </p:attrNameLst>
                                      </p:cBhvr>
                                      <p:tavLst>
                                        <p:tav tm="0">
                                          <p:val>
                                            <p:strVal val="ppt_y"/>
                                          </p:val>
                                        </p:tav>
                                        <p:tav tm="100000">
                                          <p:val>
                                            <p:fltVal val="0.5"/>
                                          </p:val>
                                        </p:tav>
                                      </p:tavLst>
                                    </p:anim>
                                    <p:set>
                                      <p:cBhvr>
                                        <p:cTn id="181" dur="1" fill="hold">
                                          <p:stCondLst>
                                            <p:cond delay="1999"/>
                                          </p:stCondLst>
                                        </p:cTn>
                                        <p:tgtEl>
                                          <p:spTgt spid="15"/>
                                        </p:tgtEl>
                                        <p:attrNameLst>
                                          <p:attrName>style.visibility</p:attrName>
                                        </p:attrNameLst>
                                      </p:cBhvr>
                                      <p:to>
                                        <p:strVal val="hidden"/>
                                      </p:to>
                                    </p:set>
                                  </p:childTnLst>
                                </p:cTn>
                              </p:par>
                              <p:par>
                                <p:cTn id="182" presetID="23" presetClass="exit" presetSubtype="544" fill="hold" nodeType="withEffect">
                                  <p:stCondLst>
                                    <p:cond delay="0"/>
                                  </p:stCondLst>
                                  <p:childTnLst>
                                    <p:anim calcmode="lin" valueType="num">
                                      <p:cBhvr>
                                        <p:cTn id="183" dur="2000"/>
                                        <p:tgtEl>
                                          <p:spTgt spid="16"/>
                                        </p:tgtEl>
                                        <p:attrNameLst>
                                          <p:attrName>ppt_w</p:attrName>
                                        </p:attrNameLst>
                                      </p:cBhvr>
                                      <p:tavLst>
                                        <p:tav tm="0">
                                          <p:val>
                                            <p:strVal val="ppt_w"/>
                                          </p:val>
                                        </p:tav>
                                        <p:tav tm="100000">
                                          <p:val>
                                            <p:fltVal val="0"/>
                                          </p:val>
                                        </p:tav>
                                      </p:tavLst>
                                    </p:anim>
                                    <p:anim calcmode="lin" valueType="num">
                                      <p:cBhvr>
                                        <p:cTn id="184" dur="2000"/>
                                        <p:tgtEl>
                                          <p:spTgt spid="16"/>
                                        </p:tgtEl>
                                        <p:attrNameLst>
                                          <p:attrName>ppt_h</p:attrName>
                                        </p:attrNameLst>
                                      </p:cBhvr>
                                      <p:tavLst>
                                        <p:tav tm="0">
                                          <p:val>
                                            <p:strVal val="ppt_h"/>
                                          </p:val>
                                        </p:tav>
                                        <p:tav tm="100000">
                                          <p:val>
                                            <p:fltVal val="0"/>
                                          </p:val>
                                        </p:tav>
                                      </p:tavLst>
                                    </p:anim>
                                    <p:anim calcmode="lin" valueType="num">
                                      <p:cBhvr>
                                        <p:cTn id="185" dur="2000"/>
                                        <p:tgtEl>
                                          <p:spTgt spid="16"/>
                                        </p:tgtEl>
                                        <p:attrNameLst>
                                          <p:attrName>ppt_x</p:attrName>
                                        </p:attrNameLst>
                                      </p:cBhvr>
                                      <p:tavLst>
                                        <p:tav tm="0">
                                          <p:val>
                                            <p:strVal val="ppt_x"/>
                                          </p:val>
                                        </p:tav>
                                        <p:tav tm="100000">
                                          <p:val>
                                            <p:fltVal val="0.5"/>
                                          </p:val>
                                        </p:tav>
                                      </p:tavLst>
                                    </p:anim>
                                    <p:anim calcmode="lin" valueType="num">
                                      <p:cBhvr>
                                        <p:cTn id="186" dur="2000"/>
                                        <p:tgtEl>
                                          <p:spTgt spid="16"/>
                                        </p:tgtEl>
                                        <p:attrNameLst>
                                          <p:attrName>ppt_y</p:attrName>
                                        </p:attrNameLst>
                                      </p:cBhvr>
                                      <p:tavLst>
                                        <p:tav tm="0">
                                          <p:val>
                                            <p:strVal val="ppt_y"/>
                                          </p:val>
                                        </p:tav>
                                        <p:tav tm="100000">
                                          <p:val>
                                            <p:fltVal val="0.5"/>
                                          </p:val>
                                        </p:tav>
                                      </p:tavLst>
                                    </p:anim>
                                    <p:set>
                                      <p:cBhvr>
                                        <p:cTn id="187" dur="1" fill="hold">
                                          <p:stCondLst>
                                            <p:cond delay="1999"/>
                                          </p:stCondLst>
                                        </p:cTn>
                                        <p:tgtEl>
                                          <p:spTgt spid="16"/>
                                        </p:tgtEl>
                                        <p:attrNameLst>
                                          <p:attrName>style.visibility</p:attrName>
                                        </p:attrNameLst>
                                      </p:cBhvr>
                                      <p:to>
                                        <p:strVal val="hidden"/>
                                      </p:to>
                                    </p:set>
                                  </p:childTnLst>
                                </p:cTn>
                              </p:par>
                              <p:par>
                                <p:cTn id="188" presetID="23" presetClass="exit" presetSubtype="544" fill="hold" nodeType="withEffect">
                                  <p:stCondLst>
                                    <p:cond delay="0"/>
                                  </p:stCondLst>
                                  <p:childTnLst>
                                    <p:anim calcmode="lin" valueType="num">
                                      <p:cBhvr>
                                        <p:cTn id="189" dur="2000"/>
                                        <p:tgtEl>
                                          <p:spTgt spid="17"/>
                                        </p:tgtEl>
                                        <p:attrNameLst>
                                          <p:attrName>ppt_w</p:attrName>
                                        </p:attrNameLst>
                                      </p:cBhvr>
                                      <p:tavLst>
                                        <p:tav tm="0">
                                          <p:val>
                                            <p:strVal val="ppt_w"/>
                                          </p:val>
                                        </p:tav>
                                        <p:tav tm="100000">
                                          <p:val>
                                            <p:fltVal val="0"/>
                                          </p:val>
                                        </p:tav>
                                      </p:tavLst>
                                    </p:anim>
                                    <p:anim calcmode="lin" valueType="num">
                                      <p:cBhvr>
                                        <p:cTn id="190" dur="2000"/>
                                        <p:tgtEl>
                                          <p:spTgt spid="17"/>
                                        </p:tgtEl>
                                        <p:attrNameLst>
                                          <p:attrName>ppt_h</p:attrName>
                                        </p:attrNameLst>
                                      </p:cBhvr>
                                      <p:tavLst>
                                        <p:tav tm="0">
                                          <p:val>
                                            <p:strVal val="ppt_h"/>
                                          </p:val>
                                        </p:tav>
                                        <p:tav tm="100000">
                                          <p:val>
                                            <p:fltVal val="0"/>
                                          </p:val>
                                        </p:tav>
                                      </p:tavLst>
                                    </p:anim>
                                    <p:anim calcmode="lin" valueType="num">
                                      <p:cBhvr>
                                        <p:cTn id="191" dur="2000"/>
                                        <p:tgtEl>
                                          <p:spTgt spid="17"/>
                                        </p:tgtEl>
                                        <p:attrNameLst>
                                          <p:attrName>ppt_x</p:attrName>
                                        </p:attrNameLst>
                                      </p:cBhvr>
                                      <p:tavLst>
                                        <p:tav tm="0">
                                          <p:val>
                                            <p:strVal val="ppt_x"/>
                                          </p:val>
                                        </p:tav>
                                        <p:tav tm="100000">
                                          <p:val>
                                            <p:fltVal val="0.5"/>
                                          </p:val>
                                        </p:tav>
                                      </p:tavLst>
                                    </p:anim>
                                    <p:anim calcmode="lin" valueType="num">
                                      <p:cBhvr>
                                        <p:cTn id="192" dur="2000"/>
                                        <p:tgtEl>
                                          <p:spTgt spid="17"/>
                                        </p:tgtEl>
                                        <p:attrNameLst>
                                          <p:attrName>ppt_y</p:attrName>
                                        </p:attrNameLst>
                                      </p:cBhvr>
                                      <p:tavLst>
                                        <p:tav tm="0">
                                          <p:val>
                                            <p:strVal val="ppt_y"/>
                                          </p:val>
                                        </p:tav>
                                        <p:tav tm="100000">
                                          <p:val>
                                            <p:fltVal val="0.5"/>
                                          </p:val>
                                        </p:tav>
                                      </p:tavLst>
                                    </p:anim>
                                    <p:set>
                                      <p:cBhvr>
                                        <p:cTn id="193" dur="1" fill="hold">
                                          <p:stCondLst>
                                            <p:cond delay="1999"/>
                                          </p:stCondLst>
                                        </p:cTn>
                                        <p:tgtEl>
                                          <p:spTgt spid="17"/>
                                        </p:tgtEl>
                                        <p:attrNameLst>
                                          <p:attrName>style.visibility</p:attrName>
                                        </p:attrNameLst>
                                      </p:cBhvr>
                                      <p:to>
                                        <p:strVal val="hidden"/>
                                      </p:to>
                                    </p:set>
                                  </p:childTnLst>
                                </p:cTn>
                              </p:par>
                              <p:par>
                                <p:cTn id="194" presetID="23" presetClass="exit" presetSubtype="544" fill="hold" nodeType="withEffect">
                                  <p:stCondLst>
                                    <p:cond delay="0"/>
                                  </p:stCondLst>
                                  <p:childTnLst>
                                    <p:anim calcmode="lin" valueType="num">
                                      <p:cBhvr>
                                        <p:cTn id="195" dur="2000"/>
                                        <p:tgtEl>
                                          <p:spTgt spid="18"/>
                                        </p:tgtEl>
                                        <p:attrNameLst>
                                          <p:attrName>ppt_w</p:attrName>
                                        </p:attrNameLst>
                                      </p:cBhvr>
                                      <p:tavLst>
                                        <p:tav tm="0">
                                          <p:val>
                                            <p:strVal val="ppt_w"/>
                                          </p:val>
                                        </p:tav>
                                        <p:tav tm="100000">
                                          <p:val>
                                            <p:fltVal val="0"/>
                                          </p:val>
                                        </p:tav>
                                      </p:tavLst>
                                    </p:anim>
                                    <p:anim calcmode="lin" valueType="num">
                                      <p:cBhvr>
                                        <p:cTn id="196" dur="2000"/>
                                        <p:tgtEl>
                                          <p:spTgt spid="18"/>
                                        </p:tgtEl>
                                        <p:attrNameLst>
                                          <p:attrName>ppt_h</p:attrName>
                                        </p:attrNameLst>
                                      </p:cBhvr>
                                      <p:tavLst>
                                        <p:tav tm="0">
                                          <p:val>
                                            <p:strVal val="ppt_h"/>
                                          </p:val>
                                        </p:tav>
                                        <p:tav tm="100000">
                                          <p:val>
                                            <p:fltVal val="0"/>
                                          </p:val>
                                        </p:tav>
                                      </p:tavLst>
                                    </p:anim>
                                    <p:anim calcmode="lin" valueType="num">
                                      <p:cBhvr>
                                        <p:cTn id="197" dur="2000"/>
                                        <p:tgtEl>
                                          <p:spTgt spid="18"/>
                                        </p:tgtEl>
                                        <p:attrNameLst>
                                          <p:attrName>ppt_x</p:attrName>
                                        </p:attrNameLst>
                                      </p:cBhvr>
                                      <p:tavLst>
                                        <p:tav tm="0">
                                          <p:val>
                                            <p:strVal val="ppt_x"/>
                                          </p:val>
                                        </p:tav>
                                        <p:tav tm="100000">
                                          <p:val>
                                            <p:fltVal val="0.5"/>
                                          </p:val>
                                        </p:tav>
                                      </p:tavLst>
                                    </p:anim>
                                    <p:anim calcmode="lin" valueType="num">
                                      <p:cBhvr>
                                        <p:cTn id="198" dur="2000"/>
                                        <p:tgtEl>
                                          <p:spTgt spid="18"/>
                                        </p:tgtEl>
                                        <p:attrNameLst>
                                          <p:attrName>ppt_y</p:attrName>
                                        </p:attrNameLst>
                                      </p:cBhvr>
                                      <p:tavLst>
                                        <p:tav tm="0">
                                          <p:val>
                                            <p:strVal val="ppt_y"/>
                                          </p:val>
                                        </p:tav>
                                        <p:tav tm="100000">
                                          <p:val>
                                            <p:fltVal val="0.5"/>
                                          </p:val>
                                        </p:tav>
                                      </p:tavLst>
                                    </p:anim>
                                    <p:set>
                                      <p:cBhvr>
                                        <p:cTn id="199" dur="1" fill="hold">
                                          <p:stCondLst>
                                            <p:cond delay="1999"/>
                                          </p:stCondLst>
                                        </p:cTn>
                                        <p:tgtEl>
                                          <p:spTgt spid="18"/>
                                        </p:tgtEl>
                                        <p:attrNameLst>
                                          <p:attrName>style.visibility</p:attrName>
                                        </p:attrNameLst>
                                      </p:cBhvr>
                                      <p:to>
                                        <p:strVal val="hidden"/>
                                      </p:to>
                                    </p:set>
                                  </p:childTnLst>
                                </p:cTn>
                              </p:par>
                              <p:par>
                                <p:cTn id="200" presetID="35" presetClass="exit" presetSubtype="0" fill="hold" nodeType="withEffect">
                                  <p:stCondLst>
                                    <p:cond delay="0"/>
                                  </p:stCondLst>
                                  <p:childTnLst>
                                    <p:animEffect transition="out" filter="fade">
                                      <p:cBhvr>
                                        <p:cTn id="201" dur="2000"/>
                                        <p:tgtEl>
                                          <p:spTgt spid="3"/>
                                        </p:tgtEl>
                                      </p:cBhvr>
                                    </p:animEffect>
                                    <p:anim calcmode="lin" valueType="num">
                                      <p:cBhvr>
                                        <p:cTn id="202" dur="2000"/>
                                        <p:tgtEl>
                                          <p:spTgt spid="3"/>
                                        </p:tgtEl>
                                        <p:attrNameLst>
                                          <p:attrName>style.rotation</p:attrName>
                                        </p:attrNameLst>
                                      </p:cBhvr>
                                      <p:tavLst>
                                        <p:tav tm="0">
                                          <p:val>
                                            <p:fltVal val="0"/>
                                          </p:val>
                                        </p:tav>
                                        <p:tav tm="100000">
                                          <p:val>
                                            <p:fltVal val="720"/>
                                          </p:val>
                                        </p:tav>
                                      </p:tavLst>
                                    </p:anim>
                                    <p:anim calcmode="lin" valueType="num">
                                      <p:cBhvr>
                                        <p:cTn id="203" dur="2000"/>
                                        <p:tgtEl>
                                          <p:spTgt spid="3"/>
                                        </p:tgtEl>
                                        <p:attrNameLst>
                                          <p:attrName>ppt_h</p:attrName>
                                        </p:attrNameLst>
                                      </p:cBhvr>
                                      <p:tavLst>
                                        <p:tav tm="0">
                                          <p:val>
                                            <p:strVal val="ppt_h"/>
                                          </p:val>
                                        </p:tav>
                                        <p:tav tm="100000">
                                          <p:val>
                                            <p:fltVal val="0"/>
                                          </p:val>
                                        </p:tav>
                                      </p:tavLst>
                                    </p:anim>
                                    <p:anim calcmode="lin" valueType="num">
                                      <p:cBhvr>
                                        <p:cTn id="204" dur="2000"/>
                                        <p:tgtEl>
                                          <p:spTgt spid="3"/>
                                        </p:tgtEl>
                                        <p:attrNameLst>
                                          <p:attrName>ppt_w</p:attrName>
                                        </p:attrNameLst>
                                      </p:cBhvr>
                                      <p:tavLst>
                                        <p:tav tm="0">
                                          <p:val>
                                            <p:strVal val="ppt_w"/>
                                          </p:val>
                                        </p:tav>
                                        <p:tav tm="100000">
                                          <p:val>
                                            <p:fltVal val="0"/>
                                          </p:val>
                                        </p:tav>
                                      </p:tavLst>
                                    </p:anim>
                                    <p:set>
                                      <p:cBhvr>
                                        <p:cTn id="205" dur="1" fill="hold">
                                          <p:stCondLst>
                                            <p:cond delay="1999"/>
                                          </p:stCondLst>
                                        </p:cTn>
                                        <p:tgtEl>
                                          <p:spTgt spid="3"/>
                                        </p:tgtEl>
                                        <p:attrNameLst>
                                          <p:attrName>style.visibility</p:attrName>
                                        </p:attrNameLst>
                                      </p:cBhvr>
                                      <p:to>
                                        <p:strVal val="hidden"/>
                                      </p:to>
                                    </p:set>
                                  </p:childTnLst>
                                </p:cTn>
                              </p:par>
                              <p:par>
                                <p:cTn id="206" presetID="35" presetClass="exit" presetSubtype="0" fill="hold" nodeType="withEffect">
                                  <p:stCondLst>
                                    <p:cond delay="0"/>
                                  </p:stCondLst>
                                  <p:childTnLst>
                                    <p:animEffect transition="out" filter="fade">
                                      <p:cBhvr>
                                        <p:cTn id="207" dur="2000"/>
                                        <p:tgtEl>
                                          <p:spTgt spid="4"/>
                                        </p:tgtEl>
                                      </p:cBhvr>
                                    </p:animEffect>
                                    <p:anim calcmode="lin" valueType="num">
                                      <p:cBhvr>
                                        <p:cTn id="208" dur="2000"/>
                                        <p:tgtEl>
                                          <p:spTgt spid="4"/>
                                        </p:tgtEl>
                                        <p:attrNameLst>
                                          <p:attrName>style.rotation</p:attrName>
                                        </p:attrNameLst>
                                      </p:cBhvr>
                                      <p:tavLst>
                                        <p:tav tm="0">
                                          <p:val>
                                            <p:fltVal val="0"/>
                                          </p:val>
                                        </p:tav>
                                        <p:tav tm="100000">
                                          <p:val>
                                            <p:fltVal val="720"/>
                                          </p:val>
                                        </p:tav>
                                      </p:tavLst>
                                    </p:anim>
                                    <p:anim calcmode="lin" valueType="num">
                                      <p:cBhvr>
                                        <p:cTn id="209" dur="2000"/>
                                        <p:tgtEl>
                                          <p:spTgt spid="4"/>
                                        </p:tgtEl>
                                        <p:attrNameLst>
                                          <p:attrName>ppt_h</p:attrName>
                                        </p:attrNameLst>
                                      </p:cBhvr>
                                      <p:tavLst>
                                        <p:tav tm="0">
                                          <p:val>
                                            <p:strVal val="ppt_h"/>
                                          </p:val>
                                        </p:tav>
                                        <p:tav tm="100000">
                                          <p:val>
                                            <p:fltVal val="0"/>
                                          </p:val>
                                        </p:tav>
                                      </p:tavLst>
                                    </p:anim>
                                    <p:anim calcmode="lin" valueType="num">
                                      <p:cBhvr>
                                        <p:cTn id="210" dur="2000"/>
                                        <p:tgtEl>
                                          <p:spTgt spid="4"/>
                                        </p:tgtEl>
                                        <p:attrNameLst>
                                          <p:attrName>ppt_w</p:attrName>
                                        </p:attrNameLst>
                                      </p:cBhvr>
                                      <p:tavLst>
                                        <p:tav tm="0">
                                          <p:val>
                                            <p:strVal val="ppt_w"/>
                                          </p:val>
                                        </p:tav>
                                        <p:tav tm="100000">
                                          <p:val>
                                            <p:fltVal val="0"/>
                                          </p:val>
                                        </p:tav>
                                      </p:tavLst>
                                    </p:anim>
                                    <p:set>
                                      <p:cBhvr>
                                        <p:cTn id="211" dur="1" fill="hold">
                                          <p:stCondLst>
                                            <p:cond delay="1999"/>
                                          </p:stCondLst>
                                        </p:cTn>
                                        <p:tgtEl>
                                          <p:spTgt spid="4"/>
                                        </p:tgtEl>
                                        <p:attrNameLst>
                                          <p:attrName>style.visibility</p:attrName>
                                        </p:attrNameLst>
                                      </p:cBhvr>
                                      <p:to>
                                        <p:strVal val="hidden"/>
                                      </p:to>
                                    </p:set>
                                  </p:childTnLst>
                                </p:cTn>
                              </p:par>
                              <p:par>
                                <p:cTn id="212" presetID="35" presetClass="exit" presetSubtype="0" fill="hold" nodeType="withEffect">
                                  <p:stCondLst>
                                    <p:cond delay="0"/>
                                  </p:stCondLst>
                                  <p:childTnLst>
                                    <p:animEffect transition="out" filter="fade">
                                      <p:cBhvr>
                                        <p:cTn id="213" dur="2000"/>
                                        <p:tgtEl>
                                          <p:spTgt spid="5"/>
                                        </p:tgtEl>
                                      </p:cBhvr>
                                    </p:animEffect>
                                    <p:anim calcmode="lin" valueType="num">
                                      <p:cBhvr>
                                        <p:cTn id="214" dur="2000"/>
                                        <p:tgtEl>
                                          <p:spTgt spid="5"/>
                                        </p:tgtEl>
                                        <p:attrNameLst>
                                          <p:attrName>style.rotation</p:attrName>
                                        </p:attrNameLst>
                                      </p:cBhvr>
                                      <p:tavLst>
                                        <p:tav tm="0">
                                          <p:val>
                                            <p:fltVal val="0"/>
                                          </p:val>
                                        </p:tav>
                                        <p:tav tm="100000">
                                          <p:val>
                                            <p:fltVal val="720"/>
                                          </p:val>
                                        </p:tav>
                                      </p:tavLst>
                                    </p:anim>
                                    <p:anim calcmode="lin" valueType="num">
                                      <p:cBhvr>
                                        <p:cTn id="215" dur="2000"/>
                                        <p:tgtEl>
                                          <p:spTgt spid="5"/>
                                        </p:tgtEl>
                                        <p:attrNameLst>
                                          <p:attrName>ppt_h</p:attrName>
                                        </p:attrNameLst>
                                      </p:cBhvr>
                                      <p:tavLst>
                                        <p:tav tm="0">
                                          <p:val>
                                            <p:strVal val="ppt_h"/>
                                          </p:val>
                                        </p:tav>
                                        <p:tav tm="100000">
                                          <p:val>
                                            <p:fltVal val="0"/>
                                          </p:val>
                                        </p:tav>
                                      </p:tavLst>
                                    </p:anim>
                                    <p:anim calcmode="lin" valueType="num">
                                      <p:cBhvr>
                                        <p:cTn id="216" dur="2000"/>
                                        <p:tgtEl>
                                          <p:spTgt spid="5"/>
                                        </p:tgtEl>
                                        <p:attrNameLst>
                                          <p:attrName>ppt_w</p:attrName>
                                        </p:attrNameLst>
                                      </p:cBhvr>
                                      <p:tavLst>
                                        <p:tav tm="0">
                                          <p:val>
                                            <p:strVal val="ppt_w"/>
                                          </p:val>
                                        </p:tav>
                                        <p:tav tm="100000">
                                          <p:val>
                                            <p:fltVal val="0"/>
                                          </p:val>
                                        </p:tav>
                                      </p:tavLst>
                                    </p:anim>
                                    <p:set>
                                      <p:cBhvr>
                                        <p:cTn id="217" dur="1" fill="hold">
                                          <p:stCondLst>
                                            <p:cond delay="1999"/>
                                          </p:stCondLst>
                                        </p:cTn>
                                        <p:tgtEl>
                                          <p:spTgt spid="5"/>
                                        </p:tgtEl>
                                        <p:attrNameLst>
                                          <p:attrName>style.visibility</p:attrName>
                                        </p:attrNameLst>
                                      </p:cBhvr>
                                      <p:to>
                                        <p:strVal val="hidden"/>
                                      </p:to>
                                    </p:set>
                                  </p:childTnLst>
                                </p:cTn>
                              </p:par>
                              <p:par>
                                <p:cTn id="218" presetID="35" presetClass="exit" presetSubtype="0" fill="hold" nodeType="withEffect">
                                  <p:stCondLst>
                                    <p:cond delay="0"/>
                                  </p:stCondLst>
                                  <p:childTnLst>
                                    <p:animEffect transition="out" filter="fade">
                                      <p:cBhvr>
                                        <p:cTn id="219" dur="2000"/>
                                        <p:tgtEl>
                                          <p:spTgt spid="6"/>
                                        </p:tgtEl>
                                      </p:cBhvr>
                                    </p:animEffect>
                                    <p:anim calcmode="lin" valueType="num">
                                      <p:cBhvr>
                                        <p:cTn id="220" dur="2000"/>
                                        <p:tgtEl>
                                          <p:spTgt spid="6"/>
                                        </p:tgtEl>
                                        <p:attrNameLst>
                                          <p:attrName>style.rotation</p:attrName>
                                        </p:attrNameLst>
                                      </p:cBhvr>
                                      <p:tavLst>
                                        <p:tav tm="0">
                                          <p:val>
                                            <p:fltVal val="0"/>
                                          </p:val>
                                        </p:tav>
                                        <p:tav tm="100000">
                                          <p:val>
                                            <p:fltVal val="720"/>
                                          </p:val>
                                        </p:tav>
                                      </p:tavLst>
                                    </p:anim>
                                    <p:anim calcmode="lin" valueType="num">
                                      <p:cBhvr>
                                        <p:cTn id="221" dur="2000"/>
                                        <p:tgtEl>
                                          <p:spTgt spid="6"/>
                                        </p:tgtEl>
                                        <p:attrNameLst>
                                          <p:attrName>ppt_h</p:attrName>
                                        </p:attrNameLst>
                                      </p:cBhvr>
                                      <p:tavLst>
                                        <p:tav tm="0">
                                          <p:val>
                                            <p:strVal val="ppt_h"/>
                                          </p:val>
                                        </p:tav>
                                        <p:tav tm="100000">
                                          <p:val>
                                            <p:fltVal val="0"/>
                                          </p:val>
                                        </p:tav>
                                      </p:tavLst>
                                    </p:anim>
                                    <p:anim calcmode="lin" valueType="num">
                                      <p:cBhvr>
                                        <p:cTn id="222" dur="2000"/>
                                        <p:tgtEl>
                                          <p:spTgt spid="6"/>
                                        </p:tgtEl>
                                        <p:attrNameLst>
                                          <p:attrName>ppt_w</p:attrName>
                                        </p:attrNameLst>
                                      </p:cBhvr>
                                      <p:tavLst>
                                        <p:tav tm="0">
                                          <p:val>
                                            <p:strVal val="ppt_w"/>
                                          </p:val>
                                        </p:tav>
                                        <p:tav tm="100000">
                                          <p:val>
                                            <p:fltVal val="0"/>
                                          </p:val>
                                        </p:tav>
                                      </p:tavLst>
                                    </p:anim>
                                    <p:set>
                                      <p:cBhvr>
                                        <p:cTn id="223" dur="1" fill="hold">
                                          <p:stCondLst>
                                            <p:cond delay="1999"/>
                                          </p:stCondLst>
                                        </p:cTn>
                                        <p:tgtEl>
                                          <p:spTgt spid="6"/>
                                        </p:tgtEl>
                                        <p:attrNameLst>
                                          <p:attrName>style.visibility</p:attrName>
                                        </p:attrNameLst>
                                      </p:cBhvr>
                                      <p:to>
                                        <p:strVal val="hidden"/>
                                      </p:to>
                                    </p:set>
                                  </p:childTnLst>
                                </p:cTn>
                              </p:par>
                              <p:par>
                                <p:cTn id="224" presetID="35" presetClass="exit" presetSubtype="0" fill="hold" nodeType="withEffect">
                                  <p:stCondLst>
                                    <p:cond delay="0"/>
                                  </p:stCondLst>
                                  <p:childTnLst>
                                    <p:animEffect transition="out" filter="fade">
                                      <p:cBhvr>
                                        <p:cTn id="225" dur="2000"/>
                                        <p:tgtEl>
                                          <p:spTgt spid="7"/>
                                        </p:tgtEl>
                                      </p:cBhvr>
                                    </p:animEffect>
                                    <p:anim calcmode="lin" valueType="num">
                                      <p:cBhvr>
                                        <p:cTn id="226" dur="2000"/>
                                        <p:tgtEl>
                                          <p:spTgt spid="7"/>
                                        </p:tgtEl>
                                        <p:attrNameLst>
                                          <p:attrName>style.rotation</p:attrName>
                                        </p:attrNameLst>
                                      </p:cBhvr>
                                      <p:tavLst>
                                        <p:tav tm="0">
                                          <p:val>
                                            <p:fltVal val="0"/>
                                          </p:val>
                                        </p:tav>
                                        <p:tav tm="100000">
                                          <p:val>
                                            <p:fltVal val="720"/>
                                          </p:val>
                                        </p:tav>
                                      </p:tavLst>
                                    </p:anim>
                                    <p:anim calcmode="lin" valueType="num">
                                      <p:cBhvr>
                                        <p:cTn id="227" dur="2000"/>
                                        <p:tgtEl>
                                          <p:spTgt spid="7"/>
                                        </p:tgtEl>
                                        <p:attrNameLst>
                                          <p:attrName>ppt_h</p:attrName>
                                        </p:attrNameLst>
                                      </p:cBhvr>
                                      <p:tavLst>
                                        <p:tav tm="0">
                                          <p:val>
                                            <p:strVal val="ppt_h"/>
                                          </p:val>
                                        </p:tav>
                                        <p:tav tm="100000">
                                          <p:val>
                                            <p:fltVal val="0"/>
                                          </p:val>
                                        </p:tav>
                                      </p:tavLst>
                                    </p:anim>
                                    <p:anim calcmode="lin" valueType="num">
                                      <p:cBhvr>
                                        <p:cTn id="228" dur="2000"/>
                                        <p:tgtEl>
                                          <p:spTgt spid="7"/>
                                        </p:tgtEl>
                                        <p:attrNameLst>
                                          <p:attrName>ppt_w</p:attrName>
                                        </p:attrNameLst>
                                      </p:cBhvr>
                                      <p:tavLst>
                                        <p:tav tm="0">
                                          <p:val>
                                            <p:strVal val="ppt_w"/>
                                          </p:val>
                                        </p:tav>
                                        <p:tav tm="100000">
                                          <p:val>
                                            <p:fltVal val="0"/>
                                          </p:val>
                                        </p:tav>
                                      </p:tavLst>
                                    </p:anim>
                                    <p:set>
                                      <p:cBhvr>
                                        <p:cTn id="229" dur="1" fill="hold">
                                          <p:stCondLst>
                                            <p:cond delay="1999"/>
                                          </p:stCondLst>
                                        </p:cTn>
                                        <p:tgtEl>
                                          <p:spTgt spid="7"/>
                                        </p:tgtEl>
                                        <p:attrNameLst>
                                          <p:attrName>style.visibility</p:attrName>
                                        </p:attrNameLst>
                                      </p:cBhvr>
                                      <p:to>
                                        <p:strVal val="hidden"/>
                                      </p:to>
                                    </p:set>
                                  </p:childTnLst>
                                </p:cTn>
                              </p:par>
                              <p:par>
                                <p:cTn id="230" presetID="35" presetClass="exit" presetSubtype="0" fill="hold" nodeType="withEffect">
                                  <p:stCondLst>
                                    <p:cond delay="0"/>
                                  </p:stCondLst>
                                  <p:childTnLst>
                                    <p:animEffect transition="out" filter="fade">
                                      <p:cBhvr>
                                        <p:cTn id="231" dur="2000"/>
                                        <p:tgtEl>
                                          <p:spTgt spid="8"/>
                                        </p:tgtEl>
                                      </p:cBhvr>
                                    </p:animEffect>
                                    <p:anim calcmode="lin" valueType="num">
                                      <p:cBhvr>
                                        <p:cTn id="232" dur="2000"/>
                                        <p:tgtEl>
                                          <p:spTgt spid="8"/>
                                        </p:tgtEl>
                                        <p:attrNameLst>
                                          <p:attrName>style.rotation</p:attrName>
                                        </p:attrNameLst>
                                      </p:cBhvr>
                                      <p:tavLst>
                                        <p:tav tm="0">
                                          <p:val>
                                            <p:fltVal val="0"/>
                                          </p:val>
                                        </p:tav>
                                        <p:tav tm="100000">
                                          <p:val>
                                            <p:fltVal val="720"/>
                                          </p:val>
                                        </p:tav>
                                      </p:tavLst>
                                    </p:anim>
                                    <p:anim calcmode="lin" valueType="num">
                                      <p:cBhvr>
                                        <p:cTn id="233" dur="2000"/>
                                        <p:tgtEl>
                                          <p:spTgt spid="8"/>
                                        </p:tgtEl>
                                        <p:attrNameLst>
                                          <p:attrName>ppt_h</p:attrName>
                                        </p:attrNameLst>
                                      </p:cBhvr>
                                      <p:tavLst>
                                        <p:tav tm="0">
                                          <p:val>
                                            <p:strVal val="ppt_h"/>
                                          </p:val>
                                        </p:tav>
                                        <p:tav tm="100000">
                                          <p:val>
                                            <p:fltVal val="0"/>
                                          </p:val>
                                        </p:tav>
                                      </p:tavLst>
                                    </p:anim>
                                    <p:anim calcmode="lin" valueType="num">
                                      <p:cBhvr>
                                        <p:cTn id="234" dur="2000"/>
                                        <p:tgtEl>
                                          <p:spTgt spid="8"/>
                                        </p:tgtEl>
                                        <p:attrNameLst>
                                          <p:attrName>ppt_w</p:attrName>
                                        </p:attrNameLst>
                                      </p:cBhvr>
                                      <p:tavLst>
                                        <p:tav tm="0">
                                          <p:val>
                                            <p:strVal val="ppt_w"/>
                                          </p:val>
                                        </p:tav>
                                        <p:tav tm="100000">
                                          <p:val>
                                            <p:fltVal val="0"/>
                                          </p:val>
                                        </p:tav>
                                      </p:tavLst>
                                    </p:anim>
                                    <p:set>
                                      <p:cBhvr>
                                        <p:cTn id="235" dur="1" fill="hold">
                                          <p:stCondLst>
                                            <p:cond delay="1999"/>
                                          </p:stCondLst>
                                        </p:cTn>
                                        <p:tgtEl>
                                          <p:spTgt spid="8"/>
                                        </p:tgtEl>
                                        <p:attrNameLst>
                                          <p:attrName>style.visibility</p:attrName>
                                        </p:attrNameLst>
                                      </p:cBhvr>
                                      <p:to>
                                        <p:strVal val="hidden"/>
                                      </p:to>
                                    </p:set>
                                  </p:childTnLst>
                                </p:cTn>
                              </p:par>
                              <p:par>
                                <p:cTn id="236" presetID="35" presetClass="exit" presetSubtype="0" fill="hold" nodeType="withEffect">
                                  <p:stCondLst>
                                    <p:cond delay="0"/>
                                  </p:stCondLst>
                                  <p:childTnLst>
                                    <p:animEffect transition="out" filter="fade">
                                      <p:cBhvr>
                                        <p:cTn id="237" dur="2000"/>
                                        <p:tgtEl>
                                          <p:spTgt spid="9"/>
                                        </p:tgtEl>
                                      </p:cBhvr>
                                    </p:animEffect>
                                    <p:anim calcmode="lin" valueType="num">
                                      <p:cBhvr>
                                        <p:cTn id="238" dur="2000"/>
                                        <p:tgtEl>
                                          <p:spTgt spid="9"/>
                                        </p:tgtEl>
                                        <p:attrNameLst>
                                          <p:attrName>style.rotation</p:attrName>
                                        </p:attrNameLst>
                                      </p:cBhvr>
                                      <p:tavLst>
                                        <p:tav tm="0">
                                          <p:val>
                                            <p:fltVal val="0"/>
                                          </p:val>
                                        </p:tav>
                                        <p:tav tm="100000">
                                          <p:val>
                                            <p:fltVal val="720"/>
                                          </p:val>
                                        </p:tav>
                                      </p:tavLst>
                                    </p:anim>
                                    <p:anim calcmode="lin" valueType="num">
                                      <p:cBhvr>
                                        <p:cTn id="239" dur="2000"/>
                                        <p:tgtEl>
                                          <p:spTgt spid="9"/>
                                        </p:tgtEl>
                                        <p:attrNameLst>
                                          <p:attrName>ppt_h</p:attrName>
                                        </p:attrNameLst>
                                      </p:cBhvr>
                                      <p:tavLst>
                                        <p:tav tm="0">
                                          <p:val>
                                            <p:strVal val="ppt_h"/>
                                          </p:val>
                                        </p:tav>
                                        <p:tav tm="100000">
                                          <p:val>
                                            <p:fltVal val="0"/>
                                          </p:val>
                                        </p:tav>
                                      </p:tavLst>
                                    </p:anim>
                                    <p:anim calcmode="lin" valueType="num">
                                      <p:cBhvr>
                                        <p:cTn id="240" dur="2000"/>
                                        <p:tgtEl>
                                          <p:spTgt spid="9"/>
                                        </p:tgtEl>
                                        <p:attrNameLst>
                                          <p:attrName>ppt_w</p:attrName>
                                        </p:attrNameLst>
                                      </p:cBhvr>
                                      <p:tavLst>
                                        <p:tav tm="0">
                                          <p:val>
                                            <p:strVal val="ppt_w"/>
                                          </p:val>
                                        </p:tav>
                                        <p:tav tm="100000">
                                          <p:val>
                                            <p:fltVal val="0"/>
                                          </p:val>
                                        </p:tav>
                                      </p:tavLst>
                                    </p:anim>
                                    <p:set>
                                      <p:cBhvr>
                                        <p:cTn id="241" dur="1" fill="hold">
                                          <p:stCondLst>
                                            <p:cond delay="1999"/>
                                          </p:stCondLst>
                                        </p:cTn>
                                        <p:tgtEl>
                                          <p:spTgt spid="9"/>
                                        </p:tgtEl>
                                        <p:attrNameLst>
                                          <p:attrName>style.visibility</p:attrName>
                                        </p:attrNameLst>
                                      </p:cBhvr>
                                      <p:to>
                                        <p:strVal val="hidden"/>
                                      </p:to>
                                    </p:set>
                                  </p:childTnLst>
                                </p:cTn>
                              </p:par>
                              <p:par>
                                <p:cTn id="242" presetID="35" presetClass="exit" presetSubtype="0" fill="hold" nodeType="withEffect">
                                  <p:stCondLst>
                                    <p:cond delay="0"/>
                                  </p:stCondLst>
                                  <p:childTnLst>
                                    <p:animEffect transition="out" filter="fade">
                                      <p:cBhvr>
                                        <p:cTn id="243" dur="2000"/>
                                        <p:tgtEl>
                                          <p:spTgt spid="10"/>
                                        </p:tgtEl>
                                      </p:cBhvr>
                                    </p:animEffect>
                                    <p:anim calcmode="lin" valueType="num">
                                      <p:cBhvr>
                                        <p:cTn id="244" dur="2000"/>
                                        <p:tgtEl>
                                          <p:spTgt spid="10"/>
                                        </p:tgtEl>
                                        <p:attrNameLst>
                                          <p:attrName>style.rotation</p:attrName>
                                        </p:attrNameLst>
                                      </p:cBhvr>
                                      <p:tavLst>
                                        <p:tav tm="0">
                                          <p:val>
                                            <p:fltVal val="0"/>
                                          </p:val>
                                        </p:tav>
                                        <p:tav tm="100000">
                                          <p:val>
                                            <p:fltVal val="720"/>
                                          </p:val>
                                        </p:tav>
                                      </p:tavLst>
                                    </p:anim>
                                    <p:anim calcmode="lin" valueType="num">
                                      <p:cBhvr>
                                        <p:cTn id="245" dur="2000"/>
                                        <p:tgtEl>
                                          <p:spTgt spid="10"/>
                                        </p:tgtEl>
                                        <p:attrNameLst>
                                          <p:attrName>ppt_h</p:attrName>
                                        </p:attrNameLst>
                                      </p:cBhvr>
                                      <p:tavLst>
                                        <p:tav tm="0">
                                          <p:val>
                                            <p:strVal val="ppt_h"/>
                                          </p:val>
                                        </p:tav>
                                        <p:tav tm="100000">
                                          <p:val>
                                            <p:fltVal val="0"/>
                                          </p:val>
                                        </p:tav>
                                      </p:tavLst>
                                    </p:anim>
                                    <p:anim calcmode="lin" valueType="num">
                                      <p:cBhvr>
                                        <p:cTn id="246" dur="2000"/>
                                        <p:tgtEl>
                                          <p:spTgt spid="10"/>
                                        </p:tgtEl>
                                        <p:attrNameLst>
                                          <p:attrName>ppt_w</p:attrName>
                                        </p:attrNameLst>
                                      </p:cBhvr>
                                      <p:tavLst>
                                        <p:tav tm="0">
                                          <p:val>
                                            <p:strVal val="ppt_w"/>
                                          </p:val>
                                        </p:tav>
                                        <p:tav tm="100000">
                                          <p:val>
                                            <p:fltVal val="0"/>
                                          </p:val>
                                        </p:tav>
                                      </p:tavLst>
                                    </p:anim>
                                    <p:set>
                                      <p:cBhvr>
                                        <p:cTn id="247" dur="1" fill="hold">
                                          <p:stCondLst>
                                            <p:cond delay="1999"/>
                                          </p:stCondLst>
                                        </p:cTn>
                                        <p:tgtEl>
                                          <p:spTgt spid="10"/>
                                        </p:tgtEl>
                                        <p:attrNameLst>
                                          <p:attrName>style.visibility</p:attrName>
                                        </p:attrNameLst>
                                      </p:cBhvr>
                                      <p:to>
                                        <p:strVal val="hidden"/>
                                      </p:to>
                                    </p:set>
                                  </p:childTnLst>
                                </p:cTn>
                              </p:par>
                              <p:par>
                                <p:cTn id="248" presetID="35" presetClass="exit" presetSubtype="0" fill="hold" nodeType="withEffect">
                                  <p:stCondLst>
                                    <p:cond delay="0"/>
                                  </p:stCondLst>
                                  <p:childTnLst>
                                    <p:animEffect transition="out" filter="fade">
                                      <p:cBhvr>
                                        <p:cTn id="249" dur="2000"/>
                                        <p:tgtEl>
                                          <p:spTgt spid="11"/>
                                        </p:tgtEl>
                                      </p:cBhvr>
                                    </p:animEffect>
                                    <p:anim calcmode="lin" valueType="num">
                                      <p:cBhvr>
                                        <p:cTn id="250" dur="2000"/>
                                        <p:tgtEl>
                                          <p:spTgt spid="11"/>
                                        </p:tgtEl>
                                        <p:attrNameLst>
                                          <p:attrName>style.rotation</p:attrName>
                                        </p:attrNameLst>
                                      </p:cBhvr>
                                      <p:tavLst>
                                        <p:tav tm="0">
                                          <p:val>
                                            <p:fltVal val="0"/>
                                          </p:val>
                                        </p:tav>
                                        <p:tav tm="100000">
                                          <p:val>
                                            <p:fltVal val="720"/>
                                          </p:val>
                                        </p:tav>
                                      </p:tavLst>
                                    </p:anim>
                                    <p:anim calcmode="lin" valueType="num">
                                      <p:cBhvr>
                                        <p:cTn id="251" dur="2000"/>
                                        <p:tgtEl>
                                          <p:spTgt spid="11"/>
                                        </p:tgtEl>
                                        <p:attrNameLst>
                                          <p:attrName>ppt_h</p:attrName>
                                        </p:attrNameLst>
                                      </p:cBhvr>
                                      <p:tavLst>
                                        <p:tav tm="0">
                                          <p:val>
                                            <p:strVal val="ppt_h"/>
                                          </p:val>
                                        </p:tav>
                                        <p:tav tm="100000">
                                          <p:val>
                                            <p:fltVal val="0"/>
                                          </p:val>
                                        </p:tav>
                                      </p:tavLst>
                                    </p:anim>
                                    <p:anim calcmode="lin" valueType="num">
                                      <p:cBhvr>
                                        <p:cTn id="252" dur="2000"/>
                                        <p:tgtEl>
                                          <p:spTgt spid="11"/>
                                        </p:tgtEl>
                                        <p:attrNameLst>
                                          <p:attrName>ppt_w</p:attrName>
                                        </p:attrNameLst>
                                      </p:cBhvr>
                                      <p:tavLst>
                                        <p:tav tm="0">
                                          <p:val>
                                            <p:strVal val="ppt_w"/>
                                          </p:val>
                                        </p:tav>
                                        <p:tav tm="100000">
                                          <p:val>
                                            <p:fltVal val="0"/>
                                          </p:val>
                                        </p:tav>
                                      </p:tavLst>
                                    </p:anim>
                                    <p:set>
                                      <p:cBhvr>
                                        <p:cTn id="253" dur="1" fill="hold">
                                          <p:stCondLst>
                                            <p:cond delay="1999"/>
                                          </p:stCondLst>
                                        </p:cTn>
                                        <p:tgtEl>
                                          <p:spTgt spid="11"/>
                                        </p:tgtEl>
                                        <p:attrNameLst>
                                          <p:attrName>style.visibility</p:attrName>
                                        </p:attrNameLst>
                                      </p:cBhvr>
                                      <p:to>
                                        <p:strVal val="hidden"/>
                                      </p:to>
                                    </p:set>
                                  </p:childTnLst>
                                </p:cTn>
                              </p:par>
                              <p:par>
                                <p:cTn id="254" presetID="35" presetClass="exit" presetSubtype="0" fill="hold" nodeType="withEffect">
                                  <p:stCondLst>
                                    <p:cond delay="0"/>
                                  </p:stCondLst>
                                  <p:childTnLst>
                                    <p:animEffect transition="out" filter="fade">
                                      <p:cBhvr>
                                        <p:cTn id="255" dur="2000"/>
                                        <p:tgtEl>
                                          <p:spTgt spid="12"/>
                                        </p:tgtEl>
                                      </p:cBhvr>
                                    </p:animEffect>
                                    <p:anim calcmode="lin" valueType="num">
                                      <p:cBhvr>
                                        <p:cTn id="256" dur="2000"/>
                                        <p:tgtEl>
                                          <p:spTgt spid="12"/>
                                        </p:tgtEl>
                                        <p:attrNameLst>
                                          <p:attrName>style.rotation</p:attrName>
                                        </p:attrNameLst>
                                      </p:cBhvr>
                                      <p:tavLst>
                                        <p:tav tm="0">
                                          <p:val>
                                            <p:fltVal val="0"/>
                                          </p:val>
                                        </p:tav>
                                        <p:tav tm="100000">
                                          <p:val>
                                            <p:fltVal val="720"/>
                                          </p:val>
                                        </p:tav>
                                      </p:tavLst>
                                    </p:anim>
                                    <p:anim calcmode="lin" valueType="num">
                                      <p:cBhvr>
                                        <p:cTn id="257" dur="2000"/>
                                        <p:tgtEl>
                                          <p:spTgt spid="12"/>
                                        </p:tgtEl>
                                        <p:attrNameLst>
                                          <p:attrName>ppt_h</p:attrName>
                                        </p:attrNameLst>
                                      </p:cBhvr>
                                      <p:tavLst>
                                        <p:tav tm="0">
                                          <p:val>
                                            <p:strVal val="ppt_h"/>
                                          </p:val>
                                        </p:tav>
                                        <p:tav tm="100000">
                                          <p:val>
                                            <p:fltVal val="0"/>
                                          </p:val>
                                        </p:tav>
                                      </p:tavLst>
                                    </p:anim>
                                    <p:anim calcmode="lin" valueType="num">
                                      <p:cBhvr>
                                        <p:cTn id="258" dur="2000"/>
                                        <p:tgtEl>
                                          <p:spTgt spid="12"/>
                                        </p:tgtEl>
                                        <p:attrNameLst>
                                          <p:attrName>ppt_w</p:attrName>
                                        </p:attrNameLst>
                                      </p:cBhvr>
                                      <p:tavLst>
                                        <p:tav tm="0">
                                          <p:val>
                                            <p:strVal val="ppt_w"/>
                                          </p:val>
                                        </p:tav>
                                        <p:tav tm="100000">
                                          <p:val>
                                            <p:fltVal val="0"/>
                                          </p:val>
                                        </p:tav>
                                      </p:tavLst>
                                    </p:anim>
                                    <p:set>
                                      <p:cBhvr>
                                        <p:cTn id="259" dur="1" fill="hold">
                                          <p:stCondLst>
                                            <p:cond delay="1999"/>
                                          </p:stCondLst>
                                        </p:cTn>
                                        <p:tgtEl>
                                          <p:spTgt spid="12"/>
                                        </p:tgtEl>
                                        <p:attrNameLst>
                                          <p:attrName>style.visibility</p:attrName>
                                        </p:attrNameLst>
                                      </p:cBhvr>
                                      <p:to>
                                        <p:strVal val="hidden"/>
                                      </p:to>
                                    </p:set>
                                  </p:childTnLst>
                                </p:cTn>
                              </p:par>
                              <p:par>
                                <p:cTn id="260" presetID="35" presetClass="exit" presetSubtype="0" fill="hold" nodeType="withEffect">
                                  <p:stCondLst>
                                    <p:cond delay="0"/>
                                  </p:stCondLst>
                                  <p:childTnLst>
                                    <p:animEffect transition="out" filter="fade">
                                      <p:cBhvr>
                                        <p:cTn id="261" dur="2000"/>
                                        <p:tgtEl>
                                          <p:spTgt spid="13"/>
                                        </p:tgtEl>
                                      </p:cBhvr>
                                    </p:animEffect>
                                    <p:anim calcmode="lin" valueType="num">
                                      <p:cBhvr>
                                        <p:cTn id="262" dur="2000"/>
                                        <p:tgtEl>
                                          <p:spTgt spid="13"/>
                                        </p:tgtEl>
                                        <p:attrNameLst>
                                          <p:attrName>style.rotation</p:attrName>
                                        </p:attrNameLst>
                                      </p:cBhvr>
                                      <p:tavLst>
                                        <p:tav tm="0">
                                          <p:val>
                                            <p:fltVal val="0"/>
                                          </p:val>
                                        </p:tav>
                                        <p:tav tm="100000">
                                          <p:val>
                                            <p:fltVal val="720"/>
                                          </p:val>
                                        </p:tav>
                                      </p:tavLst>
                                    </p:anim>
                                    <p:anim calcmode="lin" valueType="num">
                                      <p:cBhvr>
                                        <p:cTn id="263" dur="2000"/>
                                        <p:tgtEl>
                                          <p:spTgt spid="13"/>
                                        </p:tgtEl>
                                        <p:attrNameLst>
                                          <p:attrName>ppt_h</p:attrName>
                                        </p:attrNameLst>
                                      </p:cBhvr>
                                      <p:tavLst>
                                        <p:tav tm="0">
                                          <p:val>
                                            <p:strVal val="ppt_h"/>
                                          </p:val>
                                        </p:tav>
                                        <p:tav tm="100000">
                                          <p:val>
                                            <p:fltVal val="0"/>
                                          </p:val>
                                        </p:tav>
                                      </p:tavLst>
                                    </p:anim>
                                    <p:anim calcmode="lin" valueType="num">
                                      <p:cBhvr>
                                        <p:cTn id="264" dur="2000"/>
                                        <p:tgtEl>
                                          <p:spTgt spid="13"/>
                                        </p:tgtEl>
                                        <p:attrNameLst>
                                          <p:attrName>ppt_w</p:attrName>
                                        </p:attrNameLst>
                                      </p:cBhvr>
                                      <p:tavLst>
                                        <p:tav tm="0">
                                          <p:val>
                                            <p:strVal val="ppt_w"/>
                                          </p:val>
                                        </p:tav>
                                        <p:tav tm="100000">
                                          <p:val>
                                            <p:fltVal val="0"/>
                                          </p:val>
                                        </p:tav>
                                      </p:tavLst>
                                    </p:anim>
                                    <p:set>
                                      <p:cBhvr>
                                        <p:cTn id="265" dur="1" fill="hold">
                                          <p:stCondLst>
                                            <p:cond delay="1999"/>
                                          </p:stCondLst>
                                        </p:cTn>
                                        <p:tgtEl>
                                          <p:spTgt spid="13"/>
                                        </p:tgtEl>
                                        <p:attrNameLst>
                                          <p:attrName>style.visibility</p:attrName>
                                        </p:attrNameLst>
                                      </p:cBhvr>
                                      <p:to>
                                        <p:strVal val="hidden"/>
                                      </p:to>
                                    </p:set>
                                  </p:childTnLst>
                                </p:cTn>
                              </p:par>
                              <p:par>
                                <p:cTn id="266" presetID="35" presetClass="exit" presetSubtype="0" fill="hold" nodeType="withEffect">
                                  <p:stCondLst>
                                    <p:cond delay="0"/>
                                  </p:stCondLst>
                                  <p:childTnLst>
                                    <p:animEffect transition="out" filter="fade">
                                      <p:cBhvr>
                                        <p:cTn id="267" dur="2000"/>
                                        <p:tgtEl>
                                          <p:spTgt spid="14"/>
                                        </p:tgtEl>
                                      </p:cBhvr>
                                    </p:animEffect>
                                    <p:anim calcmode="lin" valueType="num">
                                      <p:cBhvr>
                                        <p:cTn id="268" dur="2000"/>
                                        <p:tgtEl>
                                          <p:spTgt spid="14"/>
                                        </p:tgtEl>
                                        <p:attrNameLst>
                                          <p:attrName>style.rotation</p:attrName>
                                        </p:attrNameLst>
                                      </p:cBhvr>
                                      <p:tavLst>
                                        <p:tav tm="0">
                                          <p:val>
                                            <p:fltVal val="0"/>
                                          </p:val>
                                        </p:tav>
                                        <p:tav tm="100000">
                                          <p:val>
                                            <p:fltVal val="720"/>
                                          </p:val>
                                        </p:tav>
                                      </p:tavLst>
                                    </p:anim>
                                    <p:anim calcmode="lin" valueType="num">
                                      <p:cBhvr>
                                        <p:cTn id="269" dur="2000"/>
                                        <p:tgtEl>
                                          <p:spTgt spid="14"/>
                                        </p:tgtEl>
                                        <p:attrNameLst>
                                          <p:attrName>ppt_h</p:attrName>
                                        </p:attrNameLst>
                                      </p:cBhvr>
                                      <p:tavLst>
                                        <p:tav tm="0">
                                          <p:val>
                                            <p:strVal val="ppt_h"/>
                                          </p:val>
                                        </p:tav>
                                        <p:tav tm="100000">
                                          <p:val>
                                            <p:fltVal val="0"/>
                                          </p:val>
                                        </p:tav>
                                      </p:tavLst>
                                    </p:anim>
                                    <p:anim calcmode="lin" valueType="num">
                                      <p:cBhvr>
                                        <p:cTn id="270" dur="2000"/>
                                        <p:tgtEl>
                                          <p:spTgt spid="14"/>
                                        </p:tgtEl>
                                        <p:attrNameLst>
                                          <p:attrName>ppt_w</p:attrName>
                                        </p:attrNameLst>
                                      </p:cBhvr>
                                      <p:tavLst>
                                        <p:tav tm="0">
                                          <p:val>
                                            <p:strVal val="ppt_w"/>
                                          </p:val>
                                        </p:tav>
                                        <p:tav tm="100000">
                                          <p:val>
                                            <p:fltVal val="0"/>
                                          </p:val>
                                        </p:tav>
                                      </p:tavLst>
                                    </p:anim>
                                    <p:set>
                                      <p:cBhvr>
                                        <p:cTn id="271" dur="1" fill="hold">
                                          <p:stCondLst>
                                            <p:cond delay="1999"/>
                                          </p:stCondLst>
                                        </p:cTn>
                                        <p:tgtEl>
                                          <p:spTgt spid="14"/>
                                        </p:tgtEl>
                                        <p:attrNameLst>
                                          <p:attrName>style.visibility</p:attrName>
                                        </p:attrNameLst>
                                      </p:cBhvr>
                                      <p:to>
                                        <p:strVal val="hidden"/>
                                      </p:to>
                                    </p:set>
                                  </p:childTnLst>
                                </p:cTn>
                              </p:par>
                              <p:par>
                                <p:cTn id="272" presetID="35" presetClass="exit" presetSubtype="0" fill="hold" nodeType="withEffect">
                                  <p:stCondLst>
                                    <p:cond delay="0"/>
                                  </p:stCondLst>
                                  <p:childTnLst>
                                    <p:animEffect transition="out" filter="fade">
                                      <p:cBhvr>
                                        <p:cTn id="273" dur="2000"/>
                                        <p:tgtEl>
                                          <p:spTgt spid="15"/>
                                        </p:tgtEl>
                                      </p:cBhvr>
                                    </p:animEffect>
                                    <p:anim calcmode="lin" valueType="num">
                                      <p:cBhvr>
                                        <p:cTn id="274" dur="2000"/>
                                        <p:tgtEl>
                                          <p:spTgt spid="15"/>
                                        </p:tgtEl>
                                        <p:attrNameLst>
                                          <p:attrName>style.rotation</p:attrName>
                                        </p:attrNameLst>
                                      </p:cBhvr>
                                      <p:tavLst>
                                        <p:tav tm="0">
                                          <p:val>
                                            <p:fltVal val="0"/>
                                          </p:val>
                                        </p:tav>
                                        <p:tav tm="100000">
                                          <p:val>
                                            <p:fltVal val="720"/>
                                          </p:val>
                                        </p:tav>
                                      </p:tavLst>
                                    </p:anim>
                                    <p:anim calcmode="lin" valueType="num">
                                      <p:cBhvr>
                                        <p:cTn id="275" dur="2000"/>
                                        <p:tgtEl>
                                          <p:spTgt spid="15"/>
                                        </p:tgtEl>
                                        <p:attrNameLst>
                                          <p:attrName>ppt_h</p:attrName>
                                        </p:attrNameLst>
                                      </p:cBhvr>
                                      <p:tavLst>
                                        <p:tav tm="0">
                                          <p:val>
                                            <p:strVal val="ppt_h"/>
                                          </p:val>
                                        </p:tav>
                                        <p:tav tm="100000">
                                          <p:val>
                                            <p:fltVal val="0"/>
                                          </p:val>
                                        </p:tav>
                                      </p:tavLst>
                                    </p:anim>
                                    <p:anim calcmode="lin" valueType="num">
                                      <p:cBhvr>
                                        <p:cTn id="276" dur="2000"/>
                                        <p:tgtEl>
                                          <p:spTgt spid="15"/>
                                        </p:tgtEl>
                                        <p:attrNameLst>
                                          <p:attrName>ppt_w</p:attrName>
                                        </p:attrNameLst>
                                      </p:cBhvr>
                                      <p:tavLst>
                                        <p:tav tm="0">
                                          <p:val>
                                            <p:strVal val="ppt_w"/>
                                          </p:val>
                                        </p:tav>
                                        <p:tav tm="100000">
                                          <p:val>
                                            <p:fltVal val="0"/>
                                          </p:val>
                                        </p:tav>
                                      </p:tavLst>
                                    </p:anim>
                                    <p:set>
                                      <p:cBhvr>
                                        <p:cTn id="277" dur="1" fill="hold">
                                          <p:stCondLst>
                                            <p:cond delay="1999"/>
                                          </p:stCondLst>
                                        </p:cTn>
                                        <p:tgtEl>
                                          <p:spTgt spid="15"/>
                                        </p:tgtEl>
                                        <p:attrNameLst>
                                          <p:attrName>style.visibility</p:attrName>
                                        </p:attrNameLst>
                                      </p:cBhvr>
                                      <p:to>
                                        <p:strVal val="hidden"/>
                                      </p:to>
                                    </p:set>
                                  </p:childTnLst>
                                </p:cTn>
                              </p:par>
                              <p:par>
                                <p:cTn id="278" presetID="35" presetClass="exit" presetSubtype="0" fill="hold" nodeType="withEffect">
                                  <p:stCondLst>
                                    <p:cond delay="0"/>
                                  </p:stCondLst>
                                  <p:childTnLst>
                                    <p:animEffect transition="out" filter="fade">
                                      <p:cBhvr>
                                        <p:cTn id="279" dur="2000"/>
                                        <p:tgtEl>
                                          <p:spTgt spid="16"/>
                                        </p:tgtEl>
                                      </p:cBhvr>
                                    </p:animEffect>
                                    <p:anim calcmode="lin" valueType="num">
                                      <p:cBhvr>
                                        <p:cTn id="280" dur="2000"/>
                                        <p:tgtEl>
                                          <p:spTgt spid="16"/>
                                        </p:tgtEl>
                                        <p:attrNameLst>
                                          <p:attrName>style.rotation</p:attrName>
                                        </p:attrNameLst>
                                      </p:cBhvr>
                                      <p:tavLst>
                                        <p:tav tm="0">
                                          <p:val>
                                            <p:fltVal val="0"/>
                                          </p:val>
                                        </p:tav>
                                        <p:tav tm="100000">
                                          <p:val>
                                            <p:fltVal val="720"/>
                                          </p:val>
                                        </p:tav>
                                      </p:tavLst>
                                    </p:anim>
                                    <p:anim calcmode="lin" valueType="num">
                                      <p:cBhvr>
                                        <p:cTn id="281" dur="2000"/>
                                        <p:tgtEl>
                                          <p:spTgt spid="16"/>
                                        </p:tgtEl>
                                        <p:attrNameLst>
                                          <p:attrName>ppt_h</p:attrName>
                                        </p:attrNameLst>
                                      </p:cBhvr>
                                      <p:tavLst>
                                        <p:tav tm="0">
                                          <p:val>
                                            <p:strVal val="ppt_h"/>
                                          </p:val>
                                        </p:tav>
                                        <p:tav tm="100000">
                                          <p:val>
                                            <p:fltVal val="0"/>
                                          </p:val>
                                        </p:tav>
                                      </p:tavLst>
                                    </p:anim>
                                    <p:anim calcmode="lin" valueType="num">
                                      <p:cBhvr>
                                        <p:cTn id="282" dur="2000"/>
                                        <p:tgtEl>
                                          <p:spTgt spid="16"/>
                                        </p:tgtEl>
                                        <p:attrNameLst>
                                          <p:attrName>ppt_w</p:attrName>
                                        </p:attrNameLst>
                                      </p:cBhvr>
                                      <p:tavLst>
                                        <p:tav tm="0">
                                          <p:val>
                                            <p:strVal val="ppt_w"/>
                                          </p:val>
                                        </p:tav>
                                        <p:tav tm="100000">
                                          <p:val>
                                            <p:fltVal val="0"/>
                                          </p:val>
                                        </p:tav>
                                      </p:tavLst>
                                    </p:anim>
                                    <p:set>
                                      <p:cBhvr>
                                        <p:cTn id="283" dur="1" fill="hold">
                                          <p:stCondLst>
                                            <p:cond delay="1999"/>
                                          </p:stCondLst>
                                        </p:cTn>
                                        <p:tgtEl>
                                          <p:spTgt spid="16"/>
                                        </p:tgtEl>
                                        <p:attrNameLst>
                                          <p:attrName>style.visibility</p:attrName>
                                        </p:attrNameLst>
                                      </p:cBhvr>
                                      <p:to>
                                        <p:strVal val="hidden"/>
                                      </p:to>
                                    </p:set>
                                  </p:childTnLst>
                                </p:cTn>
                              </p:par>
                              <p:par>
                                <p:cTn id="284" presetID="35" presetClass="exit" presetSubtype="0" fill="hold" nodeType="withEffect">
                                  <p:stCondLst>
                                    <p:cond delay="0"/>
                                  </p:stCondLst>
                                  <p:childTnLst>
                                    <p:animEffect transition="out" filter="fade">
                                      <p:cBhvr>
                                        <p:cTn id="285" dur="2000"/>
                                        <p:tgtEl>
                                          <p:spTgt spid="17"/>
                                        </p:tgtEl>
                                      </p:cBhvr>
                                    </p:animEffect>
                                    <p:anim calcmode="lin" valueType="num">
                                      <p:cBhvr>
                                        <p:cTn id="286" dur="2000"/>
                                        <p:tgtEl>
                                          <p:spTgt spid="17"/>
                                        </p:tgtEl>
                                        <p:attrNameLst>
                                          <p:attrName>style.rotation</p:attrName>
                                        </p:attrNameLst>
                                      </p:cBhvr>
                                      <p:tavLst>
                                        <p:tav tm="0">
                                          <p:val>
                                            <p:fltVal val="0"/>
                                          </p:val>
                                        </p:tav>
                                        <p:tav tm="100000">
                                          <p:val>
                                            <p:fltVal val="720"/>
                                          </p:val>
                                        </p:tav>
                                      </p:tavLst>
                                    </p:anim>
                                    <p:anim calcmode="lin" valueType="num">
                                      <p:cBhvr>
                                        <p:cTn id="287" dur="2000"/>
                                        <p:tgtEl>
                                          <p:spTgt spid="17"/>
                                        </p:tgtEl>
                                        <p:attrNameLst>
                                          <p:attrName>ppt_h</p:attrName>
                                        </p:attrNameLst>
                                      </p:cBhvr>
                                      <p:tavLst>
                                        <p:tav tm="0">
                                          <p:val>
                                            <p:strVal val="ppt_h"/>
                                          </p:val>
                                        </p:tav>
                                        <p:tav tm="100000">
                                          <p:val>
                                            <p:fltVal val="0"/>
                                          </p:val>
                                        </p:tav>
                                      </p:tavLst>
                                    </p:anim>
                                    <p:anim calcmode="lin" valueType="num">
                                      <p:cBhvr>
                                        <p:cTn id="288" dur="2000"/>
                                        <p:tgtEl>
                                          <p:spTgt spid="17"/>
                                        </p:tgtEl>
                                        <p:attrNameLst>
                                          <p:attrName>ppt_w</p:attrName>
                                        </p:attrNameLst>
                                      </p:cBhvr>
                                      <p:tavLst>
                                        <p:tav tm="0">
                                          <p:val>
                                            <p:strVal val="ppt_w"/>
                                          </p:val>
                                        </p:tav>
                                        <p:tav tm="100000">
                                          <p:val>
                                            <p:fltVal val="0"/>
                                          </p:val>
                                        </p:tav>
                                      </p:tavLst>
                                    </p:anim>
                                    <p:set>
                                      <p:cBhvr>
                                        <p:cTn id="289" dur="1" fill="hold">
                                          <p:stCondLst>
                                            <p:cond delay="1999"/>
                                          </p:stCondLst>
                                        </p:cTn>
                                        <p:tgtEl>
                                          <p:spTgt spid="17"/>
                                        </p:tgtEl>
                                        <p:attrNameLst>
                                          <p:attrName>style.visibility</p:attrName>
                                        </p:attrNameLst>
                                      </p:cBhvr>
                                      <p:to>
                                        <p:strVal val="hidden"/>
                                      </p:to>
                                    </p:set>
                                  </p:childTnLst>
                                </p:cTn>
                              </p:par>
                              <p:par>
                                <p:cTn id="290" presetID="35" presetClass="exit" presetSubtype="0" fill="hold" nodeType="withEffect">
                                  <p:stCondLst>
                                    <p:cond delay="0"/>
                                  </p:stCondLst>
                                  <p:childTnLst>
                                    <p:animEffect transition="out" filter="fade">
                                      <p:cBhvr>
                                        <p:cTn id="291" dur="2000"/>
                                        <p:tgtEl>
                                          <p:spTgt spid="18"/>
                                        </p:tgtEl>
                                      </p:cBhvr>
                                    </p:animEffect>
                                    <p:anim calcmode="lin" valueType="num">
                                      <p:cBhvr>
                                        <p:cTn id="292" dur="2000"/>
                                        <p:tgtEl>
                                          <p:spTgt spid="18"/>
                                        </p:tgtEl>
                                        <p:attrNameLst>
                                          <p:attrName>style.rotation</p:attrName>
                                        </p:attrNameLst>
                                      </p:cBhvr>
                                      <p:tavLst>
                                        <p:tav tm="0">
                                          <p:val>
                                            <p:fltVal val="0"/>
                                          </p:val>
                                        </p:tav>
                                        <p:tav tm="100000">
                                          <p:val>
                                            <p:fltVal val="720"/>
                                          </p:val>
                                        </p:tav>
                                      </p:tavLst>
                                    </p:anim>
                                    <p:anim calcmode="lin" valueType="num">
                                      <p:cBhvr>
                                        <p:cTn id="293" dur="2000"/>
                                        <p:tgtEl>
                                          <p:spTgt spid="18"/>
                                        </p:tgtEl>
                                        <p:attrNameLst>
                                          <p:attrName>ppt_h</p:attrName>
                                        </p:attrNameLst>
                                      </p:cBhvr>
                                      <p:tavLst>
                                        <p:tav tm="0">
                                          <p:val>
                                            <p:strVal val="ppt_h"/>
                                          </p:val>
                                        </p:tav>
                                        <p:tav tm="100000">
                                          <p:val>
                                            <p:fltVal val="0"/>
                                          </p:val>
                                        </p:tav>
                                      </p:tavLst>
                                    </p:anim>
                                    <p:anim calcmode="lin" valueType="num">
                                      <p:cBhvr>
                                        <p:cTn id="294" dur="2000"/>
                                        <p:tgtEl>
                                          <p:spTgt spid="18"/>
                                        </p:tgtEl>
                                        <p:attrNameLst>
                                          <p:attrName>ppt_w</p:attrName>
                                        </p:attrNameLst>
                                      </p:cBhvr>
                                      <p:tavLst>
                                        <p:tav tm="0">
                                          <p:val>
                                            <p:strVal val="ppt_w"/>
                                          </p:val>
                                        </p:tav>
                                        <p:tav tm="100000">
                                          <p:val>
                                            <p:fltVal val="0"/>
                                          </p:val>
                                        </p:tav>
                                      </p:tavLst>
                                    </p:anim>
                                    <p:set>
                                      <p:cBhvr>
                                        <p:cTn id="295" dur="1" fill="hold">
                                          <p:stCondLst>
                                            <p:cond delay="1999"/>
                                          </p:stCondLst>
                                        </p:cTn>
                                        <p:tgtEl>
                                          <p:spTgt spid="18"/>
                                        </p:tgtEl>
                                        <p:attrNameLst>
                                          <p:attrName>style.visibility</p:attrName>
                                        </p:attrNameLst>
                                      </p:cBhvr>
                                      <p:to>
                                        <p:strVal val="hidden"/>
                                      </p:to>
                                    </p:set>
                                  </p:childTnLst>
                                </p:cTn>
                              </p:par>
                              <p:par>
                                <p:cTn id="296" presetID="23" presetClass="entr" presetSubtype="28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4/3*#ppt_w"/>
                                          </p:val>
                                        </p:tav>
                                        <p:tav tm="100000">
                                          <p:val>
                                            <p:strVal val="#ppt_w"/>
                                          </p:val>
                                        </p:tav>
                                      </p:tavLst>
                                    </p:anim>
                                    <p:anim calcmode="lin" valueType="num">
                                      <p:cBhvr>
                                        <p:cTn id="299" dur="2000" fill="hold"/>
                                        <p:tgtEl>
                                          <p:spTgt spid="2"/>
                                        </p:tgtEl>
                                        <p:attrNameLst>
                                          <p:attrName>ppt_h</p:attrName>
                                        </p:attrNameLst>
                                      </p:cBhvr>
                                      <p:tavLst>
                                        <p:tav tm="0">
                                          <p:val>
                                            <p:strVal val="4/3*#ppt_h"/>
                                          </p:val>
                                        </p:tav>
                                        <p:tav tm="100000">
                                          <p:val>
                                            <p:strVal val="#ppt_h"/>
                                          </p:val>
                                        </p:tav>
                                      </p:tavLst>
                                    </p:anim>
                                  </p:childTnLst>
                                </p:cTn>
                              </p:par>
                              <p:par>
                                <p:cTn id="300" presetID="10" presetClass="entr" presetSubtype="0"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fade">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1529390" y="0"/>
            <a:ext cx="2899733" cy="5143500"/>
          </a:xfrm>
          <a:prstGeom prst="moon">
            <a:avLst>
              <a:gd name="adj" fmla="val 3515"/>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5081808" y="0"/>
            <a:ext cx="2776340" cy="5143500"/>
          </a:xfrm>
          <a:prstGeom prst="moon">
            <a:avLst>
              <a:gd name="adj" fmla="val 3973"/>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1919052" y="0"/>
            <a:ext cx="2652948" cy="5143500"/>
          </a:xfrm>
          <a:prstGeom prst="moon">
            <a:avLst>
              <a:gd name="adj" fmla="val 4988"/>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971402" y="0"/>
            <a:ext cx="2529555" cy="5143500"/>
          </a:xfrm>
          <a:prstGeom prst="moon">
            <a:avLst>
              <a:gd name="adj" fmla="val 3950"/>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289230" y="0"/>
            <a:ext cx="2282769" cy="5143500"/>
          </a:xfrm>
          <a:prstGeom prst="moon">
            <a:avLst>
              <a:gd name="adj" fmla="val 4835"/>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789560" y="0"/>
            <a:ext cx="2282769" cy="5143500"/>
          </a:xfrm>
          <a:prstGeom prst="moon">
            <a:avLst>
              <a:gd name="adj" fmla="val 4619"/>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678892" y="0"/>
            <a:ext cx="2035983" cy="5143500"/>
          </a:xfrm>
          <a:prstGeom prst="moon">
            <a:avLst>
              <a:gd name="adj" fmla="val 4926"/>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617460" y="0"/>
            <a:ext cx="2097679" cy="5143500"/>
          </a:xfrm>
          <a:prstGeom prst="moon">
            <a:avLst>
              <a:gd name="adj" fmla="val 4250"/>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3101026" y="0"/>
            <a:ext cx="1542411" cy="5143500"/>
          </a:xfrm>
          <a:prstGeom prst="moon">
            <a:avLst>
              <a:gd name="adj" fmla="val 6076"/>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630448" y="0"/>
            <a:ext cx="1727501" cy="5143500"/>
          </a:xfrm>
          <a:prstGeom prst="moon">
            <a:avLst>
              <a:gd name="adj" fmla="val 6430"/>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428992" y="0"/>
            <a:ext cx="1357322" cy="5143500"/>
          </a:xfrm>
          <a:prstGeom prst="moon">
            <a:avLst>
              <a:gd name="adj" fmla="val 7601"/>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520044" y="0"/>
            <a:ext cx="1480715" cy="5143500"/>
          </a:xfrm>
          <a:prstGeom prst="moon">
            <a:avLst>
              <a:gd name="adj" fmla="val 6035"/>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1+#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1+#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1+#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childTnLst>
                          </p:cTn>
                        </p:par>
                        <p:par>
                          <p:cTn id="55" fill="hold">
                            <p:stCondLst>
                              <p:cond delay="2000"/>
                            </p:stCondLst>
                            <p:childTnLst>
                              <p:par>
                                <p:cTn id="56" presetID="2" presetClass="exit" presetSubtype="2" fill="hold" grpId="1"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2" fill="hold" grpId="1"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grpId="1"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ppt_y"/>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2" fill="hold" grpId="1"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1+ppt_w/2"/>
                                          </p:val>
                                        </p:tav>
                                      </p:tavLst>
                                    </p:anim>
                                    <p:anim calcmode="lin" valueType="num">
                                      <p:cBhvr additive="base">
                                        <p:cTn id="74" dur="2000"/>
                                        <p:tgtEl>
                                          <p:spTgt spid="11"/>
                                        </p:tgtEl>
                                        <p:attrNameLst>
                                          <p:attrName>ppt_y</p:attrName>
                                        </p:attrNameLst>
                                      </p:cBhvr>
                                      <p:tavLst>
                                        <p:tav tm="0">
                                          <p:val>
                                            <p:strVal val="ppt_y"/>
                                          </p:val>
                                        </p:tav>
                                        <p:tav tm="100000">
                                          <p:val>
                                            <p:strVal val="ppt_y"/>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2000"/>
                                        <p:tgtEl>
                                          <p:spTgt spid="13"/>
                                        </p:tgtEl>
                                        <p:attrNameLst>
                                          <p:attrName>ppt_x</p:attrName>
                                        </p:attrNameLst>
                                      </p:cBhvr>
                                      <p:tavLst>
                                        <p:tav tm="0">
                                          <p:val>
                                            <p:strVal val="ppt_x"/>
                                          </p:val>
                                        </p:tav>
                                        <p:tav tm="100000">
                                          <p:val>
                                            <p:strVal val="1+ppt_w/2"/>
                                          </p:val>
                                        </p:tav>
                                      </p:tavLst>
                                    </p:anim>
                                    <p:anim calcmode="lin" valueType="num">
                                      <p:cBhvr additive="base">
                                        <p:cTn id="78" dur="2000"/>
                                        <p:tgtEl>
                                          <p:spTgt spid="13"/>
                                        </p:tgtEl>
                                        <p:attrNameLst>
                                          <p:attrName>ppt_y</p:attrName>
                                        </p:attrNameLst>
                                      </p:cBhvr>
                                      <p:tavLst>
                                        <p:tav tm="0">
                                          <p:val>
                                            <p:strVal val="ppt_y"/>
                                          </p:val>
                                        </p:tav>
                                        <p:tav tm="100000">
                                          <p:val>
                                            <p:strVal val="ppt_y"/>
                                          </p:val>
                                        </p:tav>
                                      </p:tavLst>
                                    </p:anim>
                                    <p:set>
                                      <p:cBhvr>
                                        <p:cTn id="79" dur="1" fill="hold">
                                          <p:stCondLst>
                                            <p:cond delay="1999"/>
                                          </p:stCondLst>
                                        </p:cTn>
                                        <p:tgtEl>
                                          <p:spTgt spid="13"/>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ppt_y"/>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ppt_y"/>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ppt_y"/>
                                          </p:val>
                                        </p:tav>
                                      </p:tavLst>
                                    </p:anim>
                                    <p:set>
                                      <p:cBhvr>
                                        <p:cTn id="103" dur="1" fill="hold">
                                          <p:stCondLst>
                                            <p:cond delay="1999"/>
                                          </p:stCondLst>
                                        </p:cTn>
                                        <p:tgtEl>
                                          <p:spTgt spid="14"/>
                                        </p:tgtEl>
                                        <p:attrNameLst>
                                          <p:attrName>style.visibility</p:attrName>
                                        </p:attrNameLst>
                                      </p:cBhvr>
                                      <p:to>
                                        <p:strVal val="hidden"/>
                                      </p:to>
                                    </p:se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9144064" cy="5143500"/>
          </a:xfrm>
          <a:prstGeom prst="rect">
            <a:avLst/>
          </a:prstGeom>
          <a:noFill/>
          <a:ln w="9525">
            <a:noFill/>
            <a:miter lim="800000"/>
            <a:headEnd/>
            <a:tailEnd/>
          </a:ln>
          <a:effectLst/>
        </p:spPr>
      </p:pic>
      <p:sp>
        <p:nvSpPr>
          <p:cNvPr id="3" name="2 CuadroTexto"/>
          <p:cNvSpPr txBox="1"/>
          <p:nvPr/>
        </p:nvSpPr>
        <p:spPr>
          <a:xfrm>
            <a:off x="2071670" y="1285866"/>
            <a:ext cx="5143536" cy="2062103"/>
          </a:xfrm>
          <a:prstGeom prst="rect">
            <a:avLst/>
          </a:prstGeom>
          <a:noFill/>
        </p:spPr>
        <p:txBody>
          <a:bodyPr wrap="square" rtlCol="0">
            <a:spAutoFit/>
          </a:bodyPr>
          <a:lstStyle/>
          <a:p>
            <a:pPr algn="ctr"/>
            <a:r>
              <a:rPr lang="es-PE" sz="1600" dirty="0" smtClean="0"/>
              <a:t>Asociamos la aurora boreal con las noches oscuras y frías de invierno, aunque este fenómeno natural ocurre todo el tiempo (es más difícil verlo en condiciones de poca luz). </a:t>
            </a:r>
          </a:p>
          <a:p>
            <a:pPr algn="ctr"/>
            <a:r>
              <a:rPr lang="es-PE" sz="1600" dirty="0" smtClean="0"/>
              <a:t>El mejor momento para ver la aurora boreal desde cualquier lugar alrededor o encima del Círculo Polar Ártico (que se encuentra cerca de las ciudades de Rovaniemi, Finlandia y Bodø, Noruega) es entre los meses de septiembre y finales de abril .</a:t>
            </a:r>
            <a:endParaRPr lang="es-PE" sz="1600" dirty="0"/>
          </a:p>
        </p:txBody>
      </p:sp>
      <p:sp>
        <p:nvSpPr>
          <p:cNvPr id="4" name="3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dsc04957-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apecio"/>
          <p:cNvSpPr/>
          <p:nvPr/>
        </p:nvSpPr>
        <p:spPr>
          <a:xfrm rot="5400000">
            <a:off x="-2428891" y="2428892"/>
            <a:ext cx="5000660"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apecio"/>
          <p:cNvSpPr/>
          <p:nvPr/>
        </p:nvSpPr>
        <p:spPr>
          <a:xfrm rot="16200000">
            <a:off x="6572233" y="2500330"/>
            <a:ext cx="5000660"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apecio"/>
          <p:cNvSpPr/>
          <p:nvPr/>
        </p:nvSpPr>
        <p:spPr>
          <a:xfrm rot="5400000">
            <a:off x="-2071701" y="2428892"/>
            <a:ext cx="4857784"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16200000">
            <a:off x="6357919" y="2500330"/>
            <a:ext cx="4857784"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16200000" flipV="1">
            <a:off x="6143605" y="2500330"/>
            <a:ext cx="4714908"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1714511" y="2428892"/>
            <a:ext cx="4714908"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a:off x="-1357321" y="2428892"/>
            <a:ext cx="4572032"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rot="16200000">
            <a:off x="5929291" y="2500330"/>
            <a:ext cx="4572032"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rot="5400000">
            <a:off x="-995637" y="2424430"/>
            <a:ext cx="4420199" cy="142844"/>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5400000" flipV="1">
            <a:off x="-648523" y="2434475"/>
            <a:ext cx="4297444"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5400000">
            <a:off x="-285751" y="2428893"/>
            <a:ext cx="4143403"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rot="5400000">
            <a:off x="1" y="2428892"/>
            <a:ext cx="4000528"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apecio"/>
          <p:cNvSpPr/>
          <p:nvPr/>
        </p:nvSpPr>
        <p:spPr>
          <a:xfrm rot="5400000">
            <a:off x="285753" y="2428892"/>
            <a:ext cx="3857652"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rot="16200000">
            <a:off x="5714978" y="2500331"/>
            <a:ext cx="4429156" cy="142874"/>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16200000">
            <a:off x="5511170" y="2489824"/>
            <a:ext cx="4265269"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apecio"/>
          <p:cNvSpPr/>
          <p:nvPr/>
        </p:nvSpPr>
        <p:spPr>
          <a:xfrm rot="16200000">
            <a:off x="5214911" y="2500330"/>
            <a:ext cx="4143404"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apecio"/>
          <p:cNvSpPr/>
          <p:nvPr/>
        </p:nvSpPr>
        <p:spPr>
          <a:xfrm rot="16200000">
            <a:off x="5072069" y="2500330"/>
            <a:ext cx="4000527"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apecio"/>
          <p:cNvSpPr/>
          <p:nvPr/>
        </p:nvSpPr>
        <p:spPr>
          <a:xfrm rot="16200000">
            <a:off x="4867176" y="2490875"/>
            <a:ext cx="3838742"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apecio"/>
          <p:cNvSpPr/>
          <p:nvPr/>
        </p:nvSpPr>
        <p:spPr>
          <a:xfrm rot="5400000">
            <a:off x="571505" y="2428892"/>
            <a:ext cx="3714776"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apecio"/>
          <p:cNvSpPr/>
          <p:nvPr/>
        </p:nvSpPr>
        <p:spPr>
          <a:xfrm rot="5400000">
            <a:off x="821538" y="2393173"/>
            <a:ext cx="3643338"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apecio"/>
          <p:cNvSpPr/>
          <p:nvPr/>
        </p:nvSpPr>
        <p:spPr>
          <a:xfrm rot="5400000">
            <a:off x="1071572" y="2428892"/>
            <a:ext cx="3571897"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apecio"/>
          <p:cNvSpPr/>
          <p:nvPr/>
        </p:nvSpPr>
        <p:spPr>
          <a:xfrm rot="5400000">
            <a:off x="1357323" y="2428892"/>
            <a:ext cx="3429024"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apecio"/>
          <p:cNvSpPr/>
          <p:nvPr/>
        </p:nvSpPr>
        <p:spPr>
          <a:xfrm rot="5400000">
            <a:off x="1607308" y="2393189"/>
            <a:ext cx="3357586" cy="142844"/>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apecio"/>
          <p:cNvSpPr/>
          <p:nvPr/>
        </p:nvSpPr>
        <p:spPr>
          <a:xfrm rot="5400000">
            <a:off x="1893093" y="2393193"/>
            <a:ext cx="3214708" cy="142844"/>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apecio"/>
          <p:cNvSpPr/>
          <p:nvPr/>
        </p:nvSpPr>
        <p:spPr>
          <a:xfrm rot="5400000">
            <a:off x="2178844" y="2393189"/>
            <a:ext cx="3071834" cy="142844"/>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apecio"/>
          <p:cNvSpPr/>
          <p:nvPr/>
        </p:nvSpPr>
        <p:spPr>
          <a:xfrm rot="16200000">
            <a:off x="4643408" y="2500331"/>
            <a:ext cx="3714776" cy="142874"/>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apecio"/>
          <p:cNvSpPr/>
          <p:nvPr/>
        </p:nvSpPr>
        <p:spPr>
          <a:xfrm rot="16200000">
            <a:off x="4429093" y="2500327"/>
            <a:ext cx="3571899" cy="142877"/>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apecio"/>
          <p:cNvSpPr/>
          <p:nvPr/>
        </p:nvSpPr>
        <p:spPr>
          <a:xfrm rot="16200000">
            <a:off x="4214780" y="2500328"/>
            <a:ext cx="3429024" cy="142879"/>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apecio"/>
          <p:cNvSpPr/>
          <p:nvPr/>
        </p:nvSpPr>
        <p:spPr>
          <a:xfrm rot="16200000">
            <a:off x="3964780" y="2464609"/>
            <a:ext cx="3357583" cy="142877"/>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apecio"/>
          <p:cNvSpPr/>
          <p:nvPr/>
        </p:nvSpPr>
        <p:spPr>
          <a:xfrm rot="16200000">
            <a:off x="3821902" y="2464611"/>
            <a:ext cx="3214710"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apecio"/>
          <p:cNvSpPr/>
          <p:nvPr/>
        </p:nvSpPr>
        <p:spPr>
          <a:xfrm rot="16200000">
            <a:off x="3679027" y="2464609"/>
            <a:ext cx="3071833"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apecio"/>
          <p:cNvSpPr/>
          <p:nvPr/>
        </p:nvSpPr>
        <p:spPr>
          <a:xfrm rot="16200000">
            <a:off x="3536150" y="2393173"/>
            <a:ext cx="2928958"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642974" y="0"/>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3000" fill="hold"/>
                                        <p:tgtEl>
                                          <p:spTgt spid="12"/>
                                        </p:tgtEl>
                                        <p:attrNameLst>
                                          <p:attrName>ppt_x</p:attrName>
                                        </p:attrNameLst>
                                      </p:cBhvr>
                                      <p:tavLst>
                                        <p:tav tm="0">
                                          <p:val>
                                            <p:strVal val="1+#ppt_w/2"/>
                                          </p:val>
                                        </p:tav>
                                        <p:tav tm="100000">
                                          <p:val>
                                            <p:strVal val="#ppt_x"/>
                                          </p:val>
                                        </p:tav>
                                      </p:tavLst>
                                    </p:anim>
                                    <p:anim calcmode="lin" valueType="num">
                                      <p:cBhvr additive="base">
                                        <p:cTn id="30" dur="3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3000" fill="hold"/>
                                        <p:tgtEl>
                                          <p:spTgt spid="13"/>
                                        </p:tgtEl>
                                        <p:attrNameLst>
                                          <p:attrName>ppt_x</p:attrName>
                                        </p:attrNameLst>
                                      </p:cBhvr>
                                      <p:tavLst>
                                        <p:tav tm="0">
                                          <p:val>
                                            <p:strVal val="1+#ppt_w/2"/>
                                          </p:val>
                                        </p:tav>
                                        <p:tav tm="100000">
                                          <p:val>
                                            <p:strVal val="#ppt_x"/>
                                          </p:val>
                                        </p:tav>
                                      </p:tavLst>
                                    </p:anim>
                                    <p:anim calcmode="lin" valueType="num">
                                      <p:cBhvr additive="base">
                                        <p:cTn id="34" dur="3000" fill="hold"/>
                                        <p:tgtEl>
                                          <p:spTgt spid="13"/>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3000" fill="hold"/>
                                        <p:tgtEl>
                                          <p:spTgt spid="14"/>
                                        </p:tgtEl>
                                        <p:attrNameLst>
                                          <p:attrName>ppt_x</p:attrName>
                                        </p:attrNameLst>
                                      </p:cBhvr>
                                      <p:tavLst>
                                        <p:tav tm="0">
                                          <p:val>
                                            <p:strVal val="1+#ppt_w/2"/>
                                          </p:val>
                                        </p:tav>
                                        <p:tav tm="100000">
                                          <p:val>
                                            <p:strVal val="#ppt_x"/>
                                          </p:val>
                                        </p:tav>
                                      </p:tavLst>
                                    </p:anim>
                                    <p:anim calcmode="lin" valueType="num">
                                      <p:cBhvr additive="base">
                                        <p:cTn id="38" dur="3000" fill="hold"/>
                                        <p:tgtEl>
                                          <p:spTgt spid="14"/>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0" fill="hold"/>
                                        <p:tgtEl>
                                          <p:spTgt spid="15"/>
                                        </p:tgtEl>
                                        <p:attrNameLst>
                                          <p:attrName>ppt_x</p:attrName>
                                        </p:attrNameLst>
                                      </p:cBhvr>
                                      <p:tavLst>
                                        <p:tav tm="0">
                                          <p:val>
                                            <p:strVal val="1+#ppt_w/2"/>
                                          </p:val>
                                        </p:tav>
                                        <p:tav tm="100000">
                                          <p:val>
                                            <p:strVal val="#ppt_x"/>
                                          </p:val>
                                        </p:tav>
                                      </p:tavLst>
                                    </p:anim>
                                    <p:anim calcmode="lin" valueType="num">
                                      <p:cBhvr additive="base">
                                        <p:cTn id="42" dur="30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1+#ppt_w/2"/>
                                          </p:val>
                                        </p:tav>
                                        <p:tav tm="100000">
                                          <p:val>
                                            <p:strVal val="#ppt_x"/>
                                          </p:val>
                                        </p:tav>
                                      </p:tavLst>
                                    </p:anim>
                                    <p:anim calcmode="lin" valueType="num">
                                      <p:cBhvr additive="base">
                                        <p:cTn id="46" dur="3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3000" fill="hold"/>
                                        <p:tgtEl>
                                          <p:spTgt spid="22"/>
                                        </p:tgtEl>
                                        <p:attrNameLst>
                                          <p:attrName>ppt_x</p:attrName>
                                        </p:attrNameLst>
                                      </p:cBhvr>
                                      <p:tavLst>
                                        <p:tav tm="0">
                                          <p:val>
                                            <p:strVal val="1+#ppt_w/2"/>
                                          </p:val>
                                        </p:tav>
                                        <p:tav tm="100000">
                                          <p:val>
                                            <p:strVal val="#ppt_x"/>
                                          </p:val>
                                        </p:tav>
                                      </p:tavLst>
                                    </p:anim>
                                    <p:anim calcmode="lin" valueType="num">
                                      <p:cBhvr additive="base">
                                        <p:cTn id="50" dur="3000" fill="hold"/>
                                        <p:tgtEl>
                                          <p:spTgt spid="22"/>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3000" fill="hold"/>
                                        <p:tgtEl>
                                          <p:spTgt spid="23"/>
                                        </p:tgtEl>
                                        <p:attrNameLst>
                                          <p:attrName>ppt_x</p:attrName>
                                        </p:attrNameLst>
                                      </p:cBhvr>
                                      <p:tavLst>
                                        <p:tav tm="0">
                                          <p:val>
                                            <p:strVal val="1+#ppt_w/2"/>
                                          </p:val>
                                        </p:tav>
                                        <p:tav tm="100000">
                                          <p:val>
                                            <p:strVal val="#ppt_x"/>
                                          </p:val>
                                        </p:tav>
                                      </p:tavLst>
                                    </p:anim>
                                    <p:anim calcmode="lin" valueType="num">
                                      <p:cBhvr additive="base">
                                        <p:cTn id="54" dur="3000" fill="hold"/>
                                        <p:tgtEl>
                                          <p:spTgt spid="23"/>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3000" fill="hold"/>
                                        <p:tgtEl>
                                          <p:spTgt spid="24"/>
                                        </p:tgtEl>
                                        <p:attrNameLst>
                                          <p:attrName>ppt_x</p:attrName>
                                        </p:attrNameLst>
                                      </p:cBhvr>
                                      <p:tavLst>
                                        <p:tav tm="0">
                                          <p:val>
                                            <p:strVal val="1+#ppt_w/2"/>
                                          </p:val>
                                        </p:tav>
                                        <p:tav tm="100000">
                                          <p:val>
                                            <p:strVal val="#ppt_x"/>
                                          </p:val>
                                        </p:tav>
                                      </p:tavLst>
                                    </p:anim>
                                    <p:anim calcmode="lin" valueType="num">
                                      <p:cBhvr additive="base">
                                        <p:cTn id="58" dur="3000" fill="hold"/>
                                        <p:tgtEl>
                                          <p:spTgt spid="24"/>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3000" fill="hold"/>
                                        <p:tgtEl>
                                          <p:spTgt spid="25"/>
                                        </p:tgtEl>
                                        <p:attrNameLst>
                                          <p:attrName>ppt_x</p:attrName>
                                        </p:attrNameLst>
                                      </p:cBhvr>
                                      <p:tavLst>
                                        <p:tav tm="0">
                                          <p:val>
                                            <p:strVal val="1+#ppt_w/2"/>
                                          </p:val>
                                        </p:tav>
                                        <p:tav tm="100000">
                                          <p:val>
                                            <p:strVal val="#ppt_x"/>
                                          </p:val>
                                        </p:tav>
                                      </p:tavLst>
                                    </p:anim>
                                    <p:anim calcmode="lin" valueType="num">
                                      <p:cBhvr additive="base">
                                        <p:cTn id="62" dur="3000" fill="hold"/>
                                        <p:tgtEl>
                                          <p:spTgt spid="25"/>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3000" fill="hold"/>
                                        <p:tgtEl>
                                          <p:spTgt spid="26"/>
                                        </p:tgtEl>
                                        <p:attrNameLst>
                                          <p:attrName>ppt_x</p:attrName>
                                        </p:attrNameLst>
                                      </p:cBhvr>
                                      <p:tavLst>
                                        <p:tav tm="0">
                                          <p:val>
                                            <p:strVal val="1+#ppt_w/2"/>
                                          </p:val>
                                        </p:tav>
                                        <p:tav tm="100000">
                                          <p:val>
                                            <p:strVal val="#ppt_x"/>
                                          </p:val>
                                        </p:tav>
                                      </p:tavLst>
                                    </p:anim>
                                    <p:anim calcmode="lin" valueType="num">
                                      <p:cBhvr additive="base">
                                        <p:cTn id="66" dur="3000" fill="hold"/>
                                        <p:tgtEl>
                                          <p:spTgt spid="26"/>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3000" fill="hold"/>
                                        <p:tgtEl>
                                          <p:spTgt spid="27"/>
                                        </p:tgtEl>
                                        <p:attrNameLst>
                                          <p:attrName>ppt_x</p:attrName>
                                        </p:attrNameLst>
                                      </p:cBhvr>
                                      <p:tavLst>
                                        <p:tav tm="0">
                                          <p:val>
                                            <p:strVal val="1+#ppt_w/2"/>
                                          </p:val>
                                        </p:tav>
                                        <p:tav tm="100000">
                                          <p:val>
                                            <p:strVal val="#ppt_x"/>
                                          </p:val>
                                        </p:tav>
                                      </p:tavLst>
                                    </p:anim>
                                    <p:anim calcmode="lin" valueType="num">
                                      <p:cBhvr additive="base">
                                        <p:cTn id="70" dur="3000" fill="hold"/>
                                        <p:tgtEl>
                                          <p:spTgt spid="27"/>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3000" fill="hold"/>
                                        <p:tgtEl>
                                          <p:spTgt spid="4"/>
                                        </p:tgtEl>
                                        <p:attrNameLst>
                                          <p:attrName>ppt_x</p:attrName>
                                        </p:attrNameLst>
                                      </p:cBhvr>
                                      <p:tavLst>
                                        <p:tav tm="0">
                                          <p:val>
                                            <p:strVal val="0-#ppt_w/2"/>
                                          </p:val>
                                        </p:tav>
                                        <p:tav tm="100000">
                                          <p:val>
                                            <p:strVal val="#ppt_x"/>
                                          </p:val>
                                        </p:tav>
                                      </p:tavLst>
                                    </p:anim>
                                    <p:anim calcmode="lin" valueType="num">
                                      <p:cBhvr additive="base">
                                        <p:cTn id="74" dur="3000" fill="hold"/>
                                        <p:tgtEl>
                                          <p:spTgt spid="4"/>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additive="base">
                                        <p:cTn id="77" dur="3000" fill="hold"/>
                                        <p:tgtEl>
                                          <p:spTgt spid="6"/>
                                        </p:tgtEl>
                                        <p:attrNameLst>
                                          <p:attrName>ppt_x</p:attrName>
                                        </p:attrNameLst>
                                      </p:cBhvr>
                                      <p:tavLst>
                                        <p:tav tm="0">
                                          <p:val>
                                            <p:strVal val="0-#ppt_w/2"/>
                                          </p:val>
                                        </p:tav>
                                        <p:tav tm="100000">
                                          <p:val>
                                            <p:strVal val="#ppt_x"/>
                                          </p:val>
                                        </p:tav>
                                      </p:tavLst>
                                    </p:anim>
                                    <p:anim calcmode="lin" valueType="num">
                                      <p:cBhvr additive="base">
                                        <p:cTn id="78" dur="3000" fill="hold"/>
                                        <p:tgtEl>
                                          <p:spTgt spid="6"/>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additive="base">
                                        <p:cTn id="81" dur="3000" fill="hold"/>
                                        <p:tgtEl>
                                          <p:spTgt spid="7"/>
                                        </p:tgtEl>
                                        <p:attrNameLst>
                                          <p:attrName>ppt_x</p:attrName>
                                        </p:attrNameLst>
                                      </p:cBhvr>
                                      <p:tavLst>
                                        <p:tav tm="0">
                                          <p:val>
                                            <p:strVal val="0-#ppt_w/2"/>
                                          </p:val>
                                        </p:tav>
                                        <p:tav tm="100000">
                                          <p:val>
                                            <p:strVal val="#ppt_x"/>
                                          </p:val>
                                        </p:tav>
                                      </p:tavLst>
                                    </p:anim>
                                    <p:anim calcmode="lin" valueType="num">
                                      <p:cBhvr additive="base">
                                        <p:cTn id="82" dur="3000" fill="hold"/>
                                        <p:tgtEl>
                                          <p:spTgt spid="7"/>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3000" fill="hold"/>
                                        <p:tgtEl>
                                          <p:spTgt spid="10"/>
                                        </p:tgtEl>
                                        <p:attrNameLst>
                                          <p:attrName>ppt_x</p:attrName>
                                        </p:attrNameLst>
                                      </p:cBhvr>
                                      <p:tavLst>
                                        <p:tav tm="0">
                                          <p:val>
                                            <p:strVal val="0-#ppt_w/2"/>
                                          </p:val>
                                        </p:tav>
                                        <p:tav tm="100000">
                                          <p:val>
                                            <p:strVal val="#ppt_x"/>
                                          </p:val>
                                        </p:tav>
                                      </p:tavLst>
                                    </p:anim>
                                    <p:anim calcmode="lin" valueType="num">
                                      <p:cBhvr additive="base">
                                        <p:cTn id="86" dur="3000" fill="hold"/>
                                        <p:tgtEl>
                                          <p:spTgt spid="10"/>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3000" fill="hold"/>
                                        <p:tgtEl>
                                          <p:spTgt spid="16"/>
                                        </p:tgtEl>
                                        <p:attrNameLst>
                                          <p:attrName>ppt_x</p:attrName>
                                        </p:attrNameLst>
                                      </p:cBhvr>
                                      <p:tavLst>
                                        <p:tav tm="0">
                                          <p:val>
                                            <p:strVal val="0-#ppt_w/2"/>
                                          </p:val>
                                        </p:tav>
                                        <p:tav tm="100000">
                                          <p:val>
                                            <p:strVal val="#ppt_x"/>
                                          </p:val>
                                        </p:tav>
                                      </p:tavLst>
                                    </p:anim>
                                    <p:anim calcmode="lin" valueType="num">
                                      <p:cBhvr additive="base">
                                        <p:cTn id="90" dur="3000" fill="hold"/>
                                        <p:tgtEl>
                                          <p:spTgt spid="16"/>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3000" fill="hold"/>
                                        <p:tgtEl>
                                          <p:spTgt spid="17"/>
                                        </p:tgtEl>
                                        <p:attrNameLst>
                                          <p:attrName>ppt_x</p:attrName>
                                        </p:attrNameLst>
                                      </p:cBhvr>
                                      <p:tavLst>
                                        <p:tav tm="0">
                                          <p:val>
                                            <p:strVal val="0-#ppt_w/2"/>
                                          </p:val>
                                        </p:tav>
                                        <p:tav tm="100000">
                                          <p:val>
                                            <p:strVal val="#ppt_x"/>
                                          </p:val>
                                        </p:tav>
                                      </p:tavLst>
                                    </p:anim>
                                    <p:anim calcmode="lin" valueType="num">
                                      <p:cBhvr additive="base">
                                        <p:cTn id="94" dur="3000" fill="hold"/>
                                        <p:tgtEl>
                                          <p:spTgt spid="17"/>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3000" fill="hold"/>
                                        <p:tgtEl>
                                          <p:spTgt spid="18"/>
                                        </p:tgtEl>
                                        <p:attrNameLst>
                                          <p:attrName>ppt_x</p:attrName>
                                        </p:attrNameLst>
                                      </p:cBhvr>
                                      <p:tavLst>
                                        <p:tav tm="0">
                                          <p:val>
                                            <p:strVal val="0-#ppt_w/2"/>
                                          </p:val>
                                        </p:tav>
                                        <p:tav tm="100000">
                                          <p:val>
                                            <p:strVal val="#ppt_x"/>
                                          </p:val>
                                        </p:tav>
                                      </p:tavLst>
                                    </p:anim>
                                    <p:anim calcmode="lin" valueType="num">
                                      <p:cBhvr additive="base">
                                        <p:cTn id="98" dur="3000" fill="hold"/>
                                        <p:tgtEl>
                                          <p:spTgt spid="18"/>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3000" fill="hold"/>
                                        <p:tgtEl>
                                          <p:spTgt spid="19"/>
                                        </p:tgtEl>
                                        <p:attrNameLst>
                                          <p:attrName>ppt_x</p:attrName>
                                        </p:attrNameLst>
                                      </p:cBhvr>
                                      <p:tavLst>
                                        <p:tav tm="0">
                                          <p:val>
                                            <p:strVal val="0-#ppt_w/2"/>
                                          </p:val>
                                        </p:tav>
                                        <p:tav tm="100000">
                                          <p:val>
                                            <p:strVal val="#ppt_x"/>
                                          </p:val>
                                        </p:tav>
                                      </p:tavLst>
                                    </p:anim>
                                    <p:anim calcmode="lin" valueType="num">
                                      <p:cBhvr additive="base">
                                        <p:cTn id="102" dur="3000" fill="hold"/>
                                        <p:tgtEl>
                                          <p:spTgt spid="19"/>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additive="base">
                                        <p:cTn id="105" dur="3000" fill="hold"/>
                                        <p:tgtEl>
                                          <p:spTgt spid="20"/>
                                        </p:tgtEl>
                                        <p:attrNameLst>
                                          <p:attrName>ppt_x</p:attrName>
                                        </p:attrNameLst>
                                      </p:cBhvr>
                                      <p:tavLst>
                                        <p:tav tm="0">
                                          <p:val>
                                            <p:strVal val="0-#ppt_w/2"/>
                                          </p:val>
                                        </p:tav>
                                        <p:tav tm="100000">
                                          <p:val>
                                            <p:strVal val="#ppt_x"/>
                                          </p:val>
                                        </p:tav>
                                      </p:tavLst>
                                    </p:anim>
                                    <p:anim calcmode="lin" valueType="num">
                                      <p:cBhvr additive="base">
                                        <p:cTn id="106" dur="3000" fill="hold"/>
                                        <p:tgtEl>
                                          <p:spTgt spid="20"/>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3000" fill="hold"/>
                                        <p:tgtEl>
                                          <p:spTgt spid="28"/>
                                        </p:tgtEl>
                                        <p:attrNameLst>
                                          <p:attrName>ppt_x</p:attrName>
                                        </p:attrNameLst>
                                      </p:cBhvr>
                                      <p:tavLst>
                                        <p:tav tm="0">
                                          <p:val>
                                            <p:strVal val="0-#ppt_w/2"/>
                                          </p:val>
                                        </p:tav>
                                        <p:tav tm="100000">
                                          <p:val>
                                            <p:strVal val="#ppt_x"/>
                                          </p:val>
                                        </p:tav>
                                      </p:tavLst>
                                    </p:anim>
                                    <p:anim calcmode="lin" valueType="num">
                                      <p:cBhvr additive="base">
                                        <p:cTn id="110" dur="3000" fill="hold"/>
                                        <p:tgtEl>
                                          <p:spTgt spid="28"/>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3000" fill="hold"/>
                                        <p:tgtEl>
                                          <p:spTgt spid="29"/>
                                        </p:tgtEl>
                                        <p:attrNameLst>
                                          <p:attrName>ppt_x</p:attrName>
                                        </p:attrNameLst>
                                      </p:cBhvr>
                                      <p:tavLst>
                                        <p:tav tm="0">
                                          <p:val>
                                            <p:strVal val="0-#ppt_w/2"/>
                                          </p:val>
                                        </p:tav>
                                        <p:tav tm="100000">
                                          <p:val>
                                            <p:strVal val="#ppt_x"/>
                                          </p:val>
                                        </p:tav>
                                      </p:tavLst>
                                    </p:anim>
                                    <p:anim calcmode="lin" valueType="num">
                                      <p:cBhvr additive="base">
                                        <p:cTn id="114" dur="3000" fill="hold"/>
                                        <p:tgtEl>
                                          <p:spTgt spid="29"/>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3000" fill="hold"/>
                                        <p:tgtEl>
                                          <p:spTgt spid="30"/>
                                        </p:tgtEl>
                                        <p:attrNameLst>
                                          <p:attrName>ppt_x</p:attrName>
                                        </p:attrNameLst>
                                      </p:cBhvr>
                                      <p:tavLst>
                                        <p:tav tm="0">
                                          <p:val>
                                            <p:strVal val="0-#ppt_w/2"/>
                                          </p:val>
                                        </p:tav>
                                        <p:tav tm="100000">
                                          <p:val>
                                            <p:strVal val="#ppt_x"/>
                                          </p:val>
                                        </p:tav>
                                      </p:tavLst>
                                    </p:anim>
                                    <p:anim calcmode="lin" valueType="num">
                                      <p:cBhvr additive="base">
                                        <p:cTn id="118" dur="3000" fill="hold"/>
                                        <p:tgtEl>
                                          <p:spTgt spid="30"/>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3000" fill="hold"/>
                                        <p:tgtEl>
                                          <p:spTgt spid="31"/>
                                        </p:tgtEl>
                                        <p:attrNameLst>
                                          <p:attrName>ppt_x</p:attrName>
                                        </p:attrNameLst>
                                      </p:cBhvr>
                                      <p:tavLst>
                                        <p:tav tm="0">
                                          <p:val>
                                            <p:strVal val="0-#ppt_w/2"/>
                                          </p:val>
                                        </p:tav>
                                        <p:tav tm="100000">
                                          <p:val>
                                            <p:strVal val="#ppt_x"/>
                                          </p:val>
                                        </p:tav>
                                      </p:tavLst>
                                    </p:anim>
                                    <p:anim calcmode="lin" valueType="num">
                                      <p:cBhvr additive="base">
                                        <p:cTn id="122" dur="3000" fill="hold"/>
                                        <p:tgtEl>
                                          <p:spTgt spid="31"/>
                                        </p:tgtEl>
                                        <p:attrNameLst>
                                          <p:attrName>ppt_y</p:attrName>
                                        </p:attrNameLst>
                                      </p:cBhvr>
                                      <p:tavLst>
                                        <p:tav tm="0">
                                          <p:val>
                                            <p:strVal val="#ppt_y"/>
                                          </p:val>
                                        </p:tav>
                                        <p:tav tm="100000">
                                          <p:val>
                                            <p:strVal val="#ppt_y"/>
                                          </p:val>
                                        </p:tav>
                                      </p:tavLst>
                                    </p:anim>
                                  </p:childTnLst>
                                </p:cTn>
                              </p:par>
                              <p:par>
                                <p:cTn id="123" presetID="2" presetClass="entr" presetSubtype="8"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3000" fill="hold"/>
                                        <p:tgtEl>
                                          <p:spTgt spid="32"/>
                                        </p:tgtEl>
                                        <p:attrNameLst>
                                          <p:attrName>ppt_x</p:attrName>
                                        </p:attrNameLst>
                                      </p:cBhvr>
                                      <p:tavLst>
                                        <p:tav tm="0">
                                          <p:val>
                                            <p:strVal val="0-#ppt_w/2"/>
                                          </p:val>
                                        </p:tav>
                                        <p:tav tm="100000">
                                          <p:val>
                                            <p:strVal val="#ppt_x"/>
                                          </p:val>
                                        </p:tav>
                                      </p:tavLst>
                                    </p:anim>
                                    <p:anim calcmode="lin" valueType="num">
                                      <p:cBhvr additive="base">
                                        <p:cTn id="126" dur="3000" fill="hold"/>
                                        <p:tgtEl>
                                          <p:spTgt spid="32"/>
                                        </p:tgtEl>
                                        <p:attrNameLst>
                                          <p:attrName>ppt_y</p:attrName>
                                        </p:attrNameLst>
                                      </p:cBhvr>
                                      <p:tavLst>
                                        <p:tav tm="0">
                                          <p:val>
                                            <p:strVal val="#ppt_y"/>
                                          </p:val>
                                        </p:tav>
                                        <p:tav tm="100000">
                                          <p:val>
                                            <p:strVal val="#ppt_y"/>
                                          </p:val>
                                        </p:tav>
                                      </p:tavLst>
                                    </p:anim>
                                  </p:childTnLst>
                                </p:cTn>
                              </p:par>
                              <p:par>
                                <p:cTn id="127" presetID="2" presetClass="entr" presetSubtype="8"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3000" fill="hold"/>
                                        <p:tgtEl>
                                          <p:spTgt spid="33"/>
                                        </p:tgtEl>
                                        <p:attrNameLst>
                                          <p:attrName>ppt_x</p:attrName>
                                        </p:attrNameLst>
                                      </p:cBhvr>
                                      <p:tavLst>
                                        <p:tav tm="0">
                                          <p:val>
                                            <p:strVal val="0-#ppt_w/2"/>
                                          </p:val>
                                        </p:tav>
                                        <p:tav tm="100000">
                                          <p:val>
                                            <p:strVal val="#ppt_x"/>
                                          </p:val>
                                        </p:tav>
                                      </p:tavLst>
                                    </p:anim>
                                    <p:anim calcmode="lin" valueType="num">
                                      <p:cBhvr additive="base">
                                        <p:cTn id="130" dur="3000" fill="hold"/>
                                        <p:tgtEl>
                                          <p:spTgt spid="33"/>
                                        </p:tgtEl>
                                        <p:attrNameLst>
                                          <p:attrName>ppt_y</p:attrName>
                                        </p:attrNameLst>
                                      </p:cBhvr>
                                      <p:tavLst>
                                        <p:tav tm="0">
                                          <p:val>
                                            <p:strVal val="#ppt_y"/>
                                          </p:val>
                                        </p:tav>
                                        <p:tav tm="100000">
                                          <p:val>
                                            <p:strVal val="#ppt_y"/>
                                          </p:val>
                                        </p:tav>
                                      </p:tavLst>
                                    </p:anim>
                                  </p:childTnLst>
                                </p:cTn>
                              </p:par>
                              <p:par>
                                <p:cTn id="131" presetID="2" presetClass="entr" presetSubtype="8"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3000" fill="hold"/>
                                        <p:tgtEl>
                                          <p:spTgt spid="34"/>
                                        </p:tgtEl>
                                        <p:attrNameLst>
                                          <p:attrName>ppt_x</p:attrName>
                                        </p:attrNameLst>
                                      </p:cBhvr>
                                      <p:tavLst>
                                        <p:tav tm="0">
                                          <p:val>
                                            <p:strVal val="0-#ppt_w/2"/>
                                          </p:val>
                                        </p:tav>
                                        <p:tav tm="100000">
                                          <p:val>
                                            <p:strVal val="#ppt_x"/>
                                          </p:val>
                                        </p:tav>
                                      </p:tavLst>
                                    </p:anim>
                                    <p:anim calcmode="lin" valueType="num">
                                      <p:cBhvr additive="base">
                                        <p:cTn id="134" dur="3000" fill="hold"/>
                                        <p:tgtEl>
                                          <p:spTgt spid="34"/>
                                        </p:tgtEl>
                                        <p:attrNameLst>
                                          <p:attrName>ppt_y</p:attrName>
                                        </p:attrNameLst>
                                      </p:cBhvr>
                                      <p:tavLst>
                                        <p:tav tm="0">
                                          <p:val>
                                            <p:strVal val="#ppt_y"/>
                                          </p:val>
                                        </p:tav>
                                        <p:tav tm="100000">
                                          <p:val>
                                            <p:strVal val="#ppt_y"/>
                                          </p:val>
                                        </p:tav>
                                      </p:tavLst>
                                    </p:anim>
                                  </p:childTnLst>
                                </p:cTn>
                              </p:par>
                              <p:par>
                                <p:cTn id="135" presetID="5" presetClass="entr" presetSubtype="5" fill="hold" grpId="4" nodeType="withEffect">
                                  <p:stCondLst>
                                    <p:cond delay="0"/>
                                  </p:stCondLst>
                                  <p:childTnLst>
                                    <p:set>
                                      <p:cBhvr>
                                        <p:cTn id="136" dur="1" fill="hold">
                                          <p:stCondLst>
                                            <p:cond delay="0"/>
                                          </p:stCondLst>
                                        </p:cTn>
                                        <p:tgtEl>
                                          <p:spTgt spid="3"/>
                                        </p:tgtEl>
                                        <p:attrNameLst>
                                          <p:attrName>style.visibility</p:attrName>
                                        </p:attrNameLst>
                                      </p:cBhvr>
                                      <p:to>
                                        <p:strVal val="visible"/>
                                      </p:to>
                                    </p:set>
                                    <p:animEffect transition="in" filter="checkerboard(down)">
                                      <p:cBhvr>
                                        <p:cTn id="137" dur="3000"/>
                                        <p:tgtEl>
                                          <p:spTgt spid="3"/>
                                        </p:tgtEl>
                                      </p:cBhvr>
                                    </p:animEffect>
                                  </p:childTnLst>
                                </p:cTn>
                              </p:par>
                              <p:par>
                                <p:cTn id="138" presetID="5" presetClass="entr" presetSubtype="5" fill="hold" grpId="4"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checkerboard(down)">
                                      <p:cBhvr>
                                        <p:cTn id="140" dur="3000"/>
                                        <p:tgtEl>
                                          <p:spTgt spid="4"/>
                                        </p:tgtEl>
                                      </p:cBhvr>
                                    </p:animEffect>
                                  </p:childTnLst>
                                </p:cTn>
                              </p:par>
                              <p:par>
                                <p:cTn id="141" presetID="5" presetClass="entr" presetSubtype="5" fill="hold" grpId="4" nodeType="withEffect">
                                  <p:stCondLst>
                                    <p:cond delay="0"/>
                                  </p:stCondLst>
                                  <p:childTnLst>
                                    <p:set>
                                      <p:cBhvr>
                                        <p:cTn id="142" dur="1" fill="hold">
                                          <p:stCondLst>
                                            <p:cond delay="0"/>
                                          </p:stCondLst>
                                        </p:cTn>
                                        <p:tgtEl>
                                          <p:spTgt spid="5"/>
                                        </p:tgtEl>
                                        <p:attrNameLst>
                                          <p:attrName>style.visibility</p:attrName>
                                        </p:attrNameLst>
                                      </p:cBhvr>
                                      <p:to>
                                        <p:strVal val="visible"/>
                                      </p:to>
                                    </p:set>
                                    <p:animEffect transition="in" filter="checkerboard(down)">
                                      <p:cBhvr>
                                        <p:cTn id="143" dur="3000"/>
                                        <p:tgtEl>
                                          <p:spTgt spid="5"/>
                                        </p:tgtEl>
                                      </p:cBhvr>
                                    </p:animEffect>
                                  </p:childTnLst>
                                </p:cTn>
                              </p:par>
                              <p:par>
                                <p:cTn id="144" presetID="5" presetClass="entr" presetSubtype="5" fill="hold" grpId="4" nodeType="withEffect">
                                  <p:stCondLst>
                                    <p:cond delay="0"/>
                                  </p:stCondLst>
                                  <p:childTnLst>
                                    <p:set>
                                      <p:cBhvr>
                                        <p:cTn id="145" dur="1" fill="hold">
                                          <p:stCondLst>
                                            <p:cond delay="0"/>
                                          </p:stCondLst>
                                        </p:cTn>
                                        <p:tgtEl>
                                          <p:spTgt spid="6"/>
                                        </p:tgtEl>
                                        <p:attrNameLst>
                                          <p:attrName>style.visibility</p:attrName>
                                        </p:attrNameLst>
                                      </p:cBhvr>
                                      <p:to>
                                        <p:strVal val="visible"/>
                                      </p:to>
                                    </p:set>
                                    <p:animEffect transition="in" filter="checkerboard(down)">
                                      <p:cBhvr>
                                        <p:cTn id="146" dur="3000"/>
                                        <p:tgtEl>
                                          <p:spTgt spid="6"/>
                                        </p:tgtEl>
                                      </p:cBhvr>
                                    </p:animEffect>
                                  </p:childTnLst>
                                </p:cTn>
                              </p:par>
                              <p:par>
                                <p:cTn id="147" presetID="5" presetClass="entr" presetSubtype="5" fill="hold" grpId="4" nodeType="withEffect">
                                  <p:stCondLst>
                                    <p:cond delay="0"/>
                                  </p:stCondLst>
                                  <p:childTnLst>
                                    <p:set>
                                      <p:cBhvr>
                                        <p:cTn id="148" dur="1" fill="hold">
                                          <p:stCondLst>
                                            <p:cond delay="0"/>
                                          </p:stCondLst>
                                        </p:cTn>
                                        <p:tgtEl>
                                          <p:spTgt spid="7"/>
                                        </p:tgtEl>
                                        <p:attrNameLst>
                                          <p:attrName>style.visibility</p:attrName>
                                        </p:attrNameLst>
                                      </p:cBhvr>
                                      <p:to>
                                        <p:strVal val="visible"/>
                                      </p:to>
                                    </p:set>
                                    <p:animEffect transition="in" filter="checkerboard(down)">
                                      <p:cBhvr>
                                        <p:cTn id="149" dur="3000"/>
                                        <p:tgtEl>
                                          <p:spTgt spid="7"/>
                                        </p:tgtEl>
                                      </p:cBhvr>
                                    </p:animEffect>
                                  </p:childTnLst>
                                </p:cTn>
                              </p:par>
                              <p:par>
                                <p:cTn id="150" presetID="5" presetClass="entr" presetSubtype="5" fill="hold" grpId="4" nodeType="withEffect">
                                  <p:stCondLst>
                                    <p:cond delay="0"/>
                                  </p:stCondLst>
                                  <p:childTnLst>
                                    <p:set>
                                      <p:cBhvr>
                                        <p:cTn id="151" dur="1" fill="hold">
                                          <p:stCondLst>
                                            <p:cond delay="0"/>
                                          </p:stCondLst>
                                        </p:cTn>
                                        <p:tgtEl>
                                          <p:spTgt spid="8"/>
                                        </p:tgtEl>
                                        <p:attrNameLst>
                                          <p:attrName>style.visibility</p:attrName>
                                        </p:attrNameLst>
                                      </p:cBhvr>
                                      <p:to>
                                        <p:strVal val="visible"/>
                                      </p:to>
                                    </p:set>
                                    <p:animEffect transition="in" filter="checkerboard(down)">
                                      <p:cBhvr>
                                        <p:cTn id="152" dur="3000"/>
                                        <p:tgtEl>
                                          <p:spTgt spid="8"/>
                                        </p:tgtEl>
                                      </p:cBhvr>
                                    </p:animEffect>
                                  </p:childTnLst>
                                </p:cTn>
                              </p:par>
                              <p:par>
                                <p:cTn id="153" presetID="5" presetClass="entr" presetSubtype="5" fill="hold" grpId="4" nodeType="withEffect">
                                  <p:stCondLst>
                                    <p:cond delay="0"/>
                                  </p:stCondLst>
                                  <p:childTnLst>
                                    <p:set>
                                      <p:cBhvr>
                                        <p:cTn id="154" dur="1" fill="hold">
                                          <p:stCondLst>
                                            <p:cond delay="0"/>
                                          </p:stCondLst>
                                        </p:cTn>
                                        <p:tgtEl>
                                          <p:spTgt spid="9"/>
                                        </p:tgtEl>
                                        <p:attrNameLst>
                                          <p:attrName>style.visibility</p:attrName>
                                        </p:attrNameLst>
                                      </p:cBhvr>
                                      <p:to>
                                        <p:strVal val="visible"/>
                                      </p:to>
                                    </p:set>
                                    <p:animEffect transition="in" filter="checkerboard(down)">
                                      <p:cBhvr>
                                        <p:cTn id="155" dur="3000"/>
                                        <p:tgtEl>
                                          <p:spTgt spid="9"/>
                                        </p:tgtEl>
                                      </p:cBhvr>
                                    </p:animEffect>
                                  </p:childTnLst>
                                </p:cTn>
                              </p:par>
                              <p:par>
                                <p:cTn id="156" presetID="5" presetClass="entr" presetSubtype="5" fill="hold" grpId="4" nodeType="withEffect">
                                  <p:stCondLst>
                                    <p:cond delay="0"/>
                                  </p:stCondLst>
                                  <p:childTnLst>
                                    <p:set>
                                      <p:cBhvr>
                                        <p:cTn id="157" dur="1" fill="hold">
                                          <p:stCondLst>
                                            <p:cond delay="0"/>
                                          </p:stCondLst>
                                        </p:cTn>
                                        <p:tgtEl>
                                          <p:spTgt spid="10"/>
                                        </p:tgtEl>
                                        <p:attrNameLst>
                                          <p:attrName>style.visibility</p:attrName>
                                        </p:attrNameLst>
                                      </p:cBhvr>
                                      <p:to>
                                        <p:strVal val="visible"/>
                                      </p:to>
                                    </p:set>
                                    <p:animEffect transition="in" filter="checkerboard(down)">
                                      <p:cBhvr>
                                        <p:cTn id="158" dur="3000"/>
                                        <p:tgtEl>
                                          <p:spTgt spid="10"/>
                                        </p:tgtEl>
                                      </p:cBhvr>
                                    </p:animEffect>
                                  </p:childTnLst>
                                </p:cTn>
                              </p:par>
                              <p:par>
                                <p:cTn id="159" presetID="5" presetClass="entr" presetSubtype="5" fill="hold" grpId="4" nodeType="withEffect">
                                  <p:stCondLst>
                                    <p:cond delay="0"/>
                                  </p:stCondLst>
                                  <p:childTnLst>
                                    <p:set>
                                      <p:cBhvr>
                                        <p:cTn id="160" dur="1" fill="hold">
                                          <p:stCondLst>
                                            <p:cond delay="0"/>
                                          </p:stCondLst>
                                        </p:cTn>
                                        <p:tgtEl>
                                          <p:spTgt spid="11"/>
                                        </p:tgtEl>
                                        <p:attrNameLst>
                                          <p:attrName>style.visibility</p:attrName>
                                        </p:attrNameLst>
                                      </p:cBhvr>
                                      <p:to>
                                        <p:strVal val="visible"/>
                                      </p:to>
                                    </p:set>
                                    <p:animEffect transition="in" filter="checkerboard(down)">
                                      <p:cBhvr>
                                        <p:cTn id="161" dur="3000"/>
                                        <p:tgtEl>
                                          <p:spTgt spid="11"/>
                                        </p:tgtEl>
                                      </p:cBhvr>
                                    </p:animEffect>
                                  </p:childTnLst>
                                </p:cTn>
                              </p:par>
                              <p:par>
                                <p:cTn id="162" presetID="5" presetClass="entr" presetSubtype="5" fill="hold" grpId="4"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checkerboard(down)">
                                      <p:cBhvr>
                                        <p:cTn id="164" dur="3000"/>
                                        <p:tgtEl>
                                          <p:spTgt spid="12"/>
                                        </p:tgtEl>
                                      </p:cBhvr>
                                    </p:animEffect>
                                  </p:childTnLst>
                                </p:cTn>
                              </p:par>
                              <p:par>
                                <p:cTn id="165" presetID="5" presetClass="entr" presetSubtype="5" fill="hold" grpId="4" nodeType="withEffect">
                                  <p:stCondLst>
                                    <p:cond delay="0"/>
                                  </p:stCondLst>
                                  <p:childTnLst>
                                    <p:set>
                                      <p:cBhvr>
                                        <p:cTn id="166" dur="1" fill="hold">
                                          <p:stCondLst>
                                            <p:cond delay="0"/>
                                          </p:stCondLst>
                                        </p:cTn>
                                        <p:tgtEl>
                                          <p:spTgt spid="13"/>
                                        </p:tgtEl>
                                        <p:attrNameLst>
                                          <p:attrName>style.visibility</p:attrName>
                                        </p:attrNameLst>
                                      </p:cBhvr>
                                      <p:to>
                                        <p:strVal val="visible"/>
                                      </p:to>
                                    </p:set>
                                    <p:animEffect transition="in" filter="checkerboard(down)">
                                      <p:cBhvr>
                                        <p:cTn id="167" dur="3000"/>
                                        <p:tgtEl>
                                          <p:spTgt spid="13"/>
                                        </p:tgtEl>
                                      </p:cBhvr>
                                    </p:animEffect>
                                  </p:childTnLst>
                                </p:cTn>
                              </p:par>
                              <p:par>
                                <p:cTn id="168" presetID="5" presetClass="entr" presetSubtype="5" fill="hold" grpId="4" nodeType="withEffect">
                                  <p:stCondLst>
                                    <p:cond delay="0"/>
                                  </p:stCondLst>
                                  <p:childTnLst>
                                    <p:set>
                                      <p:cBhvr>
                                        <p:cTn id="169" dur="1" fill="hold">
                                          <p:stCondLst>
                                            <p:cond delay="0"/>
                                          </p:stCondLst>
                                        </p:cTn>
                                        <p:tgtEl>
                                          <p:spTgt spid="14"/>
                                        </p:tgtEl>
                                        <p:attrNameLst>
                                          <p:attrName>style.visibility</p:attrName>
                                        </p:attrNameLst>
                                      </p:cBhvr>
                                      <p:to>
                                        <p:strVal val="visible"/>
                                      </p:to>
                                    </p:set>
                                    <p:animEffect transition="in" filter="checkerboard(down)">
                                      <p:cBhvr>
                                        <p:cTn id="170" dur="3000"/>
                                        <p:tgtEl>
                                          <p:spTgt spid="14"/>
                                        </p:tgtEl>
                                      </p:cBhvr>
                                    </p:animEffect>
                                  </p:childTnLst>
                                </p:cTn>
                              </p:par>
                              <p:par>
                                <p:cTn id="171" presetID="5" presetClass="entr" presetSubtype="5" fill="hold" grpId="4" nodeType="withEffect">
                                  <p:stCondLst>
                                    <p:cond delay="0"/>
                                  </p:stCondLst>
                                  <p:childTnLst>
                                    <p:set>
                                      <p:cBhvr>
                                        <p:cTn id="172" dur="1" fill="hold">
                                          <p:stCondLst>
                                            <p:cond delay="0"/>
                                          </p:stCondLst>
                                        </p:cTn>
                                        <p:tgtEl>
                                          <p:spTgt spid="15"/>
                                        </p:tgtEl>
                                        <p:attrNameLst>
                                          <p:attrName>style.visibility</p:attrName>
                                        </p:attrNameLst>
                                      </p:cBhvr>
                                      <p:to>
                                        <p:strVal val="visible"/>
                                      </p:to>
                                    </p:set>
                                    <p:animEffect transition="in" filter="checkerboard(down)">
                                      <p:cBhvr>
                                        <p:cTn id="173" dur="3000"/>
                                        <p:tgtEl>
                                          <p:spTgt spid="15"/>
                                        </p:tgtEl>
                                      </p:cBhvr>
                                    </p:animEffect>
                                  </p:childTnLst>
                                </p:cTn>
                              </p:par>
                              <p:par>
                                <p:cTn id="174" presetID="5" presetClass="entr" presetSubtype="5" fill="hold" grpId="4" nodeType="withEffect">
                                  <p:stCondLst>
                                    <p:cond delay="0"/>
                                  </p:stCondLst>
                                  <p:childTnLst>
                                    <p:set>
                                      <p:cBhvr>
                                        <p:cTn id="175" dur="1" fill="hold">
                                          <p:stCondLst>
                                            <p:cond delay="0"/>
                                          </p:stCondLst>
                                        </p:cTn>
                                        <p:tgtEl>
                                          <p:spTgt spid="16"/>
                                        </p:tgtEl>
                                        <p:attrNameLst>
                                          <p:attrName>style.visibility</p:attrName>
                                        </p:attrNameLst>
                                      </p:cBhvr>
                                      <p:to>
                                        <p:strVal val="visible"/>
                                      </p:to>
                                    </p:set>
                                    <p:animEffect transition="in" filter="checkerboard(down)">
                                      <p:cBhvr>
                                        <p:cTn id="176" dur="3000"/>
                                        <p:tgtEl>
                                          <p:spTgt spid="16"/>
                                        </p:tgtEl>
                                      </p:cBhvr>
                                    </p:animEffect>
                                  </p:childTnLst>
                                </p:cTn>
                              </p:par>
                              <p:par>
                                <p:cTn id="177" presetID="5" presetClass="entr" presetSubtype="5" fill="hold" grpId="4" nodeType="withEffect">
                                  <p:stCondLst>
                                    <p:cond delay="0"/>
                                  </p:stCondLst>
                                  <p:childTnLst>
                                    <p:set>
                                      <p:cBhvr>
                                        <p:cTn id="178" dur="1" fill="hold">
                                          <p:stCondLst>
                                            <p:cond delay="0"/>
                                          </p:stCondLst>
                                        </p:cTn>
                                        <p:tgtEl>
                                          <p:spTgt spid="17"/>
                                        </p:tgtEl>
                                        <p:attrNameLst>
                                          <p:attrName>style.visibility</p:attrName>
                                        </p:attrNameLst>
                                      </p:cBhvr>
                                      <p:to>
                                        <p:strVal val="visible"/>
                                      </p:to>
                                    </p:set>
                                    <p:animEffect transition="in" filter="checkerboard(down)">
                                      <p:cBhvr>
                                        <p:cTn id="179" dur="3000"/>
                                        <p:tgtEl>
                                          <p:spTgt spid="17"/>
                                        </p:tgtEl>
                                      </p:cBhvr>
                                    </p:animEffect>
                                  </p:childTnLst>
                                </p:cTn>
                              </p:par>
                              <p:par>
                                <p:cTn id="180" presetID="5" presetClass="entr" presetSubtype="5" fill="hold" grpId="4" nodeType="withEffect">
                                  <p:stCondLst>
                                    <p:cond delay="0"/>
                                  </p:stCondLst>
                                  <p:childTnLst>
                                    <p:set>
                                      <p:cBhvr>
                                        <p:cTn id="181" dur="1" fill="hold">
                                          <p:stCondLst>
                                            <p:cond delay="0"/>
                                          </p:stCondLst>
                                        </p:cTn>
                                        <p:tgtEl>
                                          <p:spTgt spid="18"/>
                                        </p:tgtEl>
                                        <p:attrNameLst>
                                          <p:attrName>style.visibility</p:attrName>
                                        </p:attrNameLst>
                                      </p:cBhvr>
                                      <p:to>
                                        <p:strVal val="visible"/>
                                      </p:to>
                                    </p:set>
                                    <p:animEffect transition="in" filter="checkerboard(down)">
                                      <p:cBhvr>
                                        <p:cTn id="182" dur="3000"/>
                                        <p:tgtEl>
                                          <p:spTgt spid="18"/>
                                        </p:tgtEl>
                                      </p:cBhvr>
                                    </p:animEffect>
                                  </p:childTnLst>
                                </p:cTn>
                              </p:par>
                              <p:par>
                                <p:cTn id="183" presetID="5" presetClass="entr" presetSubtype="5" fill="hold" grpId="4" nodeType="withEffect">
                                  <p:stCondLst>
                                    <p:cond delay="0"/>
                                  </p:stCondLst>
                                  <p:childTnLst>
                                    <p:set>
                                      <p:cBhvr>
                                        <p:cTn id="184" dur="1" fill="hold">
                                          <p:stCondLst>
                                            <p:cond delay="0"/>
                                          </p:stCondLst>
                                        </p:cTn>
                                        <p:tgtEl>
                                          <p:spTgt spid="19"/>
                                        </p:tgtEl>
                                        <p:attrNameLst>
                                          <p:attrName>style.visibility</p:attrName>
                                        </p:attrNameLst>
                                      </p:cBhvr>
                                      <p:to>
                                        <p:strVal val="visible"/>
                                      </p:to>
                                    </p:set>
                                    <p:animEffect transition="in" filter="checkerboard(down)">
                                      <p:cBhvr>
                                        <p:cTn id="185" dur="3000"/>
                                        <p:tgtEl>
                                          <p:spTgt spid="19"/>
                                        </p:tgtEl>
                                      </p:cBhvr>
                                    </p:animEffect>
                                  </p:childTnLst>
                                </p:cTn>
                              </p:par>
                              <p:par>
                                <p:cTn id="186" presetID="5" presetClass="entr" presetSubtype="5" fill="hold" grpId="4" nodeType="withEffect">
                                  <p:stCondLst>
                                    <p:cond delay="0"/>
                                  </p:stCondLst>
                                  <p:childTnLst>
                                    <p:set>
                                      <p:cBhvr>
                                        <p:cTn id="187" dur="1" fill="hold">
                                          <p:stCondLst>
                                            <p:cond delay="0"/>
                                          </p:stCondLst>
                                        </p:cTn>
                                        <p:tgtEl>
                                          <p:spTgt spid="20"/>
                                        </p:tgtEl>
                                        <p:attrNameLst>
                                          <p:attrName>style.visibility</p:attrName>
                                        </p:attrNameLst>
                                      </p:cBhvr>
                                      <p:to>
                                        <p:strVal val="visible"/>
                                      </p:to>
                                    </p:set>
                                    <p:animEffect transition="in" filter="checkerboard(down)">
                                      <p:cBhvr>
                                        <p:cTn id="188" dur="3000"/>
                                        <p:tgtEl>
                                          <p:spTgt spid="20"/>
                                        </p:tgtEl>
                                      </p:cBhvr>
                                    </p:animEffect>
                                  </p:childTnLst>
                                </p:cTn>
                              </p:par>
                              <p:par>
                                <p:cTn id="189" presetID="5" presetClass="entr" presetSubtype="5" fill="hold" grpId="4" nodeType="withEffect">
                                  <p:stCondLst>
                                    <p:cond delay="0"/>
                                  </p:stCondLst>
                                  <p:childTnLst>
                                    <p:set>
                                      <p:cBhvr>
                                        <p:cTn id="190" dur="1" fill="hold">
                                          <p:stCondLst>
                                            <p:cond delay="0"/>
                                          </p:stCondLst>
                                        </p:cTn>
                                        <p:tgtEl>
                                          <p:spTgt spid="21"/>
                                        </p:tgtEl>
                                        <p:attrNameLst>
                                          <p:attrName>style.visibility</p:attrName>
                                        </p:attrNameLst>
                                      </p:cBhvr>
                                      <p:to>
                                        <p:strVal val="visible"/>
                                      </p:to>
                                    </p:set>
                                    <p:animEffect transition="in" filter="checkerboard(down)">
                                      <p:cBhvr>
                                        <p:cTn id="191" dur="3000"/>
                                        <p:tgtEl>
                                          <p:spTgt spid="21"/>
                                        </p:tgtEl>
                                      </p:cBhvr>
                                    </p:animEffect>
                                  </p:childTnLst>
                                </p:cTn>
                              </p:par>
                              <p:par>
                                <p:cTn id="192" presetID="5" presetClass="entr" presetSubtype="5" fill="hold" grpId="4" nodeType="withEffect">
                                  <p:stCondLst>
                                    <p:cond delay="0"/>
                                  </p:stCondLst>
                                  <p:childTnLst>
                                    <p:set>
                                      <p:cBhvr>
                                        <p:cTn id="193" dur="1" fill="hold">
                                          <p:stCondLst>
                                            <p:cond delay="0"/>
                                          </p:stCondLst>
                                        </p:cTn>
                                        <p:tgtEl>
                                          <p:spTgt spid="22"/>
                                        </p:tgtEl>
                                        <p:attrNameLst>
                                          <p:attrName>style.visibility</p:attrName>
                                        </p:attrNameLst>
                                      </p:cBhvr>
                                      <p:to>
                                        <p:strVal val="visible"/>
                                      </p:to>
                                    </p:set>
                                    <p:animEffect transition="in" filter="checkerboard(down)">
                                      <p:cBhvr>
                                        <p:cTn id="194" dur="3000"/>
                                        <p:tgtEl>
                                          <p:spTgt spid="22"/>
                                        </p:tgtEl>
                                      </p:cBhvr>
                                    </p:animEffect>
                                  </p:childTnLst>
                                </p:cTn>
                              </p:par>
                              <p:par>
                                <p:cTn id="195" presetID="5" presetClass="entr" presetSubtype="5" fill="hold" grpId="4" nodeType="withEffect">
                                  <p:stCondLst>
                                    <p:cond delay="0"/>
                                  </p:stCondLst>
                                  <p:childTnLst>
                                    <p:set>
                                      <p:cBhvr>
                                        <p:cTn id="196" dur="1" fill="hold">
                                          <p:stCondLst>
                                            <p:cond delay="0"/>
                                          </p:stCondLst>
                                        </p:cTn>
                                        <p:tgtEl>
                                          <p:spTgt spid="23"/>
                                        </p:tgtEl>
                                        <p:attrNameLst>
                                          <p:attrName>style.visibility</p:attrName>
                                        </p:attrNameLst>
                                      </p:cBhvr>
                                      <p:to>
                                        <p:strVal val="visible"/>
                                      </p:to>
                                    </p:set>
                                    <p:animEffect transition="in" filter="checkerboard(down)">
                                      <p:cBhvr>
                                        <p:cTn id="197" dur="3000"/>
                                        <p:tgtEl>
                                          <p:spTgt spid="23"/>
                                        </p:tgtEl>
                                      </p:cBhvr>
                                    </p:animEffect>
                                  </p:childTnLst>
                                </p:cTn>
                              </p:par>
                              <p:par>
                                <p:cTn id="198" presetID="5" presetClass="entr" presetSubtype="5" fill="hold" grpId="4" nodeType="withEffect">
                                  <p:stCondLst>
                                    <p:cond delay="0"/>
                                  </p:stCondLst>
                                  <p:childTnLst>
                                    <p:set>
                                      <p:cBhvr>
                                        <p:cTn id="199" dur="1" fill="hold">
                                          <p:stCondLst>
                                            <p:cond delay="0"/>
                                          </p:stCondLst>
                                        </p:cTn>
                                        <p:tgtEl>
                                          <p:spTgt spid="24"/>
                                        </p:tgtEl>
                                        <p:attrNameLst>
                                          <p:attrName>style.visibility</p:attrName>
                                        </p:attrNameLst>
                                      </p:cBhvr>
                                      <p:to>
                                        <p:strVal val="visible"/>
                                      </p:to>
                                    </p:set>
                                    <p:animEffect transition="in" filter="checkerboard(down)">
                                      <p:cBhvr>
                                        <p:cTn id="200" dur="3000"/>
                                        <p:tgtEl>
                                          <p:spTgt spid="24"/>
                                        </p:tgtEl>
                                      </p:cBhvr>
                                    </p:animEffect>
                                  </p:childTnLst>
                                </p:cTn>
                              </p:par>
                              <p:par>
                                <p:cTn id="201" presetID="5" presetClass="entr" presetSubtype="5" fill="hold" grpId="4" nodeType="withEffect">
                                  <p:stCondLst>
                                    <p:cond delay="0"/>
                                  </p:stCondLst>
                                  <p:childTnLst>
                                    <p:set>
                                      <p:cBhvr>
                                        <p:cTn id="202" dur="1" fill="hold">
                                          <p:stCondLst>
                                            <p:cond delay="0"/>
                                          </p:stCondLst>
                                        </p:cTn>
                                        <p:tgtEl>
                                          <p:spTgt spid="25"/>
                                        </p:tgtEl>
                                        <p:attrNameLst>
                                          <p:attrName>style.visibility</p:attrName>
                                        </p:attrNameLst>
                                      </p:cBhvr>
                                      <p:to>
                                        <p:strVal val="visible"/>
                                      </p:to>
                                    </p:set>
                                    <p:animEffect transition="in" filter="checkerboard(down)">
                                      <p:cBhvr>
                                        <p:cTn id="203" dur="3000"/>
                                        <p:tgtEl>
                                          <p:spTgt spid="25"/>
                                        </p:tgtEl>
                                      </p:cBhvr>
                                    </p:animEffect>
                                  </p:childTnLst>
                                </p:cTn>
                              </p:par>
                              <p:par>
                                <p:cTn id="204" presetID="5" presetClass="entr" presetSubtype="5" fill="hold" grpId="4" nodeType="withEffect">
                                  <p:stCondLst>
                                    <p:cond delay="0"/>
                                  </p:stCondLst>
                                  <p:childTnLst>
                                    <p:set>
                                      <p:cBhvr>
                                        <p:cTn id="205" dur="1" fill="hold">
                                          <p:stCondLst>
                                            <p:cond delay="0"/>
                                          </p:stCondLst>
                                        </p:cTn>
                                        <p:tgtEl>
                                          <p:spTgt spid="26"/>
                                        </p:tgtEl>
                                        <p:attrNameLst>
                                          <p:attrName>style.visibility</p:attrName>
                                        </p:attrNameLst>
                                      </p:cBhvr>
                                      <p:to>
                                        <p:strVal val="visible"/>
                                      </p:to>
                                    </p:set>
                                    <p:animEffect transition="in" filter="checkerboard(down)">
                                      <p:cBhvr>
                                        <p:cTn id="206" dur="3000"/>
                                        <p:tgtEl>
                                          <p:spTgt spid="26"/>
                                        </p:tgtEl>
                                      </p:cBhvr>
                                    </p:animEffect>
                                  </p:childTnLst>
                                </p:cTn>
                              </p:par>
                              <p:par>
                                <p:cTn id="207" presetID="5" presetClass="entr" presetSubtype="5" fill="hold" grpId="4" nodeType="withEffect">
                                  <p:stCondLst>
                                    <p:cond delay="0"/>
                                  </p:stCondLst>
                                  <p:childTnLst>
                                    <p:set>
                                      <p:cBhvr>
                                        <p:cTn id="208" dur="1" fill="hold">
                                          <p:stCondLst>
                                            <p:cond delay="0"/>
                                          </p:stCondLst>
                                        </p:cTn>
                                        <p:tgtEl>
                                          <p:spTgt spid="27"/>
                                        </p:tgtEl>
                                        <p:attrNameLst>
                                          <p:attrName>style.visibility</p:attrName>
                                        </p:attrNameLst>
                                      </p:cBhvr>
                                      <p:to>
                                        <p:strVal val="visible"/>
                                      </p:to>
                                    </p:set>
                                    <p:animEffect transition="in" filter="checkerboard(down)">
                                      <p:cBhvr>
                                        <p:cTn id="209" dur="3000"/>
                                        <p:tgtEl>
                                          <p:spTgt spid="27"/>
                                        </p:tgtEl>
                                      </p:cBhvr>
                                    </p:animEffect>
                                  </p:childTnLst>
                                </p:cTn>
                              </p:par>
                              <p:par>
                                <p:cTn id="210" presetID="5" presetClass="entr" presetSubtype="5" fill="hold" grpId="4" nodeType="withEffect">
                                  <p:stCondLst>
                                    <p:cond delay="0"/>
                                  </p:stCondLst>
                                  <p:childTnLst>
                                    <p:set>
                                      <p:cBhvr>
                                        <p:cTn id="211" dur="1" fill="hold">
                                          <p:stCondLst>
                                            <p:cond delay="0"/>
                                          </p:stCondLst>
                                        </p:cTn>
                                        <p:tgtEl>
                                          <p:spTgt spid="28"/>
                                        </p:tgtEl>
                                        <p:attrNameLst>
                                          <p:attrName>style.visibility</p:attrName>
                                        </p:attrNameLst>
                                      </p:cBhvr>
                                      <p:to>
                                        <p:strVal val="visible"/>
                                      </p:to>
                                    </p:set>
                                    <p:animEffect transition="in" filter="checkerboard(down)">
                                      <p:cBhvr>
                                        <p:cTn id="212" dur="3000"/>
                                        <p:tgtEl>
                                          <p:spTgt spid="28"/>
                                        </p:tgtEl>
                                      </p:cBhvr>
                                    </p:animEffect>
                                  </p:childTnLst>
                                </p:cTn>
                              </p:par>
                              <p:par>
                                <p:cTn id="213" presetID="5" presetClass="entr" presetSubtype="5" fill="hold" grpId="4" nodeType="withEffect">
                                  <p:stCondLst>
                                    <p:cond delay="0"/>
                                  </p:stCondLst>
                                  <p:childTnLst>
                                    <p:set>
                                      <p:cBhvr>
                                        <p:cTn id="214" dur="1" fill="hold">
                                          <p:stCondLst>
                                            <p:cond delay="0"/>
                                          </p:stCondLst>
                                        </p:cTn>
                                        <p:tgtEl>
                                          <p:spTgt spid="29"/>
                                        </p:tgtEl>
                                        <p:attrNameLst>
                                          <p:attrName>style.visibility</p:attrName>
                                        </p:attrNameLst>
                                      </p:cBhvr>
                                      <p:to>
                                        <p:strVal val="visible"/>
                                      </p:to>
                                    </p:set>
                                    <p:animEffect transition="in" filter="checkerboard(down)">
                                      <p:cBhvr>
                                        <p:cTn id="215" dur="3000"/>
                                        <p:tgtEl>
                                          <p:spTgt spid="29"/>
                                        </p:tgtEl>
                                      </p:cBhvr>
                                    </p:animEffect>
                                  </p:childTnLst>
                                </p:cTn>
                              </p:par>
                              <p:par>
                                <p:cTn id="216" presetID="5" presetClass="entr" presetSubtype="5" fill="hold" grpId="4" nodeType="withEffect">
                                  <p:stCondLst>
                                    <p:cond delay="0"/>
                                  </p:stCondLst>
                                  <p:childTnLst>
                                    <p:set>
                                      <p:cBhvr>
                                        <p:cTn id="217" dur="1" fill="hold">
                                          <p:stCondLst>
                                            <p:cond delay="0"/>
                                          </p:stCondLst>
                                        </p:cTn>
                                        <p:tgtEl>
                                          <p:spTgt spid="30"/>
                                        </p:tgtEl>
                                        <p:attrNameLst>
                                          <p:attrName>style.visibility</p:attrName>
                                        </p:attrNameLst>
                                      </p:cBhvr>
                                      <p:to>
                                        <p:strVal val="visible"/>
                                      </p:to>
                                    </p:set>
                                    <p:animEffect transition="in" filter="checkerboard(down)">
                                      <p:cBhvr>
                                        <p:cTn id="218" dur="3000"/>
                                        <p:tgtEl>
                                          <p:spTgt spid="30"/>
                                        </p:tgtEl>
                                      </p:cBhvr>
                                    </p:animEffect>
                                  </p:childTnLst>
                                </p:cTn>
                              </p:par>
                              <p:par>
                                <p:cTn id="219" presetID="5" presetClass="entr" presetSubtype="5" fill="hold" grpId="4" nodeType="withEffect">
                                  <p:stCondLst>
                                    <p:cond delay="0"/>
                                  </p:stCondLst>
                                  <p:childTnLst>
                                    <p:set>
                                      <p:cBhvr>
                                        <p:cTn id="220" dur="1" fill="hold">
                                          <p:stCondLst>
                                            <p:cond delay="0"/>
                                          </p:stCondLst>
                                        </p:cTn>
                                        <p:tgtEl>
                                          <p:spTgt spid="31"/>
                                        </p:tgtEl>
                                        <p:attrNameLst>
                                          <p:attrName>style.visibility</p:attrName>
                                        </p:attrNameLst>
                                      </p:cBhvr>
                                      <p:to>
                                        <p:strVal val="visible"/>
                                      </p:to>
                                    </p:set>
                                    <p:animEffect transition="in" filter="checkerboard(down)">
                                      <p:cBhvr>
                                        <p:cTn id="221" dur="3000"/>
                                        <p:tgtEl>
                                          <p:spTgt spid="31"/>
                                        </p:tgtEl>
                                      </p:cBhvr>
                                    </p:animEffect>
                                  </p:childTnLst>
                                </p:cTn>
                              </p:par>
                              <p:par>
                                <p:cTn id="222" presetID="5" presetClass="entr" presetSubtype="5" fill="hold" grpId="4" nodeType="withEffect">
                                  <p:stCondLst>
                                    <p:cond delay="0"/>
                                  </p:stCondLst>
                                  <p:childTnLst>
                                    <p:set>
                                      <p:cBhvr>
                                        <p:cTn id="223" dur="1" fill="hold">
                                          <p:stCondLst>
                                            <p:cond delay="0"/>
                                          </p:stCondLst>
                                        </p:cTn>
                                        <p:tgtEl>
                                          <p:spTgt spid="32"/>
                                        </p:tgtEl>
                                        <p:attrNameLst>
                                          <p:attrName>style.visibility</p:attrName>
                                        </p:attrNameLst>
                                      </p:cBhvr>
                                      <p:to>
                                        <p:strVal val="visible"/>
                                      </p:to>
                                    </p:set>
                                    <p:animEffect transition="in" filter="checkerboard(down)">
                                      <p:cBhvr>
                                        <p:cTn id="224" dur="3000"/>
                                        <p:tgtEl>
                                          <p:spTgt spid="32"/>
                                        </p:tgtEl>
                                      </p:cBhvr>
                                    </p:animEffect>
                                  </p:childTnLst>
                                </p:cTn>
                              </p:par>
                              <p:par>
                                <p:cTn id="225" presetID="5" presetClass="entr" presetSubtype="5" fill="hold" grpId="4" nodeType="withEffect">
                                  <p:stCondLst>
                                    <p:cond delay="0"/>
                                  </p:stCondLst>
                                  <p:childTnLst>
                                    <p:set>
                                      <p:cBhvr>
                                        <p:cTn id="226" dur="1" fill="hold">
                                          <p:stCondLst>
                                            <p:cond delay="0"/>
                                          </p:stCondLst>
                                        </p:cTn>
                                        <p:tgtEl>
                                          <p:spTgt spid="33"/>
                                        </p:tgtEl>
                                        <p:attrNameLst>
                                          <p:attrName>style.visibility</p:attrName>
                                        </p:attrNameLst>
                                      </p:cBhvr>
                                      <p:to>
                                        <p:strVal val="visible"/>
                                      </p:to>
                                    </p:set>
                                    <p:animEffect transition="in" filter="checkerboard(down)">
                                      <p:cBhvr>
                                        <p:cTn id="227" dur="3000"/>
                                        <p:tgtEl>
                                          <p:spTgt spid="33"/>
                                        </p:tgtEl>
                                      </p:cBhvr>
                                    </p:animEffect>
                                  </p:childTnLst>
                                </p:cTn>
                              </p:par>
                              <p:par>
                                <p:cTn id="228" presetID="5" presetClass="entr" presetSubtype="5" fill="hold" grpId="4" nodeType="withEffect">
                                  <p:stCondLst>
                                    <p:cond delay="0"/>
                                  </p:stCondLst>
                                  <p:childTnLst>
                                    <p:set>
                                      <p:cBhvr>
                                        <p:cTn id="229" dur="1" fill="hold">
                                          <p:stCondLst>
                                            <p:cond delay="0"/>
                                          </p:stCondLst>
                                        </p:cTn>
                                        <p:tgtEl>
                                          <p:spTgt spid="34"/>
                                        </p:tgtEl>
                                        <p:attrNameLst>
                                          <p:attrName>style.visibility</p:attrName>
                                        </p:attrNameLst>
                                      </p:cBhvr>
                                      <p:to>
                                        <p:strVal val="visible"/>
                                      </p:to>
                                    </p:set>
                                    <p:animEffect transition="in" filter="checkerboard(down)">
                                      <p:cBhvr>
                                        <p:cTn id="230" dur="3000"/>
                                        <p:tgtEl>
                                          <p:spTgt spid="34"/>
                                        </p:tgtEl>
                                      </p:cBhvr>
                                    </p:animEffect>
                                  </p:childTnLst>
                                </p:cTn>
                              </p:par>
                              <p:par>
                                <p:cTn id="231" presetID="19" presetClass="entr" presetSubtype="5" fill="hold" grpId="1" nodeType="withEffect">
                                  <p:stCondLst>
                                    <p:cond delay="0"/>
                                  </p:stCondLst>
                                  <p:childTnLst>
                                    <p:set>
                                      <p:cBhvr>
                                        <p:cTn id="232" dur="1" fill="hold">
                                          <p:stCondLst>
                                            <p:cond delay="0"/>
                                          </p:stCondLst>
                                        </p:cTn>
                                        <p:tgtEl>
                                          <p:spTgt spid="3"/>
                                        </p:tgtEl>
                                        <p:attrNameLst>
                                          <p:attrName>style.visibility</p:attrName>
                                        </p:attrNameLst>
                                      </p:cBhvr>
                                      <p:to>
                                        <p:strVal val="visible"/>
                                      </p:to>
                                    </p:set>
                                    <p:anim calcmode="lin" valueType="num">
                                      <p:cBhvr>
                                        <p:cTn id="233" dur="3000" fill="hold"/>
                                        <p:tgtEl>
                                          <p:spTgt spid="3"/>
                                        </p:tgtEl>
                                        <p:attrNameLst>
                                          <p:attrName>ppt_w</p:attrName>
                                        </p:attrNameLst>
                                      </p:cBhvr>
                                      <p:tavLst>
                                        <p:tav tm="0">
                                          <p:val>
                                            <p:strVal val="#ppt_w"/>
                                          </p:val>
                                        </p:tav>
                                        <p:tav tm="100000">
                                          <p:val>
                                            <p:strVal val="#ppt_w"/>
                                          </p:val>
                                        </p:tav>
                                      </p:tavLst>
                                    </p:anim>
                                    <p:anim calcmode="lin" valueType="num">
                                      <p:cBhvr>
                                        <p:cTn id="234" dur="3000" fill="hold"/>
                                        <p:tgtEl>
                                          <p:spTgt spid="3"/>
                                        </p:tgtEl>
                                        <p:attrNameLst>
                                          <p:attrName>ppt_h</p:attrName>
                                        </p:attrNameLst>
                                      </p:cBhvr>
                                      <p:tavLst>
                                        <p:tav tm="0" fmla="#ppt_h*sin(2.5*pi*$)">
                                          <p:val>
                                            <p:fltVal val="0"/>
                                          </p:val>
                                        </p:tav>
                                        <p:tav tm="100000">
                                          <p:val>
                                            <p:fltVal val="1"/>
                                          </p:val>
                                        </p:tav>
                                      </p:tavLst>
                                    </p:anim>
                                  </p:childTnLst>
                                </p:cTn>
                              </p:par>
                              <p:par>
                                <p:cTn id="235" presetID="19" presetClass="entr" presetSubtype="10" fill="hold" grpId="1" nodeType="withEffect">
                                  <p:stCondLst>
                                    <p:cond delay="0"/>
                                  </p:stCondLst>
                                  <p:childTnLst>
                                    <p:set>
                                      <p:cBhvr>
                                        <p:cTn id="236" dur="1" fill="hold">
                                          <p:stCondLst>
                                            <p:cond delay="0"/>
                                          </p:stCondLst>
                                        </p:cTn>
                                        <p:tgtEl>
                                          <p:spTgt spid="5"/>
                                        </p:tgtEl>
                                        <p:attrNameLst>
                                          <p:attrName>style.visibility</p:attrName>
                                        </p:attrNameLst>
                                      </p:cBhvr>
                                      <p:to>
                                        <p:strVal val="visible"/>
                                      </p:to>
                                    </p:set>
                                    <p:anim calcmode="lin" valueType="num">
                                      <p:cBhvr>
                                        <p:cTn id="237" dur="3000" fill="hold"/>
                                        <p:tgtEl>
                                          <p:spTgt spid="5"/>
                                        </p:tgtEl>
                                        <p:attrNameLst>
                                          <p:attrName>ppt_w</p:attrName>
                                        </p:attrNameLst>
                                      </p:cBhvr>
                                      <p:tavLst>
                                        <p:tav tm="0" fmla="#ppt_w*sin(2.5*pi*$)">
                                          <p:val>
                                            <p:fltVal val="0"/>
                                          </p:val>
                                        </p:tav>
                                        <p:tav tm="100000">
                                          <p:val>
                                            <p:fltVal val="1"/>
                                          </p:val>
                                        </p:tav>
                                      </p:tavLst>
                                    </p:anim>
                                    <p:anim calcmode="lin" valueType="num">
                                      <p:cBhvr>
                                        <p:cTn id="238" dur="3000" fill="hold"/>
                                        <p:tgtEl>
                                          <p:spTgt spid="5"/>
                                        </p:tgtEl>
                                        <p:attrNameLst>
                                          <p:attrName>ppt_h</p:attrName>
                                        </p:attrNameLst>
                                      </p:cBhvr>
                                      <p:tavLst>
                                        <p:tav tm="0">
                                          <p:val>
                                            <p:strVal val="#ppt_h"/>
                                          </p:val>
                                        </p:tav>
                                        <p:tav tm="100000">
                                          <p:val>
                                            <p:strVal val="#ppt_h"/>
                                          </p:val>
                                        </p:tav>
                                      </p:tavLst>
                                    </p:anim>
                                  </p:childTnLst>
                                </p:cTn>
                              </p:par>
                              <p:par>
                                <p:cTn id="239" presetID="19" presetClass="entr" presetSubtype="5" fill="hold" grpId="1" nodeType="withEffect">
                                  <p:stCondLst>
                                    <p:cond delay="0"/>
                                  </p:stCondLst>
                                  <p:childTnLst>
                                    <p:set>
                                      <p:cBhvr>
                                        <p:cTn id="240" dur="1" fill="hold">
                                          <p:stCondLst>
                                            <p:cond delay="0"/>
                                          </p:stCondLst>
                                        </p:cTn>
                                        <p:tgtEl>
                                          <p:spTgt spid="8"/>
                                        </p:tgtEl>
                                        <p:attrNameLst>
                                          <p:attrName>style.visibility</p:attrName>
                                        </p:attrNameLst>
                                      </p:cBhvr>
                                      <p:to>
                                        <p:strVal val="visible"/>
                                      </p:to>
                                    </p:set>
                                    <p:anim calcmode="lin" valueType="num">
                                      <p:cBhvr>
                                        <p:cTn id="241" dur="3000" fill="hold"/>
                                        <p:tgtEl>
                                          <p:spTgt spid="8"/>
                                        </p:tgtEl>
                                        <p:attrNameLst>
                                          <p:attrName>ppt_w</p:attrName>
                                        </p:attrNameLst>
                                      </p:cBhvr>
                                      <p:tavLst>
                                        <p:tav tm="0">
                                          <p:val>
                                            <p:strVal val="#ppt_w"/>
                                          </p:val>
                                        </p:tav>
                                        <p:tav tm="100000">
                                          <p:val>
                                            <p:strVal val="#ppt_w"/>
                                          </p:val>
                                        </p:tav>
                                      </p:tavLst>
                                    </p:anim>
                                    <p:anim calcmode="lin" valueType="num">
                                      <p:cBhvr>
                                        <p:cTn id="242" dur="3000" fill="hold"/>
                                        <p:tgtEl>
                                          <p:spTgt spid="8"/>
                                        </p:tgtEl>
                                        <p:attrNameLst>
                                          <p:attrName>ppt_h</p:attrName>
                                        </p:attrNameLst>
                                      </p:cBhvr>
                                      <p:tavLst>
                                        <p:tav tm="0" fmla="#ppt_h*sin(2.5*pi*$)">
                                          <p:val>
                                            <p:fltVal val="0"/>
                                          </p:val>
                                        </p:tav>
                                        <p:tav tm="100000">
                                          <p:val>
                                            <p:fltVal val="1"/>
                                          </p:val>
                                        </p:tav>
                                      </p:tavLst>
                                    </p:anim>
                                  </p:childTnLst>
                                </p:cTn>
                              </p:par>
                              <p:par>
                                <p:cTn id="243" presetID="19" presetClass="entr" presetSubtype="10" fill="hold" grpId="1" nodeType="withEffect">
                                  <p:stCondLst>
                                    <p:cond delay="0"/>
                                  </p:stCondLst>
                                  <p:childTnLst>
                                    <p:set>
                                      <p:cBhvr>
                                        <p:cTn id="244" dur="1" fill="hold">
                                          <p:stCondLst>
                                            <p:cond delay="0"/>
                                          </p:stCondLst>
                                        </p:cTn>
                                        <p:tgtEl>
                                          <p:spTgt spid="9"/>
                                        </p:tgtEl>
                                        <p:attrNameLst>
                                          <p:attrName>style.visibility</p:attrName>
                                        </p:attrNameLst>
                                      </p:cBhvr>
                                      <p:to>
                                        <p:strVal val="visible"/>
                                      </p:to>
                                    </p:set>
                                    <p:anim calcmode="lin" valueType="num">
                                      <p:cBhvr>
                                        <p:cTn id="245" dur="3000" fill="hold"/>
                                        <p:tgtEl>
                                          <p:spTgt spid="9"/>
                                        </p:tgtEl>
                                        <p:attrNameLst>
                                          <p:attrName>ppt_w</p:attrName>
                                        </p:attrNameLst>
                                      </p:cBhvr>
                                      <p:tavLst>
                                        <p:tav tm="0" fmla="#ppt_w*sin(2.5*pi*$)">
                                          <p:val>
                                            <p:fltVal val="0"/>
                                          </p:val>
                                        </p:tav>
                                        <p:tav tm="100000">
                                          <p:val>
                                            <p:fltVal val="1"/>
                                          </p:val>
                                        </p:tav>
                                      </p:tavLst>
                                    </p:anim>
                                    <p:anim calcmode="lin" valueType="num">
                                      <p:cBhvr>
                                        <p:cTn id="246" dur="3000" fill="hold"/>
                                        <p:tgtEl>
                                          <p:spTgt spid="9"/>
                                        </p:tgtEl>
                                        <p:attrNameLst>
                                          <p:attrName>ppt_h</p:attrName>
                                        </p:attrNameLst>
                                      </p:cBhvr>
                                      <p:tavLst>
                                        <p:tav tm="0">
                                          <p:val>
                                            <p:strVal val="#ppt_h"/>
                                          </p:val>
                                        </p:tav>
                                        <p:tav tm="100000">
                                          <p:val>
                                            <p:strVal val="#ppt_h"/>
                                          </p:val>
                                        </p:tav>
                                      </p:tavLst>
                                    </p:anim>
                                  </p:childTnLst>
                                </p:cTn>
                              </p:par>
                              <p:par>
                                <p:cTn id="247" presetID="19" presetClass="entr" presetSubtype="5" fill="hold" grpId="1" nodeType="withEffect">
                                  <p:stCondLst>
                                    <p:cond delay="0"/>
                                  </p:stCondLst>
                                  <p:childTnLst>
                                    <p:set>
                                      <p:cBhvr>
                                        <p:cTn id="248" dur="1" fill="hold">
                                          <p:stCondLst>
                                            <p:cond delay="0"/>
                                          </p:stCondLst>
                                        </p:cTn>
                                        <p:tgtEl>
                                          <p:spTgt spid="11"/>
                                        </p:tgtEl>
                                        <p:attrNameLst>
                                          <p:attrName>style.visibility</p:attrName>
                                        </p:attrNameLst>
                                      </p:cBhvr>
                                      <p:to>
                                        <p:strVal val="visible"/>
                                      </p:to>
                                    </p:set>
                                    <p:anim calcmode="lin" valueType="num">
                                      <p:cBhvr>
                                        <p:cTn id="249" dur="3000" fill="hold"/>
                                        <p:tgtEl>
                                          <p:spTgt spid="11"/>
                                        </p:tgtEl>
                                        <p:attrNameLst>
                                          <p:attrName>ppt_w</p:attrName>
                                        </p:attrNameLst>
                                      </p:cBhvr>
                                      <p:tavLst>
                                        <p:tav tm="0">
                                          <p:val>
                                            <p:strVal val="#ppt_w"/>
                                          </p:val>
                                        </p:tav>
                                        <p:tav tm="100000">
                                          <p:val>
                                            <p:strVal val="#ppt_w"/>
                                          </p:val>
                                        </p:tav>
                                      </p:tavLst>
                                    </p:anim>
                                    <p:anim calcmode="lin" valueType="num">
                                      <p:cBhvr>
                                        <p:cTn id="250" dur="3000" fill="hold"/>
                                        <p:tgtEl>
                                          <p:spTgt spid="11"/>
                                        </p:tgtEl>
                                        <p:attrNameLst>
                                          <p:attrName>ppt_h</p:attrName>
                                        </p:attrNameLst>
                                      </p:cBhvr>
                                      <p:tavLst>
                                        <p:tav tm="0" fmla="#ppt_h*sin(2.5*pi*$)">
                                          <p:val>
                                            <p:fltVal val="0"/>
                                          </p:val>
                                        </p:tav>
                                        <p:tav tm="100000">
                                          <p:val>
                                            <p:fltVal val="1"/>
                                          </p:val>
                                        </p:tav>
                                      </p:tavLst>
                                    </p:anim>
                                  </p:childTnLst>
                                </p:cTn>
                              </p:par>
                              <p:par>
                                <p:cTn id="251" presetID="19" presetClass="entr" presetSubtype="10" fill="hold" grpId="1" nodeType="withEffect">
                                  <p:stCondLst>
                                    <p:cond delay="0"/>
                                  </p:stCondLst>
                                  <p:childTnLst>
                                    <p:set>
                                      <p:cBhvr>
                                        <p:cTn id="252" dur="1" fill="hold">
                                          <p:stCondLst>
                                            <p:cond delay="0"/>
                                          </p:stCondLst>
                                        </p:cTn>
                                        <p:tgtEl>
                                          <p:spTgt spid="12"/>
                                        </p:tgtEl>
                                        <p:attrNameLst>
                                          <p:attrName>style.visibility</p:attrName>
                                        </p:attrNameLst>
                                      </p:cBhvr>
                                      <p:to>
                                        <p:strVal val="visible"/>
                                      </p:to>
                                    </p:set>
                                    <p:anim calcmode="lin" valueType="num">
                                      <p:cBhvr>
                                        <p:cTn id="253" dur="3000" fill="hold"/>
                                        <p:tgtEl>
                                          <p:spTgt spid="12"/>
                                        </p:tgtEl>
                                        <p:attrNameLst>
                                          <p:attrName>ppt_w</p:attrName>
                                        </p:attrNameLst>
                                      </p:cBhvr>
                                      <p:tavLst>
                                        <p:tav tm="0" fmla="#ppt_w*sin(2.5*pi*$)">
                                          <p:val>
                                            <p:fltVal val="0"/>
                                          </p:val>
                                        </p:tav>
                                        <p:tav tm="100000">
                                          <p:val>
                                            <p:fltVal val="1"/>
                                          </p:val>
                                        </p:tav>
                                      </p:tavLst>
                                    </p:anim>
                                    <p:anim calcmode="lin" valueType="num">
                                      <p:cBhvr>
                                        <p:cTn id="254" dur="3000" fill="hold"/>
                                        <p:tgtEl>
                                          <p:spTgt spid="12"/>
                                        </p:tgtEl>
                                        <p:attrNameLst>
                                          <p:attrName>ppt_h</p:attrName>
                                        </p:attrNameLst>
                                      </p:cBhvr>
                                      <p:tavLst>
                                        <p:tav tm="0">
                                          <p:val>
                                            <p:strVal val="#ppt_h"/>
                                          </p:val>
                                        </p:tav>
                                        <p:tav tm="100000">
                                          <p:val>
                                            <p:strVal val="#ppt_h"/>
                                          </p:val>
                                        </p:tav>
                                      </p:tavLst>
                                    </p:anim>
                                  </p:childTnLst>
                                </p:cTn>
                              </p:par>
                              <p:par>
                                <p:cTn id="255" presetID="19" presetClass="entr" presetSubtype="5" fill="hold" grpId="1" nodeType="withEffect">
                                  <p:stCondLst>
                                    <p:cond delay="0"/>
                                  </p:stCondLst>
                                  <p:childTnLst>
                                    <p:set>
                                      <p:cBhvr>
                                        <p:cTn id="256" dur="1" fill="hold">
                                          <p:stCondLst>
                                            <p:cond delay="0"/>
                                          </p:stCondLst>
                                        </p:cTn>
                                        <p:tgtEl>
                                          <p:spTgt spid="13"/>
                                        </p:tgtEl>
                                        <p:attrNameLst>
                                          <p:attrName>style.visibility</p:attrName>
                                        </p:attrNameLst>
                                      </p:cBhvr>
                                      <p:to>
                                        <p:strVal val="visible"/>
                                      </p:to>
                                    </p:set>
                                    <p:anim calcmode="lin" valueType="num">
                                      <p:cBhvr>
                                        <p:cTn id="257" dur="3000" fill="hold"/>
                                        <p:tgtEl>
                                          <p:spTgt spid="13"/>
                                        </p:tgtEl>
                                        <p:attrNameLst>
                                          <p:attrName>ppt_w</p:attrName>
                                        </p:attrNameLst>
                                      </p:cBhvr>
                                      <p:tavLst>
                                        <p:tav tm="0">
                                          <p:val>
                                            <p:strVal val="#ppt_w"/>
                                          </p:val>
                                        </p:tav>
                                        <p:tav tm="100000">
                                          <p:val>
                                            <p:strVal val="#ppt_w"/>
                                          </p:val>
                                        </p:tav>
                                      </p:tavLst>
                                    </p:anim>
                                    <p:anim calcmode="lin" valueType="num">
                                      <p:cBhvr>
                                        <p:cTn id="258" dur="3000" fill="hold"/>
                                        <p:tgtEl>
                                          <p:spTgt spid="13"/>
                                        </p:tgtEl>
                                        <p:attrNameLst>
                                          <p:attrName>ppt_h</p:attrName>
                                        </p:attrNameLst>
                                      </p:cBhvr>
                                      <p:tavLst>
                                        <p:tav tm="0" fmla="#ppt_h*sin(2.5*pi*$)">
                                          <p:val>
                                            <p:fltVal val="0"/>
                                          </p:val>
                                        </p:tav>
                                        <p:tav tm="100000">
                                          <p:val>
                                            <p:fltVal val="1"/>
                                          </p:val>
                                        </p:tav>
                                      </p:tavLst>
                                    </p:anim>
                                  </p:childTnLst>
                                </p:cTn>
                              </p:par>
                              <p:par>
                                <p:cTn id="259" presetID="19" presetClass="entr" presetSubtype="10" fill="hold" grpId="1" nodeType="withEffect">
                                  <p:stCondLst>
                                    <p:cond delay="0"/>
                                  </p:stCondLst>
                                  <p:childTnLst>
                                    <p:set>
                                      <p:cBhvr>
                                        <p:cTn id="260" dur="1" fill="hold">
                                          <p:stCondLst>
                                            <p:cond delay="0"/>
                                          </p:stCondLst>
                                        </p:cTn>
                                        <p:tgtEl>
                                          <p:spTgt spid="14"/>
                                        </p:tgtEl>
                                        <p:attrNameLst>
                                          <p:attrName>style.visibility</p:attrName>
                                        </p:attrNameLst>
                                      </p:cBhvr>
                                      <p:to>
                                        <p:strVal val="visible"/>
                                      </p:to>
                                    </p:set>
                                    <p:anim calcmode="lin" valueType="num">
                                      <p:cBhvr>
                                        <p:cTn id="261" dur="3000" fill="hold"/>
                                        <p:tgtEl>
                                          <p:spTgt spid="14"/>
                                        </p:tgtEl>
                                        <p:attrNameLst>
                                          <p:attrName>ppt_w</p:attrName>
                                        </p:attrNameLst>
                                      </p:cBhvr>
                                      <p:tavLst>
                                        <p:tav tm="0" fmla="#ppt_w*sin(2.5*pi*$)">
                                          <p:val>
                                            <p:fltVal val="0"/>
                                          </p:val>
                                        </p:tav>
                                        <p:tav tm="100000">
                                          <p:val>
                                            <p:fltVal val="1"/>
                                          </p:val>
                                        </p:tav>
                                      </p:tavLst>
                                    </p:anim>
                                    <p:anim calcmode="lin" valueType="num">
                                      <p:cBhvr>
                                        <p:cTn id="262" dur="3000" fill="hold"/>
                                        <p:tgtEl>
                                          <p:spTgt spid="14"/>
                                        </p:tgtEl>
                                        <p:attrNameLst>
                                          <p:attrName>ppt_h</p:attrName>
                                        </p:attrNameLst>
                                      </p:cBhvr>
                                      <p:tavLst>
                                        <p:tav tm="0">
                                          <p:val>
                                            <p:strVal val="#ppt_h"/>
                                          </p:val>
                                        </p:tav>
                                        <p:tav tm="100000">
                                          <p:val>
                                            <p:strVal val="#ppt_h"/>
                                          </p:val>
                                        </p:tav>
                                      </p:tavLst>
                                    </p:anim>
                                  </p:childTnLst>
                                </p:cTn>
                              </p:par>
                              <p:par>
                                <p:cTn id="263" presetID="19" presetClass="entr" presetSubtype="5" fill="hold" grpId="1" nodeType="withEffect">
                                  <p:stCondLst>
                                    <p:cond delay="0"/>
                                  </p:stCondLst>
                                  <p:childTnLst>
                                    <p:set>
                                      <p:cBhvr>
                                        <p:cTn id="264" dur="1" fill="hold">
                                          <p:stCondLst>
                                            <p:cond delay="0"/>
                                          </p:stCondLst>
                                        </p:cTn>
                                        <p:tgtEl>
                                          <p:spTgt spid="15"/>
                                        </p:tgtEl>
                                        <p:attrNameLst>
                                          <p:attrName>style.visibility</p:attrName>
                                        </p:attrNameLst>
                                      </p:cBhvr>
                                      <p:to>
                                        <p:strVal val="visible"/>
                                      </p:to>
                                    </p:set>
                                    <p:anim calcmode="lin" valueType="num">
                                      <p:cBhvr>
                                        <p:cTn id="265" dur="3000" fill="hold"/>
                                        <p:tgtEl>
                                          <p:spTgt spid="15"/>
                                        </p:tgtEl>
                                        <p:attrNameLst>
                                          <p:attrName>ppt_w</p:attrName>
                                        </p:attrNameLst>
                                      </p:cBhvr>
                                      <p:tavLst>
                                        <p:tav tm="0">
                                          <p:val>
                                            <p:strVal val="#ppt_w"/>
                                          </p:val>
                                        </p:tav>
                                        <p:tav tm="100000">
                                          <p:val>
                                            <p:strVal val="#ppt_w"/>
                                          </p:val>
                                        </p:tav>
                                      </p:tavLst>
                                    </p:anim>
                                    <p:anim calcmode="lin" valueType="num">
                                      <p:cBhvr>
                                        <p:cTn id="266" dur="3000" fill="hold"/>
                                        <p:tgtEl>
                                          <p:spTgt spid="15"/>
                                        </p:tgtEl>
                                        <p:attrNameLst>
                                          <p:attrName>ppt_h</p:attrName>
                                        </p:attrNameLst>
                                      </p:cBhvr>
                                      <p:tavLst>
                                        <p:tav tm="0" fmla="#ppt_h*sin(2.5*pi*$)">
                                          <p:val>
                                            <p:fltVal val="0"/>
                                          </p:val>
                                        </p:tav>
                                        <p:tav tm="100000">
                                          <p:val>
                                            <p:fltVal val="1"/>
                                          </p:val>
                                        </p:tav>
                                      </p:tavLst>
                                    </p:anim>
                                  </p:childTnLst>
                                </p:cTn>
                              </p:par>
                              <p:par>
                                <p:cTn id="267" presetID="19" presetClass="entr" presetSubtype="10" fill="hold" grpId="1" nodeType="withEffect">
                                  <p:stCondLst>
                                    <p:cond delay="0"/>
                                  </p:stCondLst>
                                  <p:childTnLst>
                                    <p:set>
                                      <p:cBhvr>
                                        <p:cTn id="268" dur="1" fill="hold">
                                          <p:stCondLst>
                                            <p:cond delay="0"/>
                                          </p:stCondLst>
                                        </p:cTn>
                                        <p:tgtEl>
                                          <p:spTgt spid="21"/>
                                        </p:tgtEl>
                                        <p:attrNameLst>
                                          <p:attrName>style.visibility</p:attrName>
                                        </p:attrNameLst>
                                      </p:cBhvr>
                                      <p:to>
                                        <p:strVal val="visible"/>
                                      </p:to>
                                    </p:set>
                                    <p:anim calcmode="lin" valueType="num">
                                      <p:cBhvr>
                                        <p:cTn id="269" dur="3000" fill="hold"/>
                                        <p:tgtEl>
                                          <p:spTgt spid="21"/>
                                        </p:tgtEl>
                                        <p:attrNameLst>
                                          <p:attrName>ppt_w</p:attrName>
                                        </p:attrNameLst>
                                      </p:cBhvr>
                                      <p:tavLst>
                                        <p:tav tm="0" fmla="#ppt_w*sin(2.5*pi*$)">
                                          <p:val>
                                            <p:fltVal val="0"/>
                                          </p:val>
                                        </p:tav>
                                        <p:tav tm="100000">
                                          <p:val>
                                            <p:fltVal val="1"/>
                                          </p:val>
                                        </p:tav>
                                      </p:tavLst>
                                    </p:anim>
                                    <p:anim calcmode="lin" valueType="num">
                                      <p:cBhvr>
                                        <p:cTn id="270" dur="3000" fill="hold"/>
                                        <p:tgtEl>
                                          <p:spTgt spid="21"/>
                                        </p:tgtEl>
                                        <p:attrNameLst>
                                          <p:attrName>ppt_h</p:attrName>
                                        </p:attrNameLst>
                                      </p:cBhvr>
                                      <p:tavLst>
                                        <p:tav tm="0">
                                          <p:val>
                                            <p:strVal val="#ppt_h"/>
                                          </p:val>
                                        </p:tav>
                                        <p:tav tm="100000">
                                          <p:val>
                                            <p:strVal val="#ppt_h"/>
                                          </p:val>
                                        </p:tav>
                                      </p:tavLst>
                                    </p:anim>
                                  </p:childTnLst>
                                </p:cTn>
                              </p:par>
                              <p:par>
                                <p:cTn id="271" presetID="19" presetClass="entr" presetSubtype="5" fill="hold" grpId="1" nodeType="withEffect">
                                  <p:stCondLst>
                                    <p:cond delay="0"/>
                                  </p:stCondLst>
                                  <p:childTnLst>
                                    <p:set>
                                      <p:cBhvr>
                                        <p:cTn id="272" dur="1" fill="hold">
                                          <p:stCondLst>
                                            <p:cond delay="0"/>
                                          </p:stCondLst>
                                        </p:cTn>
                                        <p:tgtEl>
                                          <p:spTgt spid="22"/>
                                        </p:tgtEl>
                                        <p:attrNameLst>
                                          <p:attrName>style.visibility</p:attrName>
                                        </p:attrNameLst>
                                      </p:cBhvr>
                                      <p:to>
                                        <p:strVal val="visible"/>
                                      </p:to>
                                    </p:set>
                                    <p:anim calcmode="lin" valueType="num">
                                      <p:cBhvr>
                                        <p:cTn id="273" dur="3000" fill="hold"/>
                                        <p:tgtEl>
                                          <p:spTgt spid="22"/>
                                        </p:tgtEl>
                                        <p:attrNameLst>
                                          <p:attrName>ppt_w</p:attrName>
                                        </p:attrNameLst>
                                      </p:cBhvr>
                                      <p:tavLst>
                                        <p:tav tm="0">
                                          <p:val>
                                            <p:strVal val="#ppt_w"/>
                                          </p:val>
                                        </p:tav>
                                        <p:tav tm="100000">
                                          <p:val>
                                            <p:strVal val="#ppt_w"/>
                                          </p:val>
                                        </p:tav>
                                      </p:tavLst>
                                    </p:anim>
                                    <p:anim calcmode="lin" valueType="num">
                                      <p:cBhvr>
                                        <p:cTn id="274" dur="3000" fill="hold"/>
                                        <p:tgtEl>
                                          <p:spTgt spid="22"/>
                                        </p:tgtEl>
                                        <p:attrNameLst>
                                          <p:attrName>ppt_h</p:attrName>
                                        </p:attrNameLst>
                                      </p:cBhvr>
                                      <p:tavLst>
                                        <p:tav tm="0" fmla="#ppt_h*sin(2.5*pi*$)">
                                          <p:val>
                                            <p:fltVal val="0"/>
                                          </p:val>
                                        </p:tav>
                                        <p:tav tm="100000">
                                          <p:val>
                                            <p:fltVal val="1"/>
                                          </p:val>
                                        </p:tav>
                                      </p:tavLst>
                                    </p:anim>
                                  </p:childTnLst>
                                </p:cTn>
                              </p:par>
                              <p:par>
                                <p:cTn id="275" presetID="19" presetClass="entr" presetSubtype="10" fill="hold" grpId="1" nodeType="withEffect">
                                  <p:stCondLst>
                                    <p:cond delay="0"/>
                                  </p:stCondLst>
                                  <p:childTnLst>
                                    <p:set>
                                      <p:cBhvr>
                                        <p:cTn id="276" dur="1" fill="hold">
                                          <p:stCondLst>
                                            <p:cond delay="0"/>
                                          </p:stCondLst>
                                        </p:cTn>
                                        <p:tgtEl>
                                          <p:spTgt spid="23"/>
                                        </p:tgtEl>
                                        <p:attrNameLst>
                                          <p:attrName>style.visibility</p:attrName>
                                        </p:attrNameLst>
                                      </p:cBhvr>
                                      <p:to>
                                        <p:strVal val="visible"/>
                                      </p:to>
                                    </p:set>
                                    <p:anim calcmode="lin" valueType="num">
                                      <p:cBhvr>
                                        <p:cTn id="277" dur="3000" fill="hold"/>
                                        <p:tgtEl>
                                          <p:spTgt spid="23"/>
                                        </p:tgtEl>
                                        <p:attrNameLst>
                                          <p:attrName>ppt_w</p:attrName>
                                        </p:attrNameLst>
                                      </p:cBhvr>
                                      <p:tavLst>
                                        <p:tav tm="0" fmla="#ppt_w*sin(2.5*pi*$)">
                                          <p:val>
                                            <p:fltVal val="0"/>
                                          </p:val>
                                        </p:tav>
                                        <p:tav tm="100000">
                                          <p:val>
                                            <p:fltVal val="1"/>
                                          </p:val>
                                        </p:tav>
                                      </p:tavLst>
                                    </p:anim>
                                    <p:anim calcmode="lin" valueType="num">
                                      <p:cBhvr>
                                        <p:cTn id="278" dur="3000" fill="hold"/>
                                        <p:tgtEl>
                                          <p:spTgt spid="23"/>
                                        </p:tgtEl>
                                        <p:attrNameLst>
                                          <p:attrName>ppt_h</p:attrName>
                                        </p:attrNameLst>
                                      </p:cBhvr>
                                      <p:tavLst>
                                        <p:tav tm="0">
                                          <p:val>
                                            <p:strVal val="#ppt_h"/>
                                          </p:val>
                                        </p:tav>
                                        <p:tav tm="100000">
                                          <p:val>
                                            <p:strVal val="#ppt_h"/>
                                          </p:val>
                                        </p:tav>
                                      </p:tavLst>
                                    </p:anim>
                                  </p:childTnLst>
                                </p:cTn>
                              </p:par>
                              <p:par>
                                <p:cTn id="279" presetID="19" presetClass="entr" presetSubtype="5" fill="hold" grpId="1" nodeType="withEffect">
                                  <p:stCondLst>
                                    <p:cond delay="0"/>
                                  </p:stCondLst>
                                  <p:childTnLst>
                                    <p:set>
                                      <p:cBhvr>
                                        <p:cTn id="280" dur="1" fill="hold">
                                          <p:stCondLst>
                                            <p:cond delay="0"/>
                                          </p:stCondLst>
                                        </p:cTn>
                                        <p:tgtEl>
                                          <p:spTgt spid="24"/>
                                        </p:tgtEl>
                                        <p:attrNameLst>
                                          <p:attrName>style.visibility</p:attrName>
                                        </p:attrNameLst>
                                      </p:cBhvr>
                                      <p:to>
                                        <p:strVal val="visible"/>
                                      </p:to>
                                    </p:set>
                                    <p:anim calcmode="lin" valueType="num">
                                      <p:cBhvr>
                                        <p:cTn id="281" dur="3000" fill="hold"/>
                                        <p:tgtEl>
                                          <p:spTgt spid="24"/>
                                        </p:tgtEl>
                                        <p:attrNameLst>
                                          <p:attrName>ppt_w</p:attrName>
                                        </p:attrNameLst>
                                      </p:cBhvr>
                                      <p:tavLst>
                                        <p:tav tm="0">
                                          <p:val>
                                            <p:strVal val="#ppt_w"/>
                                          </p:val>
                                        </p:tav>
                                        <p:tav tm="100000">
                                          <p:val>
                                            <p:strVal val="#ppt_w"/>
                                          </p:val>
                                        </p:tav>
                                      </p:tavLst>
                                    </p:anim>
                                    <p:anim calcmode="lin" valueType="num">
                                      <p:cBhvr>
                                        <p:cTn id="282" dur="3000" fill="hold"/>
                                        <p:tgtEl>
                                          <p:spTgt spid="24"/>
                                        </p:tgtEl>
                                        <p:attrNameLst>
                                          <p:attrName>ppt_h</p:attrName>
                                        </p:attrNameLst>
                                      </p:cBhvr>
                                      <p:tavLst>
                                        <p:tav tm="0" fmla="#ppt_h*sin(2.5*pi*$)">
                                          <p:val>
                                            <p:fltVal val="0"/>
                                          </p:val>
                                        </p:tav>
                                        <p:tav tm="100000">
                                          <p:val>
                                            <p:fltVal val="1"/>
                                          </p:val>
                                        </p:tav>
                                      </p:tavLst>
                                    </p:anim>
                                  </p:childTnLst>
                                </p:cTn>
                              </p:par>
                              <p:par>
                                <p:cTn id="283" presetID="19" presetClass="entr" presetSubtype="10" fill="hold" grpId="1" nodeType="withEffect">
                                  <p:stCondLst>
                                    <p:cond delay="0"/>
                                  </p:stCondLst>
                                  <p:childTnLst>
                                    <p:set>
                                      <p:cBhvr>
                                        <p:cTn id="284" dur="1" fill="hold">
                                          <p:stCondLst>
                                            <p:cond delay="0"/>
                                          </p:stCondLst>
                                        </p:cTn>
                                        <p:tgtEl>
                                          <p:spTgt spid="25"/>
                                        </p:tgtEl>
                                        <p:attrNameLst>
                                          <p:attrName>style.visibility</p:attrName>
                                        </p:attrNameLst>
                                      </p:cBhvr>
                                      <p:to>
                                        <p:strVal val="visible"/>
                                      </p:to>
                                    </p:set>
                                    <p:anim calcmode="lin" valueType="num">
                                      <p:cBhvr>
                                        <p:cTn id="285" dur="3000" fill="hold"/>
                                        <p:tgtEl>
                                          <p:spTgt spid="25"/>
                                        </p:tgtEl>
                                        <p:attrNameLst>
                                          <p:attrName>ppt_w</p:attrName>
                                        </p:attrNameLst>
                                      </p:cBhvr>
                                      <p:tavLst>
                                        <p:tav tm="0" fmla="#ppt_w*sin(2.5*pi*$)">
                                          <p:val>
                                            <p:fltVal val="0"/>
                                          </p:val>
                                        </p:tav>
                                        <p:tav tm="100000">
                                          <p:val>
                                            <p:fltVal val="1"/>
                                          </p:val>
                                        </p:tav>
                                      </p:tavLst>
                                    </p:anim>
                                    <p:anim calcmode="lin" valueType="num">
                                      <p:cBhvr>
                                        <p:cTn id="286" dur="3000" fill="hold"/>
                                        <p:tgtEl>
                                          <p:spTgt spid="25"/>
                                        </p:tgtEl>
                                        <p:attrNameLst>
                                          <p:attrName>ppt_h</p:attrName>
                                        </p:attrNameLst>
                                      </p:cBhvr>
                                      <p:tavLst>
                                        <p:tav tm="0">
                                          <p:val>
                                            <p:strVal val="#ppt_h"/>
                                          </p:val>
                                        </p:tav>
                                        <p:tav tm="100000">
                                          <p:val>
                                            <p:strVal val="#ppt_h"/>
                                          </p:val>
                                        </p:tav>
                                      </p:tavLst>
                                    </p:anim>
                                  </p:childTnLst>
                                </p:cTn>
                              </p:par>
                              <p:par>
                                <p:cTn id="287" presetID="19" presetClass="entr" presetSubtype="5" fill="hold" grpId="1" nodeType="withEffect">
                                  <p:stCondLst>
                                    <p:cond delay="0"/>
                                  </p:stCondLst>
                                  <p:childTnLst>
                                    <p:set>
                                      <p:cBhvr>
                                        <p:cTn id="288" dur="1" fill="hold">
                                          <p:stCondLst>
                                            <p:cond delay="0"/>
                                          </p:stCondLst>
                                        </p:cTn>
                                        <p:tgtEl>
                                          <p:spTgt spid="26"/>
                                        </p:tgtEl>
                                        <p:attrNameLst>
                                          <p:attrName>style.visibility</p:attrName>
                                        </p:attrNameLst>
                                      </p:cBhvr>
                                      <p:to>
                                        <p:strVal val="visible"/>
                                      </p:to>
                                    </p:set>
                                    <p:anim calcmode="lin" valueType="num">
                                      <p:cBhvr>
                                        <p:cTn id="289" dur="3000" fill="hold"/>
                                        <p:tgtEl>
                                          <p:spTgt spid="26"/>
                                        </p:tgtEl>
                                        <p:attrNameLst>
                                          <p:attrName>ppt_w</p:attrName>
                                        </p:attrNameLst>
                                      </p:cBhvr>
                                      <p:tavLst>
                                        <p:tav tm="0">
                                          <p:val>
                                            <p:strVal val="#ppt_w"/>
                                          </p:val>
                                        </p:tav>
                                        <p:tav tm="100000">
                                          <p:val>
                                            <p:strVal val="#ppt_w"/>
                                          </p:val>
                                        </p:tav>
                                      </p:tavLst>
                                    </p:anim>
                                    <p:anim calcmode="lin" valueType="num">
                                      <p:cBhvr>
                                        <p:cTn id="290" dur="3000" fill="hold"/>
                                        <p:tgtEl>
                                          <p:spTgt spid="26"/>
                                        </p:tgtEl>
                                        <p:attrNameLst>
                                          <p:attrName>ppt_h</p:attrName>
                                        </p:attrNameLst>
                                      </p:cBhvr>
                                      <p:tavLst>
                                        <p:tav tm="0" fmla="#ppt_h*sin(2.5*pi*$)">
                                          <p:val>
                                            <p:fltVal val="0"/>
                                          </p:val>
                                        </p:tav>
                                        <p:tav tm="100000">
                                          <p:val>
                                            <p:fltVal val="1"/>
                                          </p:val>
                                        </p:tav>
                                      </p:tavLst>
                                    </p:anim>
                                  </p:childTnLst>
                                </p:cTn>
                              </p:par>
                              <p:par>
                                <p:cTn id="291" presetID="19" presetClass="entr" presetSubtype="10" fill="hold" grpId="1" nodeType="withEffect">
                                  <p:stCondLst>
                                    <p:cond delay="0"/>
                                  </p:stCondLst>
                                  <p:childTnLst>
                                    <p:set>
                                      <p:cBhvr>
                                        <p:cTn id="292" dur="1" fill="hold">
                                          <p:stCondLst>
                                            <p:cond delay="0"/>
                                          </p:stCondLst>
                                        </p:cTn>
                                        <p:tgtEl>
                                          <p:spTgt spid="27"/>
                                        </p:tgtEl>
                                        <p:attrNameLst>
                                          <p:attrName>style.visibility</p:attrName>
                                        </p:attrNameLst>
                                      </p:cBhvr>
                                      <p:to>
                                        <p:strVal val="visible"/>
                                      </p:to>
                                    </p:set>
                                    <p:anim calcmode="lin" valueType="num">
                                      <p:cBhvr>
                                        <p:cTn id="293" dur="3000" fill="hold"/>
                                        <p:tgtEl>
                                          <p:spTgt spid="27"/>
                                        </p:tgtEl>
                                        <p:attrNameLst>
                                          <p:attrName>ppt_w</p:attrName>
                                        </p:attrNameLst>
                                      </p:cBhvr>
                                      <p:tavLst>
                                        <p:tav tm="0" fmla="#ppt_w*sin(2.5*pi*$)">
                                          <p:val>
                                            <p:fltVal val="0"/>
                                          </p:val>
                                        </p:tav>
                                        <p:tav tm="100000">
                                          <p:val>
                                            <p:fltVal val="1"/>
                                          </p:val>
                                        </p:tav>
                                      </p:tavLst>
                                    </p:anim>
                                    <p:anim calcmode="lin" valueType="num">
                                      <p:cBhvr>
                                        <p:cTn id="294" dur="3000" fill="hold"/>
                                        <p:tgtEl>
                                          <p:spTgt spid="27"/>
                                        </p:tgtEl>
                                        <p:attrNameLst>
                                          <p:attrName>ppt_h</p:attrName>
                                        </p:attrNameLst>
                                      </p:cBhvr>
                                      <p:tavLst>
                                        <p:tav tm="0">
                                          <p:val>
                                            <p:strVal val="#ppt_h"/>
                                          </p:val>
                                        </p:tav>
                                        <p:tav tm="100000">
                                          <p:val>
                                            <p:strVal val="#ppt_h"/>
                                          </p:val>
                                        </p:tav>
                                      </p:tavLst>
                                    </p:anim>
                                  </p:childTnLst>
                                </p:cTn>
                              </p:par>
                              <p:par>
                                <p:cTn id="295" presetID="19" presetClass="entr" presetSubtype="5" fill="hold" grpId="1" nodeType="withEffect">
                                  <p:stCondLst>
                                    <p:cond delay="0"/>
                                  </p:stCondLst>
                                  <p:childTnLst>
                                    <p:set>
                                      <p:cBhvr>
                                        <p:cTn id="296" dur="1" fill="hold">
                                          <p:stCondLst>
                                            <p:cond delay="0"/>
                                          </p:stCondLst>
                                        </p:cTn>
                                        <p:tgtEl>
                                          <p:spTgt spid="4"/>
                                        </p:tgtEl>
                                        <p:attrNameLst>
                                          <p:attrName>style.visibility</p:attrName>
                                        </p:attrNameLst>
                                      </p:cBhvr>
                                      <p:to>
                                        <p:strVal val="visible"/>
                                      </p:to>
                                    </p:set>
                                    <p:anim calcmode="lin" valueType="num">
                                      <p:cBhvr>
                                        <p:cTn id="297" dur="3000" fill="hold"/>
                                        <p:tgtEl>
                                          <p:spTgt spid="4"/>
                                        </p:tgtEl>
                                        <p:attrNameLst>
                                          <p:attrName>ppt_w</p:attrName>
                                        </p:attrNameLst>
                                      </p:cBhvr>
                                      <p:tavLst>
                                        <p:tav tm="0">
                                          <p:val>
                                            <p:strVal val="#ppt_w"/>
                                          </p:val>
                                        </p:tav>
                                        <p:tav tm="100000">
                                          <p:val>
                                            <p:strVal val="#ppt_w"/>
                                          </p:val>
                                        </p:tav>
                                      </p:tavLst>
                                    </p:anim>
                                    <p:anim calcmode="lin" valueType="num">
                                      <p:cBhvr>
                                        <p:cTn id="298" dur="3000" fill="hold"/>
                                        <p:tgtEl>
                                          <p:spTgt spid="4"/>
                                        </p:tgtEl>
                                        <p:attrNameLst>
                                          <p:attrName>ppt_h</p:attrName>
                                        </p:attrNameLst>
                                      </p:cBhvr>
                                      <p:tavLst>
                                        <p:tav tm="0" fmla="#ppt_h*sin(2.5*pi*$)">
                                          <p:val>
                                            <p:fltVal val="0"/>
                                          </p:val>
                                        </p:tav>
                                        <p:tav tm="100000">
                                          <p:val>
                                            <p:fltVal val="1"/>
                                          </p:val>
                                        </p:tav>
                                      </p:tavLst>
                                    </p:anim>
                                  </p:childTnLst>
                                </p:cTn>
                              </p:par>
                              <p:par>
                                <p:cTn id="299" presetID="19" presetClass="entr" presetSubtype="10" fill="hold" grpId="1" nodeType="withEffect">
                                  <p:stCondLst>
                                    <p:cond delay="0"/>
                                  </p:stCondLst>
                                  <p:childTnLst>
                                    <p:set>
                                      <p:cBhvr>
                                        <p:cTn id="300" dur="1" fill="hold">
                                          <p:stCondLst>
                                            <p:cond delay="0"/>
                                          </p:stCondLst>
                                        </p:cTn>
                                        <p:tgtEl>
                                          <p:spTgt spid="6"/>
                                        </p:tgtEl>
                                        <p:attrNameLst>
                                          <p:attrName>style.visibility</p:attrName>
                                        </p:attrNameLst>
                                      </p:cBhvr>
                                      <p:to>
                                        <p:strVal val="visible"/>
                                      </p:to>
                                    </p:set>
                                    <p:anim calcmode="lin" valueType="num">
                                      <p:cBhvr>
                                        <p:cTn id="301" dur="3000" fill="hold"/>
                                        <p:tgtEl>
                                          <p:spTgt spid="6"/>
                                        </p:tgtEl>
                                        <p:attrNameLst>
                                          <p:attrName>ppt_w</p:attrName>
                                        </p:attrNameLst>
                                      </p:cBhvr>
                                      <p:tavLst>
                                        <p:tav tm="0" fmla="#ppt_w*sin(2.5*pi*$)">
                                          <p:val>
                                            <p:fltVal val="0"/>
                                          </p:val>
                                        </p:tav>
                                        <p:tav tm="100000">
                                          <p:val>
                                            <p:fltVal val="1"/>
                                          </p:val>
                                        </p:tav>
                                      </p:tavLst>
                                    </p:anim>
                                    <p:anim calcmode="lin" valueType="num">
                                      <p:cBhvr>
                                        <p:cTn id="302" dur="3000" fill="hold"/>
                                        <p:tgtEl>
                                          <p:spTgt spid="6"/>
                                        </p:tgtEl>
                                        <p:attrNameLst>
                                          <p:attrName>ppt_h</p:attrName>
                                        </p:attrNameLst>
                                      </p:cBhvr>
                                      <p:tavLst>
                                        <p:tav tm="0">
                                          <p:val>
                                            <p:strVal val="#ppt_h"/>
                                          </p:val>
                                        </p:tav>
                                        <p:tav tm="100000">
                                          <p:val>
                                            <p:strVal val="#ppt_h"/>
                                          </p:val>
                                        </p:tav>
                                      </p:tavLst>
                                    </p:anim>
                                  </p:childTnLst>
                                </p:cTn>
                              </p:par>
                              <p:par>
                                <p:cTn id="303" presetID="19" presetClass="entr" presetSubtype="5" fill="hold" grpId="1" nodeType="withEffect">
                                  <p:stCondLst>
                                    <p:cond delay="0"/>
                                  </p:stCondLst>
                                  <p:childTnLst>
                                    <p:set>
                                      <p:cBhvr>
                                        <p:cTn id="304" dur="1" fill="hold">
                                          <p:stCondLst>
                                            <p:cond delay="0"/>
                                          </p:stCondLst>
                                        </p:cTn>
                                        <p:tgtEl>
                                          <p:spTgt spid="7"/>
                                        </p:tgtEl>
                                        <p:attrNameLst>
                                          <p:attrName>style.visibility</p:attrName>
                                        </p:attrNameLst>
                                      </p:cBhvr>
                                      <p:to>
                                        <p:strVal val="visible"/>
                                      </p:to>
                                    </p:set>
                                    <p:anim calcmode="lin" valueType="num">
                                      <p:cBhvr>
                                        <p:cTn id="305" dur="3000" fill="hold"/>
                                        <p:tgtEl>
                                          <p:spTgt spid="7"/>
                                        </p:tgtEl>
                                        <p:attrNameLst>
                                          <p:attrName>ppt_w</p:attrName>
                                        </p:attrNameLst>
                                      </p:cBhvr>
                                      <p:tavLst>
                                        <p:tav tm="0">
                                          <p:val>
                                            <p:strVal val="#ppt_w"/>
                                          </p:val>
                                        </p:tav>
                                        <p:tav tm="100000">
                                          <p:val>
                                            <p:strVal val="#ppt_w"/>
                                          </p:val>
                                        </p:tav>
                                      </p:tavLst>
                                    </p:anim>
                                    <p:anim calcmode="lin" valueType="num">
                                      <p:cBhvr>
                                        <p:cTn id="306" dur="3000" fill="hold"/>
                                        <p:tgtEl>
                                          <p:spTgt spid="7"/>
                                        </p:tgtEl>
                                        <p:attrNameLst>
                                          <p:attrName>ppt_h</p:attrName>
                                        </p:attrNameLst>
                                      </p:cBhvr>
                                      <p:tavLst>
                                        <p:tav tm="0" fmla="#ppt_h*sin(2.5*pi*$)">
                                          <p:val>
                                            <p:fltVal val="0"/>
                                          </p:val>
                                        </p:tav>
                                        <p:tav tm="100000">
                                          <p:val>
                                            <p:fltVal val="1"/>
                                          </p:val>
                                        </p:tav>
                                      </p:tavLst>
                                    </p:anim>
                                  </p:childTnLst>
                                </p:cTn>
                              </p:par>
                              <p:par>
                                <p:cTn id="307" presetID="19" presetClass="entr" presetSubtype="10" fill="hold" grpId="1" nodeType="withEffect">
                                  <p:stCondLst>
                                    <p:cond delay="0"/>
                                  </p:stCondLst>
                                  <p:childTnLst>
                                    <p:set>
                                      <p:cBhvr>
                                        <p:cTn id="308" dur="1" fill="hold">
                                          <p:stCondLst>
                                            <p:cond delay="0"/>
                                          </p:stCondLst>
                                        </p:cTn>
                                        <p:tgtEl>
                                          <p:spTgt spid="10"/>
                                        </p:tgtEl>
                                        <p:attrNameLst>
                                          <p:attrName>style.visibility</p:attrName>
                                        </p:attrNameLst>
                                      </p:cBhvr>
                                      <p:to>
                                        <p:strVal val="visible"/>
                                      </p:to>
                                    </p:set>
                                    <p:anim calcmode="lin" valueType="num">
                                      <p:cBhvr>
                                        <p:cTn id="309" dur="3000" fill="hold"/>
                                        <p:tgtEl>
                                          <p:spTgt spid="10"/>
                                        </p:tgtEl>
                                        <p:attrNameLst>
                                          <p:attrName>ppt_w</p:attrName>
                                        </p:attrNameLst>
                                      </p:cBhvr>
                                      <p:tavLst>
                                        <p:tav tm="0" fmla="#ppt_w*sin(2.5*pi*$)">
                                          <p:val>
                                            <p:fltVal val="0"/>
                                          </p:val>
                                        </p:tav>
                                        <p:tav tm="100000">
                                          <p:val>
                                            <p:fltVal val="1"/>
                                          </p:val>
                                        </p:tav>
                                      </p:tavLst>
                                    </p:anim>
                                    <p:anim calcmode="lin" valueType="num">
                                      <p:cBhvr>
                                        <p:cTn id="310" dur="3000" fill="hold"/>
                                        <p:tgtEl>
                                          <p:spTgt spid="10"/>
                                        </p:tgtEl>
                                        <p:attrNameLst>
                                          <p:attrName>ppt_h</p:attrName>
                                        </p:attrNameLst>
                                      </p:cBhvr>
                                      <p:tavLst>
                                        <p:tav tm="0">
                                          <p:val>
                                            <p:strVal val="#ppt_h"/>
                                          </p:val>
                                        </p:tav>
                                        <p:tav tm="100000">
                                          <p:val>
                                            <p:strVal val="#ppt_h"/>
                                          </p:val>
                                        </p:tav>
                                      </p:tavLst>
                                    </p:anim>
                                  </p:childTnLst>
                                </p:cTn>
                              </p:par>
                              <p:par>
                                <p:cTn id="311" presetID="19" presetClass="entr" presetSubtype="5" fill="hold" grpId="1" nodeType="withEffect">
                                  <p:stCondLst>
                                    <p:cond delay="0"/>
                                  </p:stCondLst>
                                  <p:childTnLst>
                                    <p:set>
                                      <p:cBhvr>
                                        <p:cTn id="312" dur="1" fill="hold">
                                          <p:stCondLst>
                                            <p:cond delay="0"/>
                                          </p:stCondLst>
                                        </p:cTn>
                                        <p:tgtEl>
                                          <p:spTgt spid="16"/>
                                        </p:tgtEl>
                                        <p:attrNameLst>
                                          <p:attrName>style.visibility</p:attrName>
                                        </p:attrNameLst>
                                      </p:cBhvr>
                                      <p:to>
                                        <p:strVal val="visible"/>
                                      </p:to>
                                    </p:set>
                                    <p:anim calcmode="lin" valueType="num">
                                      <p:cBhvr>
                                        <p:cTn id="313" dur="3000" fill="hold"/>
                                        <p:tgtEl>
                                          <p:spTgt spid="16"/>
                                        </p:tgtEl>
                                        <p:attrNameLst>
                                          <p:attrName>ppt_w</p:attrName>
                                        </p:attrNameLst>
                                      </p:cBhvr>
                                      <p:tavLst>
                                        <p:tav tm="0">
                                          <p:val>
                                            <p:strVal val="#ppt_w"/>
                                          </p:val>
                                        </p:tav>
                                        <p:tav tm="100000">
                                          <p:val>
                                            <p:strVal val="#ppt_w"/>
                                          </p:val>
                                        </p:tav>
                                      </p:tavLst>
                                    </p:anim>
                                    <p:anim calcmode="lin" valueType="num">
                                      <p:cBhvr>
                                        <p:cTn id="314" dur="3000" fill="hold"/>
                                        <p:tgtEl>
                                          <p:spTgt spid="16"/>
                                        </p:tgtEl>
                                        <p:attrNameLst>
                                          <p:attrName>ppt_h</p:attrName>
                                        </p:attrNameLst>
                                      </p:cBhvr>
                                      <p:tavLst>
                                        <p:tav tm="0" fmla="#ppt_h*sin(2.5*pi*$)">
                                          <p:val>
                                            <p:fltVal val="0"/>
                                          </p:val>
                                        </p:tav>
                                        <p:tav tm="100000">
                                          <p:val>
                                            <p:fltVal val="1"/>
                                          </p:val>
                                        </p:tav>
                                      </p:tavLst>
                                    </p:anim>
                                  </p:childTnLst>
                                </p:cTn>
                              </p:par>
                              <p:par>
                                <p:cTn id="315" presetID="19" presetClass="entr" presetSubtype="10" fill="hold" grpId="1" nodeType="withEffect">
                                  <p:stCondLst>
                                    <p:cond delay="0"/>
                                  </p:stCondLst>
                                  <p:childTnLst>
                                    <p:set>
                                      <p:cBhvr>
                                        <p:cTn id="316" dur="1" fill="hold">
                                          <p:stCondLst>
                                            <p:cond delay="0"/>
                                          </p:stCondLst>
                                        </p:cTn>
                                        <p:tgtEl>
                                          <p:spTgt spid="17"/>
                                        </p:tgtEl>
                                        <p:attrNameLst>
                                          <p:attrName>style.visibility</p:attrName>
                                        </p:attrNameLst>
                                      </p:cBhvr>
                                      <p:to>
                                        <p:strVal val="visible"/>
                                      </p:to>
                                    </p:set>
                                    <p:anim calcmode="lin" valueType="num">
                                      <p:cBhvr>
                                        <p:cTn id="317" dur="3000" fill="hold"/>
                                        <p:tgtEl>
                                          <p:spTgt spid="17"/>
                                        </p:tgtEl>
                                        <p:attrNameLst>
                                          <p:attrName>ppt_w</p:attrName>
                                        </p:attrNameLst>
                                      </p:cBhvr>
                                      <p:tavLst>
                                        <p:tav tm="0" fmla="#ppt_w*sin(2.5*pi*$)">
                                          <p:val>
                                            <p:fltVal val="0"/>
                                          </p:val>
                                        </p:tav>
                                        <p:tav tm="100000">
                                          <p:val>
                                            <p:fltVal val="1"/>
                                          </p:val>
                                        </p:tav>
                                      </p:tavLst>
                                    </p:anim>
                                    <p:anim calcmode="lin" valueType="num">
                                      <p:cBhvr>
                                        <p:cTn id="318" dur="3000" fill="hold"/>
                                        <p:tgtEl>
                                          <p:spTgt spid="17"/>
                                        </p:tgtEl>
                                        <p:attrNameLst>
                                          <p:attrName>ppt_h</p:attrName>
                                        </p:attrNameLst>
                                      </p:cBhvr>
                                      <p:tavLst>
                                        <p:tav tm="0">
                                          <p:val>
                                            <p:strVal val="#ppt_h"/>
                                          </p:val>
                                        </p:tav>
                                        <p:tav tm="100000">
                                          <p:val>
                                            <p:strVal val="#ppt_h"/>
                                          </p:val>
                                        </p:tav>
                                      </p:tavLst>
                                    </p:anim>
                                  </p:childTnLst>
                                </p:cTn>
                              </p:par>
                              <p:par>
                                <p:cTn id="319" presetID="19" presetClass="entr" presetSubtype="5" fill="hold" grpId="1" nodeType="withEffect">
                                  <p:stCondLst>
                                    <p:cond delay="0"/>
                                  </p:stCondLst>
                                  <p:childTnLst>
                                    <p:set>
                                      <p:cBhvr>
                                        <p:cTn id="320" dur="1" fill="hold">
                                          <p:stCondLst>
                                            <p:cond delay="0"/>
                                          </p:stCondLst>
                                        </p:cTn>
                                        <p:tgtEl>
                                          <p:spTgt spid="18"/>
                                        </p:tgtEl>
                                        <p:attrNameLst>
                                          <p:attrName>style.visibility</p:attrName>
                                        </p:attrNameLst>
                                      </p:cBhvr>
                                      <p:to>
                                        <p:strVal val="visible"/>
                                      </p:to>
                                    </p:set>
                                    <p:anim calcmode="lin" valueType="num">
                                      <p:cBhvr>
                                        <p:cTn id="321" dur="3000" fill="hold"/>
                                        <p:tgtEl>
                                          <p:spTgt spid="18"/>
                                        </p:tgtEl>
                                        <p:attrNameLst>
                                          <p:attrName>ppt_w</p:attrName>
                                        </p:attrNameLst>
                                      </p:cBhvr>
                                      <p:tavLst>
                                        <p:tav tm="0">
                                          <p:val>
                                            <p:strVal val="#ppt_w"/>
                                          </p:val>
                                        </p:tav>
                                        <p:tav tm="100000">
                                          <p:val>
                                            <p:strVal val="#ppt_w"/>
                                          </p:val>
                                        </p:tav>
                                      </p:tavLst>
                                    </p:anim>
                                    <p:anim calcmode="lin" valueType="num">
                                      <p:cBhvr>
                                        <p:cTn id="322" dur="3000" fill="hold"/>
                                        <p:tgtEl>
                                          <p:spTgt spid="18"/>
                                        </p:tgtEl>
                                        <p:attrNameLst>
                                          <p:attrName>ppt_h</p:attrName>
                                        </p:attrNameLst>
                                      </p:cBhvr>
                                      <p:tavLst>
                                        <p:tav tm="0" fmla="#ppt_h*sin(2.5*pi*$)">
                                          <p:val>
                                            <p:fltVal val="0"/>
                                          </p:val>
                                        </p:tav>
                                        <p:tav tm="100000">
                                          <p:val>
                                            <p:fltVal val="1"/>
                                          </p:val>
                                        </p:tav>
                                      </p:tavLst>
                                    </p:anim>
                                  </p:childTnLst>
                                </p:cTn>
                              </p:par>
                              <p:par>
                                <p:cTn id="323" presetID="19" presetClass="entr" presetSubtype="10" fill="hold" grpId="1" nodeType="withEffect">
                                  <p:stCondLst>
                                    <p:cond delay="0"/>
                                  </p:stCondLst>
                                  <p:childTnLst>
                                    <p:set>
                                      <p:cBhvr>
                                        <p:cTn id="324" dur="1" fill="hold">
                                          <p:stCondLst>
                                            <p:cond delay="0"/>
                                          </p:stCondLst>
                                        </p:cTn>
                                        <p:tgtEl>
                                          <p:spTgt spid="19"/>
                                        </p:tgtEl>
                                        <p:attrNameLst>
                                          <p:attrName>style.visibility</p:attrName>
                                        </p:attrNameLst>
                                      </p:cBhvr>
                                      <p:to>
                                        <p:strVal val="visible"/>
                                      </p:to>
                                    </p:set>
                                    <p:anim calcmode="lin" valueType="num">
                                      <p:cBhvr>
                                        <p:cTn id="325" dur="3000" fill="hold"/>
                                        <p:tgtEl>
                                          <p:spTgt spid="19"/>
                                        </p:tgtEl>
                                        <p:attrNameLst>
                                          <p:attrName>ppt_w</p:attrName>
                                        </p:attrNameLst>
                                      </p:cBhvr>
                                      <p:tavLst>
                                        <p:tav tm="0" fmla="#ppt_w*sin(2.5*pi*$)">
                                          <p:val>
                                            <p:fltVal val="0"/>
                                          </p:val>
                                        </p:tav>
                                        <p:tav tm="100000">
                                          <p:val>
                                            <p:fltVal val="1"/>
                                          </p:val>
                                        </p:tav>
                                      </p:tavLst>
                                    </p:anim>
                                    <p:anim calcmode="lin" valueType="num">
                                      <p:cBhvr>
                                        <p:cTn id="326" dur="3000" fill="hold"/>
                                        <p:tgtEl>
                                          <p:spTgt spid="19"/>
                                        </p:tgtEl>
                                        <p:attrNameLst>
                                          <p:attrName>ppt_h</p:attrName>
                                        </p:attrNameLst>
                                      </p:cBhvr>
                                      <p:tavLst>
                                        <p:tav tm="0">
                                          <p:val>
                                            <p:strVal val="#ppt_h"/>
                                          </p:val>
                                        </p:tav>
                                        <p:tav tm="100000">
                                          <p:val>
                                            <p:strVal val="#ppt_h"/>
                                          </p:val>
                                        </p:tav>
                                      </p:tavLst>
                                    </p:anim>
                                  </p:childTnLst>
                                </p:cTn>
                              </p:par>
                              <p:par>
                                <p:cTn id="327" presetID="19" presetClass="entr" presetSubtype="5" fill="hold" grpId="1" nodeType="withEffect">
                                  <p:stCondLst>
                                    <p:cond delay="0"/>
                                  </p:stCondLst>
                                  <p:childTnLst>
                                    <p:set>
                                      <p:cBhvr>
                                        <p:cTn id="328" dur="1" fill="hold">
                                          <p:stCondLst>
                                            <p:cond delay="0"/>
                                          </p:stCondLst>
                                        </p:cTn>
                                        <p:tgtEl>
                                          <p:spTgt spid="20"/>
                                        </p:tgtEl>
                                        <p:attrNameLst>
                                          <p:attrName>style.visibility</p:attrName>
                                        </p:attrNameLst>
                                      </p:cBhvr>
                                      <p:to>
                                        <p:strVal val="visible"/>
                                      </p:to>
                                    </p:set>
                                    <p:anim calcmode="lin" valueType="num">
                                      <p:cBhvr>
                                        <p:cTn id="329" dur="3000" fill="hold"/>
                                        <p:tgtEl>
                                          <p:spTgt spid="20"/>
                                        </p:tgtEl>
                                        <p:attrNameLst>
                                          <p:attrName>ppt_w</p:attrName>
                                        </p:attrNameLst>
                                      </p:cBhvr>
                                      <p:tavLst>
                                        <p:tav tm="0">
                                          <p:val>
                                            <p:strVal val="#ppt_w"/>
                                          </p:val>
                                        </p:tav>
                                        <p:tav tm="100000">
                                          <p:val>
                                            <p:strVal val="#ppt_w"/>
                                          </p:val>
                                        </p:tav>
                                      </p:tavLst>
                                    </p:anim>
                                    <p:anim calcmode="lin" valueType="num">
                                      <p:cBhvr>
                                        <p:cTn id="330" dur="3000" fill="hold"/>
                                        <p:tgtEl>
                                          <p:spTgt spid="20"/>
                                        </p:tgtEl>
                                        <p:attrNameLst>
                                          <p:attrName>ppt_h</p:attrName>
                                        </p:attrNameLst>
                                      </p:cBhvr>
                                      <p:tavLst>
                                        <p:tav tm="0" fmla="#ppt_h*sin(2.5*pi*$)">
                                          <p:val>
                                            <p:fltVal val="0"/>
                                          </p:val>
                                        </p:tav>
                                        <p:tav tm="100000">
                                          <p:val>
                                            <p:fltVal val="1"/>
                                          </p:val>
                                        </p:tav>
                                      </p:tavLst>
                                    </p:anim>
                                  </p:childTnLst>
                                </p:cTn>
                              </p:par>
                              <p:par>
                                <p:cTn id="331" presetID="19" presetClass="entr" presetSubtype="10" fill="hold" grpId="1" nodeType="withEffect">
                                  <p:stCondLst>
                                    <p:cond delay="0"/>
                                  </p:stCondLst>
                                  <p:childTnLst>
                                    <p:set>
                                      <p:cBhvr>
                                        <p:cTn id="332" dur="1" fill="hold">
                                          <p:stCondLst>
                                            <p:cond delay="0"/>
                                          </p:stCondLst>
                                        </p:cTn>
                                        <p:tgtEl>
                                          <p:spTgt spid="28"/>
                                        </p:tgtEl>
                                        <p:attrNameLst>
                                          <p:attrName>style.visibility</p:attrName>
                                        </p:attrNameLst>
                                      </p:cBhvr>
                                      <p:to>
                                        <p:strVal val="visible"/>
                                      </p:to>
                                    </p:set>
                                    <p:anim calcmode="lin" valueType="num">
                                      <p:cBhvr>
                                        <p:cTn id="333" dur="3000" fill="hold"/>
                                        <p:tgtEl>
                                          <p:spTgt spid="28"/>
                                        </p:tgtEl>
                                        <p:attrNameLst>
                                          <p:attrName>ppt_w</p:attrName>
                                        </p:attrNameLst>
                                      </p:cBhvr>
                                      <p:tavLst>
                                        <p:tav tm="0" fmla="#ppt_w*sin(2.5*pi*$)">
                                          <p:val>
                                            <p:fltVal val="0"/>
                                          </p:val>
                                        </p:tav>
                                        <p:tav tm="100000">
                                          <p:val>
                                            <p:fltVal val="1"/>
                                          </p:val>
                                        </p:tav>
                                      </p:tavLst>
                                    </p:anim>
                                    <p:anim calcmode="lin" valueType="num">
                                      <p:cBhvr>
                                        <p:cTn id="334" dur="3000" fill="hold"/>
                                        <p:tgtEl>
                                          <p:spTgt spid="28"/>
                                        </p:tgtEl>
                                        <p:attrNameLst>
                                          <p:attrName>ppt_h</p:attrName>
                                        </p:attrNameLst>
                                      </p:cBhvr>
                                      <p:tavLst>
                                        <p:tav tm="0">
                                          <p:val>
                                            <p:strVal val="#ppt_h"/>
                                          </p:val>
                                        </p:tav>
                                        <p:tav tm="100000">
                                          <p:val>
                                            <p:strVal val="#ppt_h"/>
                                          </p:val>
                                        </p:tav>
                                      </p:tavLst>
                                    </p:anim>
                                  </p:childTnLst>
                                </p:cTn>
                              </p:par>
                              <p:par>
                                <p:cTn id="335" presetID="19" presetClass="entr" presetSubtype="5" fill="hold" grpId="1" nodeType="withEffect">
                                  <p:stCondLst>
                                    <p:cond delay="0"/>
                                  </p:stCondLst>
                                  <p:childTnLst>
                                    <p:set>
                                      <p:cBhvr>
                                        <p:cTn id="336" dur="1" fill="hold">
                                          <p:stCondLst>
                                            <p:cond delay="0"/>
                                          </p:stCondLst>
                                        </p:cTn>
                                        <p:tgtEl>
                                          <p:spTgt spid="29"/>
                                        </p:tgtEl>
                                        <p:attrNameLst>
                                          <p:attrName>style.visibility</p:attrName>
                                        </p:attrNameLst>
                                      </p:cBhvr>
                                      <p:to>
                                        <p:strVal val="visible"/>
                                      </p:to>
                                    </p:set>
                                    <p:anim calcmode="lin" valueType="num">
                                      <p:cBhvr>
                                        <p:cTn id="337" dur="3000" fill="hold"/>
                                        <p:tgtEl>
                                          <p:spTgt spid="29"/>
                                        </p:tgtEl>
                                        <p:attrNameLst>
                                          <p:attrName>ppt_w</p:attrName>
                                        </p:attrNameLst>
                                      </p:cBhvr>
                                      <p:tavLst>
                                        <p:tav tm="0">
                                          <p:val>
                                            <p:strVal val="#ppt_w"/>
                                          </p:val>
                                        </p:tav>
                                        <p:tav tm="100000">
                                          <p:val>
                                            <p:strVal val="#ppt_w"/>
                                          </p:val>
                                        </p:tav>
                                      </p:tavLst>
                                    </p:anim>
                                    <p:anim calcmode="lin" valueType="num">
                                      <p:cBhvr>
                                        <p:cTn id="338" dur="3000" fill="hold"/>
                                        <p:tgtEl>
                                          <p:spTgt spid="29"/>
                                        </p:tgtEl>
                                        <p:attrNameLst>
                                          <p:attrName>ppt_h</p:attrName>
                                        </p:attrNameLst>
                                      </p:cBhvr>
                                      <p:tavLst>
                                        <p:tav tm="0" fmla="#ppt_h*sin(2.5*pi*$)">
                                          <p:val>
                                            <p:fltVal val="0"/>
                                          </p:val>
                                        </p:tav>
                                        <p:tav tm="100000">
                                          <p:val>
                                            <p:fltVal val="1"/>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30"/>
                                        </p:tgtEl>
                                        <p:attrNameLst>
                                          <p:attrName>style.visibility</p:attrName>
                                        </p:attrNameLst>
                                      </p:cBhvr>
                                      <p:to>
                                        <p:strVal val="visible"/>
                                      </p:to>
                                    </p:set>
                                    <p:anim calcmode="lin" valueType="num">
                                      <p:cBhvr>
                                        <p:cTn id="341" dur="3000" fill="hold"/>
                                        <p:tgtEl>
                                          <p:spTgt spid="30"/>
                                        </p:tgtEl>
                                        <p:attrNameLst>
                                          <p:attrName>ppt_w</p:attrName>
                                        </p:attrNameLst>
                                      </p:cBhvr>
                                      <p:tavLst>
                                        <p:tav tm="0" fmla="#ppt_w*sin(2.5*pi*$)">
                                          <p:val>
                                            <p:fltVal val="0"/>
                                          </p:val>
                                        </p:tav>
                                        <p:tav tm="100000">
                                          <p:val>
                                            <p:fltVal val="1"/>
                                          </p:val>
                                        </p:tav>
                                      </p:tavLst>
                                    </p:anim>
                                    <p:anim calcmode="lin" valueType="num">
                                      <p:cBhvr>
                                        <p:cTn id="342" dur="3000" fill="hold"/>
                                        <p:tgtEl>
                                          <p:spTgt spid="30"/>
                                        </p:tgtEl>
                                        <p:attrNameLst>
                                          <p:attrName>ppt_h</p:attrName>
                                        </p:attrNameLst>
                                      </p:cBhvr>
                                      <p:tavLst>
                                        <p:tav tm="0">
                                          <p:val>
                                            <p:strVal val="#ppt_h"/>
                                          </p:val>
                                        </p:tav>
                                        <p:tav tm="100000">
                                          <p:val>
                                            <p:strVal val="#ppt_h"/>
                                          </p:val>
                                        </p:tav>
                                      </p:tavLst>
                                    </p:anim>
                                  </p:childTnLst>
                                </p:cTn>
                              </p:par>
                              <p:par>
                                <p:cTn id="343" presetID="19" presetClass="entr" presetSubtype="5" fill="hold" grpId="1" nodeType="withEffect">
                                  <p:stCondLst>
                                    <p:cond delay="0"/>
                                  </p:stCondLst>
                                  <p:childTnLst>
                                    <p:set>
                                      <p:cBhvr>
                                        <p:cTn id="344" dur="1" fill="hold">
                                          <p:stCondLst>
                                            <p:cond delay="0"/>
                                          </p:stCondLst>
                                        </p:cTn>
                                        <p:tgtEl>
                                          <p:spTgt spid="31"/>
                                        </p:tgtEl>
                                        <p:attrNameLst>
                                          <p:attrName>style.visibility</p:attrName>
                                        </p:attrNameLst>
                                      </p:cBhvr>
                                      <p:to>
                                        <p:strVal val="visible"/>
                                      </p:to>
                                    </p:set>
                                    <p:anim calcmode="lin" valueType="num">
                                      <p:cBhvr>
                                        <p:cTn id="345" dur="3000" fill="hold"/>
                                        <p:tgtEl>
                                          <p:spTgt spid="31"/>
                                        </p:tgtEl>
                                        <p:attrNameLst>
                                          <p:attrName>ppt_w</p:attrName>
                                        </p:attrNameLst>
                                      </p:cBhvr>
                                      <p:tavLst>
                                        <p:tav tm="0">
                                          <p:val>
                                            <p:strVal val="#ppt_w"/>
                                          </p:val>
                                        </p:tav>
                                        <p:tav tm="100000">
                                          <p:val>
                                            <p:strVal val="#ppt_w"/>
                                          </p:val>
                                        </p:tav>
                                      </p:tavLst>
                                    </p:anim>
                                    <p:anim calcmode="lin" valueType="num">
                                      <p:cBhvr>
                                        <p:cTn id="346" dur="3000" fill="hold"/>
                                        <p:tgtEl>
                                          <p:spTgt spid="31"/>
                                        </p:tgtEl>
                                        <p:attrNameLst>
                                          <p:attrName>ppt_h</p:attrName>
                                        </p:attrNameLst>
                                      </p:cBhvr>
                                      <p:tavLst>
                                        <p:tav tm="0" fmla="#ppt_h*sin(2.5*pi*$)">
                                          <p:val>
                                            <p:fltVal val="0"/>
                                          </p:val>
                                        </p:tav>
                                        <p:tav tm="100000">
                                          <p:val>
                                            <p:fltVal val="1"/>
                                          </p:val>
                                        </p:tav>
                                      </p:tavLst>
                                    </p:anim>
                                  </p:childTnLst>
                                </p:cTn>
                              </p:par>
                              <p:par>
                                <p:cTn id="347" presetID="19" presetClass="entr" presetSubtype="10" fill="hold" grpId="1" nodeType="withEffect">
                                  <p:stCondLst>
                                    <p:cond delay="0"/>
                                  </p:stCondLst>
                                  <p:childTnLst>
                                    <p:set>
                                      <p:cBhvr>
                                        <p:cTn id="348" dur="1" fill="hold">
                                          <p:stCondLst>
                                            <p:cond delay="0"/>
                                          </p:stCondLst>
                                        </p:cTn>
                                        <p:tgtEl>
                                          <p:spTgt spid="32"/>
                                        </p:tgtEl>
                                        <p:attrNameLst>
                                          <p:attrName>style.visibility</p:attrName>
                                        </p:attrNameLst>
                                      </p:cBhvr>
                                      <p:to>
                                        <p:strVal val="visible"/>
                                      </p:to>
                                    </p:set>
                                    <p:anim calcmode="lin" valueType="num">
                                      <p:cBhvr>
                                        <p:cTn id="349" dur="3000" fill="hold"/>
                                        <p:tgtEl>
                                          <p:spTgt spid="32"/>
                                        </p:tgtEl>
                                        <p:attrNameLst>
                                          <p:attrName>ppt_w</p:attrName>
                                        </p:attrNameLst>
                                      </p:cBhvr>
                                      <p:tavLst>
                                        <p:tav tm="0" fmla="#ppt_w*sin(2.5*pi*$)">
                                          <p:val>
                                            <p:fltVal val="0"/>
                                          </p:val>
                                        </p:tav>
                                        <p:tav tm="100000">
                                          <p:val>
                                            <p:fltVal val="1"/>
                                          </p:val>
                                        </p:tav>
                                      </p:tavLst>
                                    </p:anim>
                                    <p:anim calcmode="lin" valueType="num">
                                      <p:cBhvr>
                                        <p:cTn id="350" dur="3000" fill="hold"/>
                                        <p:tgtEl>
                                          <p:spTgt spid="32"/>
                                        </p:tgtEl>
                                        <p:attrNameLst>
                                          <p:attrName>ppt_h</p:attrName>
                                        </p:attrNameLst>
                                      </p:cBhvr>
                                      <p:tavLst>
                                        <p:tav tm="0">
                                          <p:val>
                                            <p:strVal val="#ppt_h"/>
                                          </p:val>
                                        </p:tav>
                                        <p:tav tm="100000">
                                          <p:val>
                                            <p:strVal val="#ppt_h"/>
                                          </p:val>
                                        </p:tav>
                                      </p:tavLst>
                                    </p:anim>
                                  </p:childTnLst>
                                </p:cTn>
                              </p:par>
                              <p:par>
                                <p:cTn id="351" presetID="19" presetClass="entr" presetSubtype="5" fill="hold" grpId="1" nodeType="withEffect">
                                  <p:stCondLst>
                                    <p:cond delay="0"/>
                                  </p:stCondLst>
                                  <p:childTnLst>
                                    <p:set>
                                      <p:cBhvr>
                                        <p:cTn id="352" dur="1" fill="hold">
                                          <p:stCondLst>
                                            <p:cond delay="0"/>
                                          </p:stCondLst>
                                        </p:cTn>
                                        <p:tgtEl>
                                          <p:spTgt spid="33"/>
                                        </p:tgtEl>
                                        <p:attrNameLst>
                                          <p:attrName>style.visibility</p:attrName>
                                        </p:attrNameLst>
                                      </p:cBhvr>
                                      <p:to>
                                        <p:strVal val="visible"/>
                                      </p:to>
                                    </p:set>
                                    <p:anim calcmode="lin" valueType="num">
                                      <p:cBhvr>
                                        <p:cTn id="353" dur="3000" fill="hold"/>
                                        <p:tgtEl>
                                          <p:spTgt spid="33"/>
                                        </p:tgtEl>
                                        <p:attrNameLst>
                                          <p:attrName>ppt_w</p:attrName>
                                        </p:attrNameLst>
                                      </p:cBhvr>
                                      <p:tavLst>
                                        <p:tav tm="0">
                                          <p:val>
                                            <p:strVal val="#ppt_w"/>
                                          </p:val>
                                        </p:tav>
                                        <p:tav tm="100000">
                                          <p:val>
                                            <p:strVal val="#ppt_w"/>
                                          </p:val>
                                        </p:tav>
                                      </p:tavLst>
                                    </p:anim>
                                    <p:anim calcmode="lin" valueType="num">
                                      <p:cBhvr>
                                        <p:cTn id="354" dur="3000" fill="hold"/>
                                        <p:tgtEl>
                                          <p:spTgt spid="33"/>
                                        </p:tgtEl>
                                        <p:attrNameLst>
                                          <p:attrName>ppt_h</p:attrName>
                                        </p:attrNameLst>
                                      </p:cBhvr>
                                      <p:tavLst>
                                        <p:tav tm="0" fmla="#ppt_h*sin(2.5*pi*$)">
                                          <p:val>
                                            <p:fltVal val="0"/>
                                          </p:val>
                                        </p:tav>
                                        <p:tav tm="100000">
                                          <p:val>
                                            <p:fltVal val="1"/>
                                          </p:val>
                                        </p:tav>
                                      </p:tavLst>
                                    </p:anim>
                                  </p:childTnLst>
                                </p:cTn>
                              </p:par>
                              <p:par>
                                <p:cTn id="355" presetID="19" presetClass="entr" presetSubtype="10" fill="hold" grpId="1" nodeType="withEffect">
                                  <p:stCondLst>
                                    <p:cond delay="0"/>
                                  </p:stCondLst>
                                  <p:childTnLst>
                                    <p:set>
                                      <p:cBhvr>
                                        <p:cTn id="356" dur="1" fill="hold">
                                          <p:stCondLst>
                                            <p:cond delay="0"/>
                                          </p:stCondLst>
                                        </p:cTn>
                                        <p:tgtEl>
                                          <p:spTgt spid="34"/>
                                        </p:tgtEl>
                                        <p:attrNameLst>
                                          <p:attrName>style.visibility</p:attrName>
                                        </p:attrNameLst>
                                      </p:cBhvr>
                                      <p:to>
                                        <p:strVal val="visible"/>
                                      </p:to>
                                    </p:set>
                                    <p:anim calcmode="lin" valueType="num">
                                      <p:cBhvr>
                                        <p:cTn id="357" dur="3000" fill="hold"/>
                                        <p:tgtEl>
                                          <p:spTgt spid="34"/>
                                        </p:tgtEl>
                                        <p:attrNameLst>
                                          <p:attrName>ppt_w</p:attrName>
                                        </p:attrNameLst>
                                      </p:cBhvr>
                                      <p:tavLst>
                                        <p:tav tm="0" fmla="#ppt_w*sin(2.5*pi*$)">
                                          <p:val>
                                            <p:fltVal val="0"/>
                                          </p:val>
                                        </p:tav>
                                        <p:tav tm="100000">
                                          <p:val>
                                            <p:fltVal val="1"/>
                                          </p:val>
                                        </p:tav>
                                      </p:tavLst>
                                    </p:anim>
                                    <p:anim calcmode="lin" valueType="num">
                                      <p:cBhvr>
                                        <p:cTn id="358" dur="3000" fill="hold"/>
                                        <p:tgtEl>
                                          <p:spTgt spid="34"/>
                                        </p:tgtEl>
                                        <p:attrNameLst>
                                          <p:attrName>ppt_h</p:attrName>
                                        </p:attrNameLst>
                                      </p:cBhvr>
                                      <p:tavLst>
                                        <p:tav tm="0">
                                          <p:val>
                                            <p:strVal val="#ppt_h"/>
                                          </p:val>
                                        </p:tav>
                                        <p:tav tm="100000">
                                          <p:val>
                                            <p:strVal val="#ppt_h"/>
                                          </p:val>
                                        </p:tav>
                                      </p:tavLst>
                                    </p:anim>
                                  </p:childTnLst>
                                </p:cTn>
                              </p:par>
                            </p:childTnLst>
                          </p:cTn>
                        </p:par>
                        <p:par>
                          <p:cTn id="359" fill="hold">
                            <p:stCondLst>
                              <p:cond delay="3000"/>
                            </p:stCondLst>
                            <p:childTnLst>
                              <p:par>
                                <p:cTn id="360" presetID="2" presetClass="exit" presetSubtype="2" fill="hold" grpId="2" nodeType="afterEffect">
                                  <p:stCondLst>
                                    <p:cond delay="0"/>
                                  </p:stCondLst>
                                  <p:childTnLst>
                                    <p:anim calcmode="lin" valueType="num">
                                      <p:cBhvr additive="base">
                                        <p:cTn id="361" dur="3000"/>
                                        <p:tgtEl>
                                          <p:spTgt spid="3"/>
                                        </p:tgtEl>
                                        <p:attrNameLst>
                                          <p:attrName>ppt_x</p:attrName>
                                        </p:attrNameLst>
                                      </p:cBhvr>
                                      <p:tavLst>
                                        <p:tav tm="0">
                                          <p:val>
                                            <p:strVal val="ppt_x"/>
                                          </p:val>
                                        </p:tav>
                                        <p:tav tm="100000">
                                          <p:val>
                                            <p:strVal val="1+ppt_w/2"/>
                                          </p:val>
                                        </p:tav>
                                      </p:tavLst>
                                    </p:anim>
                                    <p:anim calcmode="lin" valueType="num">
                                      <p:cBhvr additive="base">
                                        <p:cTn id="362" dur="3000"/>
                                        <p:tgtEl>
                                          <p:spTgt spid="3"/>
                                        </p:tgtEl>
                                        <p:attrNameLst>
                                          <p:attrName>ppt_y</p:attrName>
                                        </p:attrNameLst>
                                      </p:cBhvr>
                                      <p:tavLst>
                                        <p:tav tm="0">
                                          <p:val>
                                            <p:strVal val="ppt_y"/>
                                          </p:val>
                                        </p:tav>
                                        <p:tav tm="100000">
                                          <p:val>
                                            <p:strVal val="ppt_y"/>
                                          </p:val>
                                        </p:tav>
                                      </p:tavLst>
                                    </p:anim>
                                    <p:set>
                                      <p:cBhvr>
                                        <p:cTn id="363" dur="1" fill="hold">
                                          <p:stCondLst>
                                            <p:cond delay="2999"/>
                                          </p:stCondLst>
                                        </p:cTn>
                                        <p:tgtEl>
                                          <p:spTgt spid="3"/>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3000"/>
                                        <p:tgtEl>
                                          <p:spTgt spid="5"/>
                                        </p:tgtEl>
                                        <p:attrNameLst>
                                          <p:attrName>ppt_x</p:attrName>
                                        </p:attrNameLst>
                                      </p:cBhvr>
                                      <p:tavLst>
                                        <p:tav tm="0">
                                          <p:val>
                                            <p:strVal val="ppt_x"/>
                                          </p:val>
                                        </p:tav>
                                        <p:tav tm="100000">
                                          <p:val>
                                            <p:strVal val="1+ppt_w/2"/>
                                          </p:val>
                                        </p:tav>
                                      </p:tavLst>
                                    </p:anim>
                                    <p:anim calcmode="lin" valueType="num">
                                      <p:cBhvr additive="base">
                                        <p:cTn id="366" dur="3000"/>
                                        <p:tgtEl>
                                          <p:spTgt spid="5"/>
                                        </p:tgtEl>
                                        <p:attrNameLst>
                                          <p:attrName>ppt_y</p:attrName>
                                        </p:attrNameLst>
                                      </p:cBhvr>
                                      <p:tavLst>
                                        <p:tav tm="0">
                                          <p:val>
                                            <p:strVal val="ppt_y"/>
                                          </p:val>
                                        </p:tav>
                                        <p:tav tm="100000">
                                          <p:val>
                                            <p:strVal val="ppt_y"/>
                                          </p:val>
                                        </p:tav>
                                      </p:tavLst>
                                    </p:anim>
                                    <p:set>
                                      <p:cBhvr>
                                        <p:cTn id="367" dur="1" fill="hold">
                                          <p:stCondLst>
                                            <p:cond delay="2999"/>
                                          </p:stCondLst>
                                        </p:cTn>
                                        <p:tgtEl>
                                          <p:spTgt spid="5"/>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3000"/>
                                        <p:tgtEl>
                                          <p:spTgt spid="8"/>
                                        </p:tgtEl>
                                        <p:attrNameLst>
                                          <p:attrName>ppt_x</p:attrName>
                                        </p:attrNameLst>
                                      </p:cBhvr>
                                      <p:tavLst>
                                        <p:tav tm="0">
                                          <p:val>
                                            <p:strVal val="ppt_x"/>
                                          </p:val>
                                        </p:tav>
                                        <p:tav tm="100000">
                                          <p:val>
                                            <p:strVal val="1+ppt_w/2"/>
                                          </p:val>
                                        </p:tav>
                                      </p:tavLst>
                                    </p:anim>
                                    <p:anim calcmode="lin" valueType="num">
                                      <p:cBhvr additive="base">
                                        <p:cTn id="370" dur="3000"/>
                                        <p:tgtEl>
                                          <p:spTgt spid="8"/>
                                        </p:tgtEl>
                                        <p:attrNameLst>
                                          <p:attrName>ppt_y</p:attrName>
                                        </p:attrNameLst>
                                      </p:cBhvr>
                                      <p:tavLst>
                                        <p:tav tm="0">
                                          <p:val>
                                            <p:strVal val="ppt_y"/>
                                          </p:val>
                                        </p:tav>
                                        <p:tav tm="100000">
                                          <p:val>
                                            <p:strVal val="ppt_y"/>
                                          </p:val>
                                        </p:tav>
                                      </p:tavLst>
                                    </p:anim>
                                    <p:set>
                                      <p:cBhvr>
                                        <p:cTn id="371" dur="1" fill="hold">
                                          <p:stCondLst>
                                            <p:cond delay="2999"/>
                                          </p:stCondLst>
                                        </p:cTn>
                                        <p:tgtEl>
                                          <p:spTgt spid="8"/>
                                        </p:tgtEl>
                                        <p:attrNameLst>
                                          <p:attrName>style.visibility</p:attrName>
                                        </p:attrNameLst>
                                      </p:cBhvr>
                                      <p:to>
                                        <p:strVal val="hidden"/>
                                      </p:to>
                                    </p:set>
                                  </p:childTnLst>
                                </p:cTn>
                              </p:par>
                              <p:par>
                                <p:cTn id="372" presetID="2" presetClass="exit" presetSubtype="2" fill="hold" grpId="2" nodeType="withEffect">
                                  <p:stCondLst>
                                    <p:cond delay="0"/>
                                  </p:stCondLst>
                                  <p:childTnLst>
                                    <p:anim calcmode="lin" valueType="num">
                                      <p:cBhvr additive="base">
                                        <p:cTn id="373" dur="3000"/>
                                        <p:tgtEl>
                                          <p:spTgt spid="9"/>
                                        </p:tgtEl>
                                        <p:attrNameLst>
                                          <p:attrName>ppt_x</p:attrName>
                                        </p:attrNameLst>
                                      </p:cBhvr>
                                      <p:tavLst>
                                        <p:tav tm="0">
                                          <p:val>
                                            <p:strVal val="ppt_x"/>
                                          </p:val>
                                        </p:tav>
                                        <p:tav tm="100000">
                                          <p:val>
                                            <p:strVal val="1+ppt_w/2"/>
                                          </p:val>
                                        </p:tav>
                                      </p:tavLst>
                                    </p:anim>
                                    <p:anim calcmode="lin" valueType="num">
                                      <p:cBhvr additive="base">
                                        <p:cTn id="374" dur="3000"/>
                                        <p:tgtEl>
                                          <p:spTgt spid="9"/>
                                        </p:tgtEl>
                                        <p:attrNameLst>
                                          <p:attrName>ppt_y</p:attrName>
                                        </p:attrNameLst>
                                      </p:cBhvr>
                                      <p:tavLst>
                                        <p:tav tm="0">
                                          <p:val>
                                            <p:strVal val="ppt_y"/>
                                          </p:val>
                                        </p:tav>
                                        <p:tav tm="100000">
                                          <p:val>
                                            <p:strVal val="ppt_y"/>
                                          </p:val>
                                        </p:tav>
                                      </p:tavLst>
                                    </p:anim>
                                    <p:set>
                                      <p:cBhvr>
                                        <p:cTn id="375" dur="1" fill="hold">
                                          <p:stCondLst>
                                            <p:cond delay="2999"/>
                                          </p:stCondLst>
                                        </p:cTn>
                                        <p:tgtEl>
                                          <p:spTgt spid="9"/>
                                        </p:tgtEl>
                                        <p:attrNameLst>
                                          <p:attrName>style.visibility</p:attrName>
                                        </p:attrNameLst>
                                      </p:cBhvr>
                                      <p:to>
                                        <p:strVal val="hidden"/>
                                      </p:to>
                                    </p:set>
                                  </p:childTnLst>
                                </p:cTn>
                              </p:par>
                              <p:par>
                                <p:cTn id="376" presetID="2" presetClass="exit" presetSubtype="2" fill="hold" grpId="2" nodeType="withEffect">
                                  <p:stCondLst>
                                    <p:cond delay="0"/>
                                  </p:stCondLst>
                                  <p:childTnLst>
                                    <p:anim calcmode="lin" valueType="num">
                                      <p:cBhvr additive="base">
                                        <p:cTn id="377" dur="3000"/>
                                        <p:tgtEl>
                                          <p:spTgt spid="11"/>
                                        </p:tgtEl>
                                        <p:attrNameLst>
                                          <p:attrName>ppt_x</p:attrName>
                                        </p:attrNameLst>
                                      </p:cBhvr>
                                      <p:tavLst>
                                        <p:tav tm="0">
                                          <p:val>
                                            <p:strVal val="ppt_x"/>
                                          </p:val>
                                        </p:tav>
                                        <p:tav tm="100000">
                                          <p:val>
                                            <p:strVal val="1+ppt_w/2"/>
                                          </p:val>
                                        </p:tav>
                                      </p:tavLst>
                                    </p:anim>
                                    <p:anim calcmode="lin" valueType="num">
                                      <p:cBhvr additive="base">
                                        <p:cTn id="378" dur="3000"/>
                                        <p:tgtEl>
                                          <p:spTgt spid="11"/>
                                        </p:tgtEl>
                                        <p:attrNameLst>
                                          <p:attrName>ppt_y</p:attrName>
                                        </p:attrNameLst>
                                      </p:cBhvr>
                                      <p:tavLst>
                                        <p:tav tm="0">
                                          <p:val>
                                            <p:strVal val="ppt_y"/>
                                          </p:val>
                                        </p:tav>
                                        <p:tav tm="100000">
                                          <p:val>
                                            <p:strVal val="ppt_y"/>
                                          </p:val>
                                        </p:tav>
                                      </p:tavLst>
                                    </p:anim>
                                    <p:set>
                                      <p:cBhvr>
                                        <p:cTn id="379" dur="1" fill="hold">
                                          <p:stCondLst>
                                            <p:cond delay="2999"/>
                                          </p:stCondLst>
                                        </p:cTn>
                                        <p:tgtEl>
                                          <p:spTgt spid="11"/>
                                        </p:tgtEl>
                                        <p:attrNameLst>
                                          <p:attrName>style.visibility</p:attrName>
                                        </p:attrNameLst>
                                      </p:cBhvr>
                                      <p:to>
                                        <p:strVal val="hidden"/>
                                      </p:to>
                                    </p:set>
                                  </p:childTnLst>
                                </p:cTn>
                              </p:par>
                              <p:par>
                                <p:cTn id="380" presetID="2" presetClass="exit" presetSubtype="2" fill="hold" grpId="2" nodeType="withEffect">
                                  <p:stCondLst>
                                    <p:cond delay="0"/>
                                  </p:stCondLst>
                                  <p:childTnLst>
                                    <p:anim calcmode="lin" valueType="num">
                                      <p:cBhvr additive="base">
                                        <p:cTn id="381" dur="3000"/>
                                        <p:tgtEl>
                                          <p:spTgt spid="12"/>
                                        </p:tgtEl>
                                        <p:attrNameLst>
                                          <p:attrName>ppt_x</p:attrName>
                                        </p:attrNameLst>
                                      </p:cBhvr>
                                      <p:tavLst>
                                        <p:tav tm="0">
                                          <p:val>
                                            <p:strVal val="ppt_x"/>
                                          </p:val>
                                        </p:tav>
                                        <p:tav tm="100000">
                                          <p:val>
                                            <p:strVal val="1+ppt_w/2"/>
                                          </p:val>
                                        </p:tav>
                                      </p:tavLst>
                                    </p:anim>
                                    <p:anim calcmode="lin" valueType="num">
                                      <p:cBhvr additive="base">
                                        <p:cTn id="382" dur="3000"/>
                                        <p:tgtEl>
                                          <p:spTgt spid="12"/>
                                        </p:tgtEl>
                                        <p:attrNameLst>
                                          <p:attrName>ppt_y</p:attrName>
                                        </p:attrNameLst>
                                      </p:cBhvr>
                                      <p:tavLst>
                                        <p:tav tm="0">
                                          <p:val>
                                            <p:strVal val="ppt_y"/>
                                          </p:val>
                                        </p:tav>
                                        <p:tav tm="100000">
                                          <p:val>
                                            <p:strVal val="ppt_y"/>
                                          </p:val>
                                        </p:tav>
                                      </p:tavLst>
                                    </p:anim>
                                    <p:set>
                                      <p:cBhvr>
                                        <p:cTn id="383" dur="1" fill="hold">
                                          <p:stCondLst>
                                            <p:cond delay="2999"/>
                                          </p:stCondLst>
                                        </p:cTn>
                                        <p:tgtEl>
                                          <p:spTgt spid="12"/>
                                        </p:tgtEl>
                                        <p:attrNameLst>
                                          <p:attrName>style.visibility</p:attrName>
                                        </p:attrNameLst>
                                      </p:cBhvr>
                                      <p:to>
                                        <p:strVal val="hidden"/>
                                      </p:to>
                                    </p:set>
                                  </p:childTnLst>
                                </p:cTn>
                              </p:par>
                              <p:par>
                                <p:cTn id="384" presetID="2" presetClass="exit" presetSubtype="2" fill="hold" grpId="2" nodeType="withEffect">
                                  <p:stCondLst>
                                    <p:cond delay="0"/>
                                  </p:stCondLst>
                                  <p:childTnLst>
                                    <p:anim calcmode="lin" valueType="num">
                                      <p:cBhvr additive="base">
                                        <p:cTn id="385" dur="3000"/>
                                        <p:tgtEl>
                                          <p:spTgt spid="13"/>
                                        </p:tgtEl>
                                        <p:attrNameLst>
                                          <p:attrName>ppt_x</p:attrName>
                                        </p:attrNameLst>
                                      </p:cBhvr>
                                      <p:tavLst>
                                        <p:tav tm="0">
                                          <p:val>
                                            <p:strVal val="ppt_x"/>
                                          </p:val>
                                        </p:tav>
                                        <p:tav tm="100000">
                                          <p:val>
                                            <p:strVal val="1+ppt_w/2"/>
                                          </p:val>
                                        </p:tav>
                                      </p:tavLst>
                                    </p:anim>
                                    <p:anim calcmode="lin" valueType="num">
                                      <p:cBhvr additive="base">
                                        <p:cTn id="386" dur="3000"/>
                                        <p:tgtEl>
                                          <p:spTgt spid="13"/>
                                        </p:tgtEl>
                                        <p:attrNameLst>
                                          <p:attrName>ppt_y</p:attrName>
                                        </p:attrNameLst>
                                      </p:cBhvr>
                                      <p:tavLst>
                                        <p:tav tm="0">
                                          <p:val>
                                            <p:strVal val="ppt_y"/>
                                          </p:val>
                                        </p:tav>
                                        <p:tav tm="100000">
                                          <p:val>
                                            <p:strVal val="ppt_y"/>
                                          </p:val>
                                        </p:tav>
                                      </p:tavLst>
                                    </p:anim>
                                    <p:set>
                                      <p:cBhvr>
                                        <p:cTn id="387" dur="1" fill="hold">
                                          <p:stCondLst>
                                            <p:cond delay="2999"/>
                                          </p:stCondLst>
                                        </p:cTn>
                                        <p:tgtEl>
                                          <p:spTgt spid="13"/>
                                        </p:tgtEl>
                                        <p:attrNameLst>
                                          <p:attrName>style.visibility</p:attrName>
                                        </p:attrNameLst>
                                      </p:cBhvr>
                                      <p:to>
                                        <p:strVal val="hidden"/>
                                      </p:to>
                                    </p:set>
                                  </p:childTnLst>
                                </p:cTn>
                              </p:par>
                              <p:par>
                                <p:cTn id="388" presetID="2" presetClass="exit" presetSubtype="2" fill="hold" grpId="2" nodeType="withEffect">
                                  <p:stCondLst>
                                    <p:cond delay="0"/>
                                  </p:stCondLst>
                                  <p:childTnLst>
                                    <p:anim calcmode="lin" valueType="num">
                                      <p:cBhvr additive="base">
                                        <p:cTn id="389" dur="3000"/>
                                        <p:tgtEl>
                                          <p:spTgt spid="14"/>
                                        </p:tgtEl>
                                        <p:attrNameLst>
                                          <p:attrName>ppt_x</p:attrName>
                                        </p:attrNameLst>
                                      </p:cBhvr>
                                      <p:tavLst>
                                        <p:tav tm="0">
                                          <p:val>
                                            <p:strVal val="ppt_x"/>
                                          </p:val>
                                        </p:tav>
                                        <p:tav tm="100000">
                                          <p:val>
                                            <p:strVal val="1+ppt_w/2"/>
                                          </p:val>
                                        </p:tav>
                                      </p:tavLst>
                                    </p:anim>
                                    <p:anim calcmode="lin" valueType="num">
                                      <p:cBhvr additive="base">
                                        <p:cTn id="390" dur="3000"/>
                                        <p:tgtEl>
                                          <p:spTgt spid="14"/>
                                        </p:tgtEl>
                                        <p:attrNameLst>
                                          <p:attrName>ppt_y</p:attrName>
                                        </p:attrNameLst>
                                      </p:cBhvr>
                                      <p:tavLst>
                                        <p:tav tm="0">
                                          <p:val>
                                            <p:strVal val="ppt_y"/>
                                          </p:val>
                                        </p:tav>
                                        <p:tav tm="100000">
                                          <p:val>
                                            <p:strVal val="ppt_y"/>
                                          </p:val>
                                        </p:tav>
                                      </p:tavLst>
                                    </p:anim>
                                    <p:set>
                                      <p:cBhvr>
                                        <p:cTn id="391" dur="1" fill="hold">
                                          <p:stCondLst>
                                            <p:cond delay="2999"/>
                                          </p:stCondLst>
                                        </p:cTn>
                                        <p:tgtEl>
                                          <p:spTgt spid="14"/>
                                        </p:tgtEl>
                                        <p:attrNameLst>
                                          <p:attrName>style.visibility</p:attrName>
                                        </p:attrNameLst>
                                      </p:cBhvr>
                                      <p:to>
                                        <p:strVal val="hidden"/>
                                      </p:to>
                                    </p:set>
                                  </p:childTnLst>
                                </p:cTn>
                              </p:par>
                              <p:par>
                                <p:cTn id="392" presetID="2" presetClass="exit" presetSubtype="2" fill="hold" grpId="2" nodeType="withEffect">
                                  <p:stCondLst>
                                    <p:cond delay="0"/>
                                  </p:stCondLst>
                                  <p:childTnLst>
                                    <p:anim calcmode="lin" valueType="num">
                                      <p:cBhvr additive="base">
                                        <p:cTn id="393" dur="3000"/>
                                        <p:tgtEl>
                                          <p:spTgt spid="15"/>
                                        </p:tgtEl>
                                        <p:attrNameLst>
                                          <p:attrName>ppt_x</p:attrName>
                                        </p:attrNameLst>
                                      </p:cBhvr>
                                      <p:tavLst>
                                        <p:tav tm="0">
                                          <p:val>
                                            <p:strVal val="ppt_x"/>
                                          </p:val>
                                        </p:tav>
                                        <p:tav tm="100000">
                                          <p:val>
                                            <p:strVal val="1+ppt_w/2"/>
                                          </p:val>
                                        </p:tav>
                                      </p:tavLst>
                                    </p:anim>
                                    <p:anim calcmode="lin" valueType="num">
                                      <p:cBhvr additive="base">
                                        <p:cTn id="394" dur="3000"/>
                                        <p:tgtEl>
                                          <p:spTgt spid="15"/>
                                        </p:tgtEl>
                                        <p:attrNameLst>
                                          <p:attrName>ppt_y</p:attrName>
                                        </p:attrNameLst>
                                      </p:cBhvr>
                                      <p:tavLst>
                                        <p:tav tm="0">
                                          <p:val>
                                            <p:strVal val="ppt_y"/>
                                          </p:val>
                                        </p:tav>
                                        <p:tav tm="100000">
                                          <p:val>
                                            <p:strVal val="ppt_y"/>
                                          </p:val>
                                        </p:tav>
                                      </p:tavLst>
                                    </p:anim>
                                    <p:set>
                                      <p:cBhvr>
                                        <p:cTn id="395" dur="1" fill="hold">
                                          <p:stCondLst>
                                            <p:cond delay="2999"/>
                                          </p:stCondLst>
                                        </p:cTn>
                                        <p:tgtEl>
                                          <p:spTgt spid="15"/>
                                        </p:tgtEl>
                                        <p:attrNameLst>
                                          <p:attrName>style.visibility</p:attrName>
                                        </p:attrNameLst>
                                      </p:cBhvr>
                                      <p:to>
                                        <p:strVal val="hidden"/>
                                      </p:to>
                                    </p:set>
                                  </p:childTnLst>
                                </p:cTn>
                              </p:par>
                              <p:par>
                                <p:cTn id="396" presetID="2" presetClass="exit" presetSubtype="2" fill="hold" grpId="2" nodeType="withEffect">
                                  <p:stCondLst>
                                    <p:cond delay="0"/>
                                  </p:stCondLst>
                                  <p:childTnLst>
                                    <p:anim calcmode="lin" valueType="num">
                                      <p:cBhvr additive="base">
                                        <p:cTn id="397" dur="3000"/>
                                        <p:tgtEl>
                                          <p:spTgt spid="21"/>
                                        </p:tgtEl>
                                        <p:attrNameLst>
                                          <p:attrName>ppt_x</p:attrName>
                                        </p:attrNameLst>
                                      </p:cBhvr>
                                      <p:tavLst>
                                        <p:tav tm="0">
                                          <p:val>
                                            <p:strVal val="ppt_x"/>
                                          </p:val>
                                        </p:tav>
                                        <p:tav tm="100000">
                                          <p:val>
                                            <p:strVal val="1+ppt_w/2"/>
                                          </p:val>
                                        </p:tav>
                                      </p:tavLst>
                                    </p:anim>
                                    <p:anim calcmode="lin" valueType="num">
                                      <p:cBhvr additive="base">
                                        <p:cTn id="398" dur="3000"/>
                                        <p:tgtEl>
                                          <p:spTgt spid="21"/>
                                        </p:tgtEl>
                                        <p:attrNameLst>
                                          <p:attrName>ppt_y</p:attrName>
                                        </p:attrNameLst>
                                      </p:cBhvr>
                                      <p:tavLst>
                                        <p:tav tm="0">
                                          <p:val>
                                            <p:strVal val="ppt_y"/>
                                          </p:val>
                                        </p:tav>
                                        <p:tav tm="100000">
                                          <p:val>
                                            <p:strVal val="ppt_y"/>
                                          </p:val>
                                        </p:tav>
                                      </p:tavLst>
                                    </p:anim>
                                    <p:set>
                                      <p:cBhvr>
                                        <p:cTn id="399" dur="1" fill="hold">
                                          <p:stCondLst>
                                            <p:cond delay="2999"/>
                                          </p:stCondLst>
                                        </p:cTn>
                                        <p:tgtEl>
                                          <p:spTgt spid="21"/>
                                        </p:tgtEl>
                                        <p:attrNameLst>
                                          <p:attrName>style.visibility</p:attrName>
                                        </p:attrNameLst>
                                      </p:cBhvr>
                                      <p:to>
                                        <p:strVal val="hidden"/>
                                      </p:to>
                                    </p:set>
                                  </p:childTnLst>
                                </p:cTn>
                              </p:par>
                              <p:par>
                                <p:cTn id="400" presetID="2" presetClass="exit" presetSubtype="2" fill="hold" grpId="2" nodeType="withEffect">
                                  <p:stCondLst>
                                    <p:cond delay="0"/>
                                  </p:stCondLst>
                                  <p:childTnLst>
                                    <p:anim calcmode="lin" valueType="num">
                                      <p:cBhvr additive="base">
                                        <p:cTn id="401" dur="3000"/>
                                        <p:tgtEl>
                                          <p:spTgt spid="22"/>
                                        </p:tgtEl>
                                        <p:attrNameLst>
                                          <p:attrName>ppt_x</p:attrName>
                                        </p:attrNameLst>
                                      </p:cBhvr>
                                      <p:tavLst>
                                        <p:tav tm="0">
                                          <p:val>
                                            <p:strVal val="ppt_x"/>
                                          </p:val>
                                        </p:tav>
                                        <p:tav tm="100000">
                                          <p:val>
                                            <p:strVal val="1+ppt_w/2"/>
                                          </p:val>
                                        </p:tav>
                                      </p:tavLst>
                                    </p:anim>
                                    <p:anim calcmode="lin" valueType="num">
                                      <p:cBhvr additive="base">
                                        <p:cTn id="402" dur="3000"/>
                                        <p:tgtEl>
                                          <p:spTgt spid="22"/>
                                        </p:tgtEl>
                                        <p:attrNameLst>
                                          <p:attrName>ppt_y</p:attrName>
                                        </p:attrNameLst>
                                      </p:cBhvr>
                                      <p:tavLst>
                                        <p:tav tm="0">
                                          <p:val>
                                            <p:strVal val="ppt_y"/>
                                          </p:val>
                                        </p:tav>
                                        <p:tav tm="100000">
                                          <p:val>
                                            <p:strVal val="ppt_y"/>
                                          </p:val>
                                        </p:tav>
                                      </p:tavLst>
                                    </p:anim>
                                    <p:set>
                                      <p:cBhvr>
                                        <p:cTn id="403" dur="1" fill="hold">
                                          <p:stCondLst>
                                            <p:cond delay="2999"/>
                                          </p:stCondLst>
                                        </p:cTn>
                                        <p:tgtEl>
                                          <p:spTgt spid="22"/>
                                        </p:tgtEl>
                                        <p:attrNameLst>
                                          <p:attrName>style.visibility</p:attrName>
                                        </p:attrNameLst>
                                      </p:cBhvr>
                                      <p:to>
                                        <p:strVal val="hidden"/>
                                      </p:to>
                                    </p:set>
                                  </p:childTnLst>
                                </p:cTn>
                              </p:par>
                              <p:par>
                                <p:cTn id="404" presetID="2" presetClass="exit" presetSubtype="2" fill="hold" grpId="2" nodeType="withEffect">
                                  <p:stCondLst>
                                    <p:cond delay="0"/>
                                  </p:stCondLst>
                                  <p:childTnLst>
                                    <p:anim calcmode="lin" valueType="num">
                                      <p:cBhvr additive="base">
                                        <p:cTn id="405" dur="3000"/>
                                        <p:tgtEl>
                                          <p:spTgt spid="23"/>
                                        </p:tgtEl>
                                        <p:attrNameLst>
                                          <p:attrName>ppt_x</p:attrName>
                                        </p:attrNameLst>
                                      </p:cBhvr>
                                      <p:tavLst>
                                        <p:tav tm="0">
                                          <p:val>
                                            <p:strVal val="ppt_x"/>
                                          </p:val>
                                        </p:tav>
                                        <p:tav tm="100000">
                                          <p:val>
                                            <p:strVal val="1+ppt_w/2"/>
                                          </p:val>
                                        </p:tav>
                                      </p:tavLst>
                                    </p:anim>
                                    <p:anim calcmode="lin" valueType="num">
                                      <p:cBhvr additive="base">
                                        <p:cTn id="406" dur="3000"/>
                                        <p:tgtEl>
                                          <p:spTgt spid="23"/>
                                        </p:tgtEl>
                                        <p:attrNameLst>
                                          <p:attrName>ppt_y</p:attrName>
                                        </p:attrNameLst>
                                      </p:cBhvr>
                                      <p:tavLst>
                                        <p:tav tm="0">
                                          <p:val>
                                            <p:strVal val="ppt_y"/>
                                          </p:val>
                                        </p:tav>
                                        <p:tav tm="100000">
                                          <p:val>
                                            <p:strVal val="ppt_y"/>
                                          </p:val>
                                        </p:tav>
                                      </p:tavLst>
                                    </p:anim>
                                    <p:set>
                                      <p:cBhvr>
                                        <p:cTn id="407" dur="1" fill="hold">
                                          <p:stCondLst>
                                            <p:cond delay="2999"/>
                                          </p:stCondLst>
                                        </p:cTn>
                                        <p:tgtEl>
                                          <p:spTgt spid="23"/>
                                        </p:tgtEl>
                                        <p:attrNameLst>
                                          <p:attrName>style.visibility</p:attrName>
                                        </p:attrNameLst>
                                      </p:cBhvr>
                                      <p:to>
                                        <p:strVal val="hidden"/>
                                      </p:to>
                                    </p:set>
                                  </p:childTnLst>
                                </p:cTn>
                              </p:par>
                              <p:par>
                                <p:cTn id="408" presetID="2" presetClass="exit" presetSubtype="2" fill="hold" grpId="2" nodeType="withEffect">
                                  <p:stCondLst>
                                    <p:cond delay="0"/>
                                  </p:stCondLst>
                                  <p:childTnLst>
                                    <p:anim calcmode="lin" valueType="num">
                                      <p:cBhvr additive="base">
                                        <p:cTn id="409" dur="3000"/>
                                        <p:tgtEl>
                                          <p:spTgt spid="24"/>
                                        </p:tgtEl>
                                        <p:attrNameLst>
                                          <p:attrName>ppt_x</p:attrName>
                                        </p:attrNameLst>
                                      </p:cBhvr>
                                      <p:tavLst>
                                        <p:tav tm="0">
                                          <p:val>
                                            <p:strVal val="ppt_x"/>
                                          </p:val>
                                        </p:tav>
                                        <p:tav tm="100000">
                                          <p:val>
                                            <p:strVal val="1+ppt_w/2"/>
                                          </p:val>
                                        </p:tav>
                                      </p:tavLst>
                                    </p:anim>
                                    <p:anim calcmode="lin" valueType="num">
                                      <p:cBhvr additive="base">
                                        <p:cTn id="410" dur="3000"/>
                                        <p:tgtEl>
                                          <p:spTgt spid="24"/>
                                        </p:tgtEl>
                                        <p:attrNameLst>
                                          <p:attrName>ppt_y</p:attrName>
                                        </p:attrNameLst>
                                      </p:cBhvr>
                                      <p:tavLst>
                                        <p:tav tm="0">
                                          <p:val>
                                            <p:strVal val="ppt_y"/>
                                          </p:val>
                                        </p:tav>
                                        <p:tav tm="100000">
                                          <p:val>
                                            <p:strVal val="ppt_y"/>
                                          </p:val>
                                        </p:tav>
                                      </p:tavLst>
                                    </p:anim>
                                    <p:set>
                                      <p:cBhvr>
                                        <p:cTn id="411" dur="1" fill="hold">
                                          <p:stCondLst>
                                            <p:cond delay="2999"/>
                                          </p:stCondLst>
                                        </p:cTn>
                                        <p:tgtEl>
                                          <p:spTgt spid="24"/>
                                        </p:tgtEl>
                                        <p:attrNameLst>
                                          <p:attrName>style.visibility</p:attrName>
                                        </p:attrNameLst>
                                      </p:cBhvr>
                                      <p:to>
                                        <p:strVal val="hidden"/>
                                      </p:to>
                                    </p:set>
                                  </p:childTnLst>
                                </p:cTn>
                              </p:par>
                              <p:par>
                                <p:cTn id="412" presetID="2" presetClass="exit" presetSubtype="2" fill="hold" grpId="2" nodeType="withEffect">
                                  <p:stCondLst>
                                    <p:cond delay="0"/>
                                  </p:stCondLst>
                                  <p:childTnLst>
                                    <p:anim calcmode="lin" valueType="num">
                                      <p:cBhvr additive="base">
                                        <p:cTn id="413" dur="3000"/>
                                        <p:tgtEl>
                                          <p:spTgt spid="25"/>
                                        </p:tgtEl>
                                        <p:attrNameLst>
                                          <p:attrName>ppt_x</p:attrName>
                                        </p:attrNameLst>
                                      </p:cBhvr>
                                      <p:tavLst>
                                        <p:tav tm="0">
                                          <p:val>
                                            <p:strVal val="ppt_x"/>
                                          </p:val>
                                        </p:tav>
                                        <p:tav tm="100000">
                                          <p:val>
                                            <p:strVal val="1+ppt_w/2"/>
                                          </p:val>
                                        </p:tav>
                                      </p:tavLst>
                                    </p:anim>
                                    <p:anim calcmode="lin" valueType="num">
                                      <p:cBhvr additive="base">
                                        <p:cTn id="414" dur="3000"/>
                                        <p:tgtEl>
                                          <p:spTgt spid="25"/>
                                        </p:tgtEl>
                                        <p:attrNameLst>
                                          <p:attrName>ppt_y</p:attrName>
                                        </p:attrNameLst>
                                      </p:cBhvr>
                                      <p:tavLst>
                                        <p:tav tm="0">
                                          <p:val>
                                            <p:strVal val="ppt_y"/>
                                          </p:val>
                                        </p:tav>
                                        <p:tav tm="100000">
                                          <p:val>
                                            <p:strVal val="ppt_y"/>
                                          </p:val>
                                        </p:tav>
                                      </p:tavLst>
                                    </p:anim>
                                    <p:set>
                                      <p:cBhvr>
                                        <p:cTn id="415" dur="1" fill="hold">
                                          <p:stCondLst>
                                            <p:cond delay="2999"/>
                                          </p:stCondLst>
                                        </p:cTn>
                                        <p:tgtEl>
                                          <p:spTgt spid="25"/>
                                        </p:tgtEl>
                                        <p:attrNameLst>
                                          <p:attrName>style.visibility</p:attrName>
                                        </p:attrNameLst>
                                      </p:cBhvr>
                                      <p:to>
                                        <p:strVal val="hidden"/>
                                      </p:to>
                                    </p:set>
                                  </p:childTnLst>
                                </p:cTn>
                              </p:par>
                              <p:par>
                                <p:cTn id="416" presetID="2" presetClass="exit" presetSubtype="2" fill="hold" grpId="2" nodeType="withEffect">
                                  <p:stCondLst>
                                    <p:cond delay="0"/>
                                  </p:stCondLst>
                                  <p:childTnLst>
                                    <p:anim calcmode="lin" valueType="num">
                                      <p:cBhvr additive="base">
                                        <p:cTn id="417" dur="3000"/>
                                        <p:tgtEl>
                                          <p:spTgt spid="26"/>
                                        </p:tgtEl>
                                        <p:attrNameLst>
                                          <p:attrName>ppt_x</p:attrName>
                                        </p:attrNameLst>
                                      </p:cBhvr>
                                      <p:tavLst>
                                        <p:tav tm="0">
                                          <p:val>
                                            <p:strVal val="ppt_x"/>
                                          </p:val>
                                        </p:tav>
                                        <p:tav tm="100000">
                                          <p:val>
                                            <p:strVal val="1+ppt_w/2"/>
                                          </p:val>
                                        </p:tav>
                                      </p:tavLst>
                                    </p:anim>
                                    <p:anim calcmode="lin" valueType="num">
                                      <p:cBhvr additive="base">
                                        <p:cTn id="418" dur="3000"/>
                                        <p:tgtEl>
                                          <p:spTgt spid="26"/>
                                        </p:tgtEl>
                                        <p:attrNameLst>
                                          <p:attrName>ppt_y</p:attrName>
                                        </p:attrNameLst>
                                      </p:cBhvr>
                                      <p:tavLst>
                                        <p:tav tm="0">
                                          <p:val>
                                            <p:strVal val="ppt_y"/>
                                          </p:val>
                                        </p:tav>
                                        <p:tav tm="100000">
                                          <p:val>
                                            <p:strVal val="ppt_y"/>
                                          </p:val>
                                        </p:tav>
                                      </p:tavLst>
                                    </p:anim>
                                    <p:set>
                                      <p:cBhvr>
                                        <p:cTn id="419" dur="1" fill="hold">
                                          <p:stCondLst>
                                            <p:cond delay="2999"/>
                                          </p:stCondLst>
                                        </p:cTn>
                                        <p:tgtEl>
                                          <p:spTgt spid="26"/>
                                        </p:tgtEl>
                                        <p:attrNameLst>
                                          <p:attrName>style.visibility</p:attrName>
                                        </p:attrNameLst>
                                      </p:cBhvr>
                                      <p:to>
                                        <p:strVal val="hidden"/>
                                      </p:to>
                                    </p:set>
                                  </p:childTnLst>
                                </p:cTn>
                              </p:par>
                              <p:par>
                                <p:cTn id="420" presetID="2" presetClass="exit" presetSubtype="2" fill="hold" grpId="2" nodeType="withEffect">
                                  <p:stCondLst>
                                    <p:cond delay="0"/>
                                  </p:stCondLst>
                                  <p:childTnLst>
                                    <p:anim calcmode="lin" valueType="num">
                                      <p:cBhvr additive="base">
                                        <p:cTn id="421" dur="3000"/>
                                        <p:tgtEl>
                                          <p:spTgt spid="27"/>
                                        </p:tgtEl>
                                        <p:attrNameLst>
                                          <p:attrName>ppt_x</p:attrName>
                                        </p:attrNameLst>
                                      </p:cBhvr>
                                      <p:tavLst>
                                        <p:tav tm="0">
                                          <p:val>
                                            <p:strVal val="ppt_x"/>
                                          </p:val>
                                        </p:tav>
                                        <p:tav tm="100000">
                                          <p:val>
                                            <p:strVal val="1+ppt_w/2"/>
                                          </p:val>
                                        </p:tav>
                                      </p:tavLst>
                                    </p:anim>
                                    <p:anim calcmode="lin" valueType="num">
                                      <p:cBhvr additive="base">
                                        <p:cTn id="422" dur="3000"/>
                                        <p:tgtEl>
                                          <p:spTgt spid="27"/>
                                        </p:tgtEl>
                                        <p:attrNameLst>
                                          <p:attrName>ppt_y</p:attrName>
                                        </p:attrNameLst>
                                      </p:cBhvr>
                                      <p:tavLst>
                                        <p:tav tm="0">
                                          <p:val>
                                            <p:strVal val="ppt_y"/>
                                          </p:val>
                                        </p:tav>
                                        <p:tav tm="100000">
                                          <p:val>
                                            <p:strVal val="ppt_y"/>
                                          </p:val>
                                        </p:tav>
                                      </p:tavLst>
                                    </p:anim>
                                    <p:set>
                                      <p:cBhvr>
                                        <p:cTn id="423" dur="1" fill="hold">
                                          <p:stCondLst>
                                            <p:cond delay="2999"/>
                                          </p:stCondLst>
                                        </p:cTn>
                                        <p:tgtEl>
                                          <p:spTgt spid="27"/>
                                        </p:tgtEl>
                                        <p:attrNameLst>
                                          <p:attrName>style.visibility</p:attrName>
                                        </p:attrNameLst>
                                      </p:cBhvr>
                                      <p:to>
                                        <p:strVal val="hidden"/>
                                      </p:to>
                                    </p:set>
                                  </p:childTnLst>
                                </p:cTn>
                              </p:par>
                              <p:par>
                                <p:cTn id="424" presetID="2" presetClass="exit" presetSubtype="8" fill="hold" grpId="2" nodeType="withEffect">
                                  <p:stCondLst>
                                    <p:cond delay="0"/>
                                  </p:stCondLst>
                                  <p:childTnLst>
                                    <p:anim calcmode="lin" valueType="num">
                                      <p:cBhvr additive="base">
                                        <p:cTn id="425" dur="3000"/>
                                        <p:tgtEl>
                                          <p:spTgt spid="4"/>
                                        </p:tgtEl>
                                        <p:attrNameLst>
                                          <p:attrName>ppt_x</p:attrName>
                                        </p:attrNameLst>
                                      </p:cBhvr>
                                      <p:tavLst>
                                        <p:tav tm="0">
                                          <p:val>
                                            <p:strVal val="ppt_x"/>
                                          </p:val>
                                        </p:tav>
                                        <p:tav tm="100000">
                                          <p:val>
                                            <p:strVal val="0-ppt_w/2"/>
                                          </p:val>
                                        </p:tav>
                                      </p:tavLst>
                                    </p:anim>
                                    <p:anim calcmode="lin" valueType="num">
                                      <p:cBhvr additive="base">
                                        <p:cTn id="426" dur="3000"/>
                                        <p:tgtEl>
                                          <p:spTgt spid="4"/>
                                        </p:tgtEl>
                                        <p:attrNameLst>
                                          <p:attrName>ppt_y</p:attrName>
                                        </p:attrNameLst>
                                      </p:cBhvr>
                                      <p:tavLst>
                                        <p:tav tm="0">
                                          <p:val>
                                            <p:strVal val="ppt_y"/>
                                          </p:val>
                                        </p:tav>
                                        <p:tav tm="100000">
                                          <p:val>
                                            <p:strVal val="ppt_y"/>
                                          </p:val>
                                        </p:tav>
                                      </p:tavLst>
                                    </p:anim>
                                    <p:set>
                                      <p:cBhvr>
                                        <p:cTn id="427" dur="1" fill="hold">
                                          <p:stCondLst>
                                            <p:cond delay="2999"/>
                                          </p:stCondLst>
                                        </p:cTn>
                                        <p:tgtEl>
                                          <p:spTgt spid="4"/>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3000"/>
                                        <p:tgtEl>
                                          <p:spTgt spid="6"/>
                                        </p:tgtEl>
                                        <p:attrNameLst>
                                          <p:attrName>ppt_x</p:attrName>
                                        </p:attrNameLst>
                                      </p:cBhvr>
                                      <p:tavLst>
                                        <p:tav tm="0">
                                          <p:val>
                                            <p:strVal val="ppt_x"/>
                                          </p:val>
                                        </p:tav>
                                        <p:tav tm="100000">
                                          <p:val>
                                            <p:strVal val="0-ppt_w/2"/>
                                          </p:val>
                                        </p:tav>
                                      </p:tavLst>
                                    </p:anim>
                                    <p:anim calcmode="lin" valueType="num">
                                      <p:cBhvr additive="base">
                                        <p:cTn id="430" dur="3000"/>
                                        <p:tgtEl>
                                          <p:spTgt spid="6"/>
                                        </p:tgtEl>
                                        <p:attrNameLst>
                                          <p:attrName>ppt_y</p:attrName>
                                        </p:attrNameLst>
                                      </p:cBhvr>
                                      <p:tavLst>
                                        <p:tav tm="0">
                                          <p:val>
                                            <p:strVal val="ppt_y"/>
                                          </p:val>
                                        </p:tav>
                                        <p:tav tm="100000">
                                          <p:val>
                                            <p:strVal val="ppt_y"/>
                                          </p:val>
                                        </p:tav>
                                      </p:tavLst>
                                    </p:anim>
                                    <p:set>
                                      <p:cBhvr>
                                        <p:cTn id="431" dur="1" fill="hold">
                                          <p:stCondLst>
                                            <p:cond delay="2999"/>
                                          </p:stCondLst>
                                        </p:cTn>
                                        <p:tgtEl>
                                          <p:spTgt spid="6"/>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3000"/>
                                        <p:tgtEl>
                                          <p:spTgt spid="7"/>
                                        </p:tgtEl>
                                        <p:attrNameLst>
                                          <p:attrName>ppt_x</p:attrName>
                                        </p:attrNameLst>
                                      </p:cBhvr>
                                      <p:tavLst>
                                        <p:tav tm="0">
                                          <p:val>
                                            <p:strVal val="ppt_x"/>
                                          </p:val>
                                        </p:tav>
                                        <p:tav tm="100000">
                                          <p:val>
                                            <p:strVal val="0-ppt_w/2"/>
                                          </p:val>
                                        </p:tav>
                                      </p:tavLst>
                                    </p:anim>
                                    <p:anim calcmode="lin" valueType="num">
                                      <p:cBhvr additive="base">
                                        <p:cTn id="434" dur="3000"/>
                                        <p:tgtEl>
                                          <p:spTgt spid="7"/>
                                        </p:tgtEl>
                                        <p:attrNameLst>
                                          <p:attrName>ppt_y</p:attrName>
                                        </p:attrNameLst>
                                      </p:cBhvr>
                                      <p:tavLst>
                                        <p:tav tm="0">
                                          <p:val>
                                            <p:strVal val="ppt_y"/>
                                          </p:val>
                                        </p:tav>
                                        <p:tav tm="100000">
                                          <p:val>
                                            <p:strVal val="ppt_y"/>
                                          </p:val>
                                        </p:tav>
                                      </p:tavLst>
                                    </p:anim>
                                    <p:set>
                                      <p:cBhvr>
                                        <p:cTn id="435" dur="1" fill="hold">
                                          <p:stCondLst>
                                            <p:cond delay="2999"/>
                                          </p:stCondLst>
                                        </p:cTn>
                                        <p:tgtEl>
                                          <p:spTgt spid="7"/>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3000"/>
                                        <p:tgtEl>
                                          <p:spTgt spid="10"/>
                                        </p:tgtEl>
                                        <p:attrNameLst>
                                          <p:attrName>ppt_x</p:attrName>
                                        </p:attrNameLst>
                                      </p:cBhvr>
                                      <p:tavLst>
                                        <p:tav tm="0">
                                          <p:val>
                                            <p:strVal val="ppt_x"/>
                                          </p:val>
                                        </p:tav>
                                        <p:tav tm="100000">
                                          <p:val>
                                            <p:strVal val="0-ppt_w/2"/>
                                          </p:val>
                                        </p:tav>
                                      </p:tavLst>
                                    </p:anim>
                                    <p:anim calcmode="lin" valueType="num">
                                      <p:cBhvr additive="base">
                                        <p:cTn id="438" dur="3000"/>
                                        <p:tgtEl>
                                          <p:spTgt spid="10"/>
                                        </p:tgtEl>
                                        <p:attrNameLst>
                                          <p:attrName>ppt_y</p:attrName>
                                        </p:attrNameLst>
                                      </p:cBhvr>
                                      <p:tavLst>
                                        <p:tav tm="0">
                                          <p:val>
                                            <p:strVal val="ppt_y"/>
                                          </p:val>
                                        </p:tav>
                                        <p:tav tm="100000">
                                          <p:val>
                                            <p:strVal val="ppt_y"/>
                                          </p:val>
                                        </p:tav>
                                      </p:tavLst>
                                    </p:anim>
                                    <p:set>
                                      <p:cBhvr>
                                        <p:cTn id="439" dur="1" fill="hold">
                                          <p:stCondLst>
                                            <p:cond delay="2999"/>
                                          </p:stCondLst>
                                        </p:cTn>
                                        <p:tgtEl>
                                          <p:spTgt spid="10"/>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3000"/>
                                        <p:tgtEl>
                                          <p:spTgt spid="16"/>
                                        </p:tgtEl>
                                        <p:attrNameLst>
                                          <p:attrName>ppt_x</p:attrName>
                                        </p:attrNameLst>
                                      </p:cBhvr>
                                      <p:tavLst>
                                        <p:tav tm="0">
                                          <p:val>
                                            <p:strVal val="ppt_x"/>
                                          </p:val>
                                        </p:tav>
                                        <p:tav tm="100000">
                                          <p:val>
                                            <p:strVal val="0-ppt_w/2"/>
                                          </p:val>
                                        </p:tav>
                                      </p:tavLst>
                                    </p:anim>
                                    <p:anim calcmode="lin" valueType="num">
                                      <p:cBhvr additive="base">
                                        <p:cTn id="442" dur="3000"/>
                                        <p:tgtEl>
                                          <p:spTgt spid="16"/>
                                        </p:tgtEl>
                                        <p:attrNameLst>
                                          <p:attrName>ppt_y</p:attrName>
                                        </p:attrNameLst>
                                      </p:cBhvr>
                                      <p:tavLst>
                                        <p:tav tm="0">
                                          <p:val>
                                            <p:strVal val="ppt_y"/>
                                          </p:val>
                                        </p:tav>
                                        <p:tav tm="100000">
                                          <p:val>
                                            <p:strVal val="ppt_y"/>
                                          </p:val>
                                        </p:tav>
                                      </p:tavLst>
                                    </p:anim>
                                    <p:set>
                                      <p:cBhvr>
                                        <p:cTn id="443" dur="1" fill="hold">
                                          <p:stCondLst>
                                            <p:cond delay="2999"/>
                                          </p:stCondLst>
                                        </p:cTn>
                                        <p:tgtEl>
                                          <p:spTgt spid="16"/>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3000"/>
                                        <p:tgtEl>
                                          <p:spTgt spid="17"/>
                                        </p:tgtEl>
                                        <p:attrNameLst>
                                          <p:attrName>ppt_x</p:attrName>
                                        </p:attrNameLst>
                                      </p:cBhvr>
                                      <p:tavLst>
                                        <p:tav tm="0">
                                          <p:val>
                                            <p:strVal val="ppt_x"/>
                                          </p:val>
                                        </p:tav>
                                        <p:tav tm="100000">
                                          <p:val>
                                            <p:strVal val="0-ppt_w/2"/>
                                          </p:val>
                                        </p:tav>
                                      </p:tavLst>
                                    </p:anim>
                                    <p:anim calcmode="lin" valueType="num">
                                      <p:cBhvr additive="base">
                                        <p:cTn id="446" dur="3000"/>
                                        <p:tgtEl>
                                          <p:spTgt spid="17"/>
                                        </p:tgtEl>
                                        <p:attrNameLst>
                                          <p:attrName>ppt_y</p:attrName>
                                        </p:attrNameLst>
                                      </p:cBhvr>
                                      <p:tavLst>
                                        <p:tav tm="0">
                                          <p:val>
                                            <p:strVal val="ppt_y"/>
                                          </p:val>
                                        </p:tav>
                                        <p:tav tm="100000">
                                          <p:val>
                                            <p:strVal val="ppt_y"/>
                                          </p:val>
                                        </p:tav>
                                      </p:tavLst>
                                    </p:anim>
                                    <p:set>
                                      <p:cBhvr>
                                        <p:cTn id="447" dur="1" fill="hold">
                                          <p:stCondLst>
                                            <p:cond delay="2999"/>
                                          </p:stCondLst>
                                        </p:cTn>
                                        <p:tgtEl>
                                          <p:spTgt spid="17"/>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3000"/>
                                        <p:tgtEl>
                                          <p:spTgt spid="18"/>
                                        </p:tgtEl>
                                        <p:attrNameLst>
                                          <p:attrName>ppt_x</p:attrName>
                                        </p:attrNameLst>
                                      </p:cBhvr>
                                      <p:tavLst>
                                        <p:tav tm="0">
                                          <p:val>
                                            <p:strVal val="ppt_x"/>
                                          </p:val>
                                        </p:tav>
                                        <p:tav tm="100000">
                                          <p:val>
                                            <p:strVal val="0-ppt_w/2"/>
                                          </p:val>
                                        </p:tav>
                                      </p:tavLst>
                                    </p:anim>
                                    <p:anim calcmode="lin" valueType="num">
                                      <p:cBhvr additive="base">
                                        <p:cTn id="450" dur="3000"/>
                                        <p:tgtEl>
                                          <p:spTgt spid="18"/>
                                        </p:tgtEl>
                                        <p:attrNameLst>
                                          <p:attrName>ppt_y</p:attrName>
                                        </p:attrNameLst>
                                      </p:cBhvr>
                                      <p:tavLst>
                                        <p:tav tm="0">
                                          <p:val>
                                            <p:strVal val="ppt_y"/>
                                          </p:val>
                                        </p:tav>
                                        <p:tav tm="100000">
                                          <p:val>
                                            <p:strVal val="ppt_y"/>
                                          </p:val>
                                        </p:tav>
                                      </p:tavLst>
                                    </p:anim>
                                    <p:set>
                                      <p:cBhvr>
                                        <p:cTn id="451" dur="1" fill="hold">
                                          <p:stCondLst>
                                            <p:cond delay="2999"/>
                                          </p:stCondLst>
                                        </p:cTn>
                                        <p:tgtEl>
                                          <p:spTgt spid="18"/>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3000"/>
                                        <p:tgtEl>
                                          <p:spTgt spid="19"/>
                                        </p:tgtEl>
                                        <p:attrNameLst>
                                          <p:attrName>ppt_x</p:attrName>
                                        </p:attrNameLst>
                                      </p:cBhvr>
                                      <p:tavLst>
                                        <p:tav tm="0">
                                          <p:val>
                                            <p:strVal val="ppt_x"/>
                                          </p:val>
                                        </p:tav>
                                        <p:tav tm="100000">
                                          <p:val>
                                            <p:strVal val="0-ppt_w/2"/>
                                          </p:val>
                                        </p:tav>
                                      </p:tavLst>
                                    </p:anim>
                                    <p:anim calcmode="lin" valueType="num">
                                      <p:cBhvr additive="base">
                                        <p:cTn id="454" dur="3000"/>
                                        <p:tgtEl>
                                          <p:spTgt spid="19"/>
                                        </p:tgtEl>
                                        <p:attrNameLst>
                                          <p:attrName>ppt_y</p:attrName>
                                        </p:attrNameLst>
                                      </p:cBhvr>
                                      <p:tavLst>
                                        <p:tav tm="0">
                                          <p:val>
                                            <p:strVal val="ppt_y"/>
                                          </p:val>
                                        </p:tav>
                                        <p:tav tm="100000">
                                          <p:val>
                                            <p:strVal val="ppt_y"/>
                                          </p:val>
                                        </p:tav>
                                      </p:tavLst>
                                    </p:anim>
                                    <p:set>
                                      <p:cBhvr>
                                        <p:cTn id="455" dur="1" fill="hold">
                                          <p:stCondLst>
                                            <p:cond delay="2999"/>
                                          </p:stCondLst>
                                        </p:cTn>
                                        <p:tgtEl>
                                          <p:spTgt spid="19"/>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3000"/>
                                        <p:tgtEl>
                                          <p:spTgt spid="20"/>
                                        </p:tgtEl>
                                        <p:attrNameLst>
                                          <p:attrName>ppt_x</p:attrName>
                                        </p:attrNameLst>
                                      </p:cBhvr>
                                      <p:tavLst>
                                        <p:tav tm="0">
                                          <p:val>
                                            <p:strVal val="ppt_x"/>
                                          </p:val>
                                        </p:tav>
                                        <p:tav tm="100000">
                                          <p:val>
                                            <p:strVal val="0-ppt_w/2"/>
                                          </p:val>
                                        </p:tav>
                                      </p:tavLst>
                                    </p:anim>
                                    <p:anim calcmode="lin" valueType="num">
                                      <p:cBhvr additive="base">
                                        <p:cTn id="458" dur="3000"/>
                                        <p:tgtEl>
                                          <p:spTgt spid="20"/>
                                        </p:tgtEl>
                                        <p:attrNameLst>
                                          <p:attrName>ppt_y</p:attrName>
                                        </p:attrNameLst>
                                      </p:cBhvr>
                                      <p:tavLst>
                                        <p:tav tm="0">
                                          <p:val>
                                            <p:strVal val="ppt_y"/>
                                          </p:val>
                                        </p:tav>
                                        <p:tav tm="100000">
                                          <p:val>
                                            <p:strVal val="ppt_y"/>
                                          </p:val>
                                        </p:tav>
                                      </p:tavLst>
                                    </p:anim>
                                    <p:set>
                                      <p:cBhvr>
                                        <p:cTn id="459" dur="1" fill="hold">
                                          <p:stCondLst>
                                            <p:cond delay="2999"/>
                                          </p:stCondLst>
                                        </p:cTn>
                                        <p:tgtEl>
                                          <p:spTgt spid="20"/>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3000"/>
                                        <p:tgtEl>
                                          <p:spTgt spid="28"/>
                                        </p:tgtEl>
                                        <p:attrNameLst>
                                          <p:attrName>ppt_x</p:attrName>
                                        </p:attrNameLst>
                                      </p:cBhvr>
                                      <p:tavLst>
                                        <p:tav tm="0">
                                          <p:val>
                                            <p:strVal val="ppt_x"/>
                                          </p:val>
                                        </p:tav>
                                        <p:tav tm="100000">
                                          <p:val>
                                            <p:strVal val="0-ppt_w/2"/>
                                          </p:val>
                                        </p:tav>
                                      </p:tavLst>
                                    </p:anim>
                                    <p:anim calcmode="lin" valueType="num">
                                      <p:cBhvr additive="base">
                                        <p:cTn id="462" dur="3000"/>
                                        <p:tgtEl>
                                          <p:spTgt spid="28"/>
                                        </p:tgtEl>
                                        <p:attrNameLst>
                                          <p:attrName>ppt_y</p:attrName>
                                        </p:attrNameLst>
                                      </p:cBhvr>
                                      <p:tavLst>
                                        <p:tav tm="0">
                                          <p:val>
                                            <p:strVal val="ppt_y"/>
                                          </p:val>
                                        </p:tav>
                                        <p:tav tm="100000">
                                          <p:val>
                                            <p:strVal val="ppt_y"/>
                                          </p:val>
                                        </p:tav>
                                      </p:tavLst>
                                    </p:anim>
                                    <p:set>
                                      <p:cBhvr>
                                        <p:cTn id="463" dur="1" fill="hold">
                                          <p:stCondLst>
                                            <p:cond delay="2999"/>
                                          </p:stCondLst>
                                        </p:cTn>
                                        <p:tgtEl>
                                          <p:spTgt spid="28"/>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3000"/>
                                        <p:tgtEl>
                                          <p:spTgt spid="29"/>
                                        </p:tgtEl>
                                        <p:attrNameLst>
                                          <p:attrName>ppt_x</p:attrName>
                                        </p:attrNameLst>
                                      </p:cBhvr>
                                      <p:tavLst>
                                        <p:tav tm="0">
                                          <p:val>
                                            <p:strVal val="ppt_x"/>
                                          </p:val>
                                        </p:tav>
                                        <p:tav tm="100000">
                                          <p:val>
                                            <p:strVal val="0-ppt_w/2"/>
                                          </p:val>
                                        </p:tav>
                                      </p:tavLst>
                                    </p:anim>
                                    <p:anim calcmode="lin" valueType="num">
                                      <p:cBhvr additive="base">
                                        <p:cTn id="466" dur="3000"/>
                                        <p:tgtEl>
                                          <p:spTgt spid="29"/>
                                        </p:tgtEl>
                                        <p:attrNameLst>
                                          <p:attrName>ppt_y</p:attrName>
                                        </p:attrNameLst>
                                      </p:cBhvr>
                                      <p:tavLst>
                                        <p:tav tm="0">
                                          <p:val>
                                            <p:strVal val="ppt_y"/>
                                          </p:val>
                                        </p:tav>
                                        <p:tav tm="100000">
                                          <p:val>
                                            <p:strVal val="ppt_y"/>
                                          </p:val>
                                        </p:tav>
                                      </p:tavLst>
                                    </p:anim>
                                    <p:set>
                                      <p:cBhvr>
                                        <p:cTn id="467" dur="1" fill="hold">
                                          <p:stCondLst>
                                            <p:cond delay="2999"/>
                                          </p:stCondLst>
                                        </p:cTn>
                                        <p:tgtEl>
                                          <p:spTgt spid="29"/>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3000"/>
                                        <p:tgtEl>
                                          <p:spTgt spid="30"/>
                                        </p:tgtEl>
                                        <p:attrNameLst>
                                          <p:attrName>ppt_x</p:attrName>
                                        </p:attrNameLst>
                                      </p:cBhvr>
                                      <p:tavLst>
                                        <p:tav tm="0">
                                          <p:val>
                                            <p:strVal val="ppt_x"/>
                                          </p:val>
                                        </p:tav>
                                        <p:tav tm="100000">
                                          <p:val>
                                            <p:strVal val="0-ppt_w/2"/>
                                          </p:val>
                                        </p:tav>
                                      </p:tavLst>
                                    </p:anim>
                                    <p:anim calcmode="lin" valueType="num">
                                      <p:cBhvr additive="base">
                                        <p:cTn id="470" dur="3000"/>
                                        <p:tgtEl>
                                          <p:spTgt spid="30"/>
                                        </p:tgtEl>
                                        <p:attrNameLst>
                                          <p:attrName>ppt_y</p:attrName>
                                        </p:attrNameLst>
                                      </p:cBhvr>
                                      <p:tavLst>
                                        <p:tav tm="0">
                                          <p:val>
                                            <p:strVal val="ppt_y"/>
                                          </p:val>
                                        </p:tav>
                                        <p:tav tm="100000">
                                          <p:val>
                                            <p:strVal val="ppt_y"/>
                                          </p:val>
                                        </p:tav>
                                      </p:tavLst>
                                    </p:anim>
                                    <p:set>
                                      <p:cBhvr>
                                        <p:cTn id="471" dur="1" fill="hold">
                                          <p:stCondLst>
                                            <p:cond delay="2999"/>
                                          </p:stCondLst>
                                        </p:cTn>
                                        <p:tgtEl>
                                          <p:spTgt spid="30"/>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3000"/>
                                        <p:tgtEl>
                                          <p:spTgt spid="31"/>
                                        </p:tgtEl>
                                        <p:attrNameLst>
                                          <p:attrName>ppt_x</p:attrName>
                                        </p:attrNameLst>
                                      </p:cBhvr>
                                      <p:tavLst>
                                        <p:tav tm="0">
                                          <p:val>
                                            <p:strVal val="ppt_x"/>
                                          </p:val>
                                        </p:tav>
                                        <p:tav tm="100000">
                                          <p:val>
                                            <p:strVal val="0-ppt_w/2"/>
                                          </p:val>
                                        </p:tav>
                                      </p:tavLst>
                                    </p:anim>
                                    <p:anim calcmode="lin" valueType="num">
                                      <p:cBhvr additive="base">
                                        <p:cTn id="474" dur="3000"/>
                                        <p:tgtEl>
                                          <p:spTgt spid="31"/>
                                        </p:tgtEl>
                                        <p:attrNameLst>
                                          <p:attrName>ppt_y</p:attrName>
                                        </p:attrNameLst>
                                      </p:cBhvr>
                                      <p:tavLst>
                                        <p:tav tm="0">
                                          <p:val>
                                            <p:strVal val="ppt_y"/>
                                          </p:val>
                                        </p:tav>
                                        <p:tav tm="100000">
                                          <p:val>
                                            <p:strVal val="ppt_y"/>
                                          </p:val>
                                        </p:tav>
                                      </p:tavLst>
                                    </p:anim>
                                    <p:set>
                                      <p:cBhvr>
                                        <p:cTn id="475" dur="1" fill="hold">
                                          <p:stCondLst>
                                            <p:cond delay="2999"/>
                                          </p:stCondLst>
                                        </p:cTn>
                                        <p:tgtEl>
                                          <p:spTgt spid="31"/>
                                        </p:tgtEl>
                                        <p:attrNameLst>
                                          <p:attrName>style.visibility</p:attrName>
                                        </p:attrNameLst>
                                      </p:cBhvr>
                                      <p:to>
                                        <p:strVal val="hidden"/>
                                      </p:to>
                                    </p:set>
                                  </p:childTnLst>
                                </p:cTn>
                              </p:par>
                              <p:par>
                                <p:cTn id="476" presetID="2" presetClass="exit" presetSubtype="8" fill="hold" grpId="2" nodeType="withEffect">
                                  <p:stCondLst>
                                    <p:cond delay="0"/>
                                  </p:stCondLst>
                                  <p:childTnLst>
                                    <p:anim calcmode="lin" valueType="num">
                                      <p:cBhvr additive="base">
                                        <p:cTn id="477" dur="3000"/>
                                        <p:tgtEl>
                                          <p:spTgt spid="32"/>
                                        </p:tgtEl>
                                        <p:attrNameLst>
                                          <p:attrName>ppt_x</p:attrName>
                                        </p:attrNameLst>
                                      </p:cBhvr>
                                      <p:tavLst>
                                        <p:tav tm="0">
                                          <p:val>
                                            <p:strVal val="ppt_x"/>
                                          </p:val>
                                        </p:tav>
                                        <p:tav tm="100000">
                                          <p:val>
                                            <p:strVal val="0-ppt_w/2"/>
                                          </p:val>
                                        </p:tav>
                                      </p:tavLst>
                                    </p:anim>
                                    <p:anim calcmode="lin" valueType="num">
                                      <p:cBhvr additive="base">
                                        <p:cTn id="478" dur="3000"/>
                                        <p:tgtEl>
                                          <p:spTgt spid="32"/>
                                        </p:tgtEl>
                                        <p:attrNameLst>
                                          <p:attrName>ppt_y</p:attrName>
                                        </p:attrNameLst>
                                      </p:cBhvr>
                                      <p:tavLst>
                                        <p:tav tm="0">
                                          <p:val>
                                            <p:strVal val="ppt_y"/>
                                          </p:val>
                                        </p:tav>
                                        <p:tav tm="100000">
                                          <p:val>
                                            <p:strVal val="ppt_y"/>
                                          </p:val>
                                        </p:tav>
                                      </p:tavLst>
                                    </p:anim>
                                    <p:set>
                                      <p:cBhvr>
                                        <p:cTn id="479" dur="1" fill="hold">
                                          <p:stCondLst>
                                            <p:cond delay="2999"/>
                                          </p:stCondLst>
                                        </p:cTn>
                                        <p:tgtEl>
                                          <p:spTgt spid="32"/>
                                        </p:tgtEl>
                                        <p:attrNameLst>
                                          <p:attrName>style.visibility</p:attrName>
                                        </p:attrNameLst>
                                      </p:cBhvr>
                                      <p:to>
                                        <p:strVal val="hidden"/>
                                      </p:to>
                                    </p:set>
                                  </p:childTnLst>
                                </p:cTn>
                              </p:par>
                              <p:par>
                                <p:cTn id="480" presetID="2" presetClass="exit" presetSubtype="8" fill="hold" grpId="2" nodeType="withEffect">
                                  <p:stCondLst>
                                    <p:cond delay="0"/>
                                  </p:stCondLst>
                                  <p:childTnLst>
                                    <p:anim calcmode="lin" valueType="num">
                                      <p:cBhvr additive="base">
                                        <p:cTn id="481" dur="3000"/>
                                        <p:tgtEl>
                                          <p:spTgt spid="33"/>
                                        </p:tgtEl>
                                        <p:attrNameLst>
                                          <p:attrName>ppt_x</p:attrName>
                                        </p:attrNameLst>
                                      </p:cBhvr>
                                      <p:tavLst>
                                        <p:tav tm="0">
                                          <p:val>
                                            <p:strVal val="ppt_x"/>
                                          </p:val>
                                        </p:tav>
                                        <p:tav tm="100000">
                                          <p:val>
                                            <p:strVal val="0-ppt_w/2"/>
                                          </p:val>
                                        </p:tav>
                                      </p:tavLst>
                                    </p:anim>
                                    <p:anim calcmode="lin" valueType="num">
                                      <p:cBhvr additive="base">
                                        <p:cTn id="482" dur="3000"/>
                                        <p:tgtEl>
                                          <p:spTgt spid="33"/>
                                        </p:tgtEl>
                                        <p:attrNameLst>
                                          <p:attrName>ppt_y</p:attrName>
                                        </p:attrNameLst>
                                      </p:cBhvr>
                                      <p:tavLst>
                                        <p:tav tm="0">
                                          <p:val>
                                            <p:strVal val="ppt_y"/>
                                          </p:val>
                                        </p:tav>
                                        <p:tav tm="100000">
                                          <p:val>
                                            <p:strVal val="ppt_y"/>
                                          </p:val>
                                        </p:tav>
                                      </p:tavLst>
                                    </p:anim>
                                    <p:set>
                                      <p:cBhvr>
                                        <p:cTn id="483" dur="1" fill="hold">
                                          <p:stCondLst>
                                            <p:cond delay="2999"/>
                                          </p:stCondLst>
                                        </p:cTn>
                                        <p:tgtEl>
                                          <p:spTgt spid="33"/>
                                        </p:tgtEl>
                                        <p:attrNameLst>
                                          <p:attrName>style.visibility</p:attrName>
                                        </p:attrNameLst>
                                      </p:cBhvr>
                                      <p:to>
                                        <p:strVal val="hidden"/>
                                      </p:to>
                                    </p:set>
                                  </p:childTnLst>
                                </p:cTn>
                              </p:par>
                              <p:par>
                                <p:cTn id="484" presetID="2" presetClass="exit" presetSubtype="8" fill="hold" grpId="2" nodeType="withEffect">
                                  <p:stCondLst>
                                    <p:cond delay="0"/>
                                  </p:stCondLst>
                                  <p:childTnLst>
                                    <p:anim calcmode="lin" valueType="num">
                                      <p:cBhvr additive="base">
                                        <p:cTn id="485" dur="3000"/>
                                        <p:tgtEl>
                                          <p:spTgt spid="34"/>
                                        </p:tgtEl>
                                        <p:attrNameLst>
                                          <p:attrName>ppt_x</p:attrName>
                                        </p:attrNameLst>
                                      </p:cBhvr>
                                      <p:tavLst>
                                        <p:tav tm="0">
                                          <p:val>
                                            <p:strVal val="ppt_x"/>
                                          </p:val>
                                        </p:tav>
                                        <p:tav tm="100000">
                                          <p:val>
                                            <p:strVal val="0-ppt_w/2"/>
                                          </p:val>
                                        </p:tav>
                                      </p:tavLst>
                                    </p:anim>
                                    <p:anim calcmode="lin" valueType="num">
                                      <p:cBhvr additive="base">
                                        <p:cTn id="486" dur="3000"/>
                                        <p:tgtEl>
                                          <p:spTgt spid="34"/>
                                        </p:tgtEl>
                                        <p:attrNameLst>
                                          <p:attrName>ppt_y</p:attrName>
                                        </p:attrNameLst>
                                      </p:cBhvr>
                                      <p:tavLst>
                                        <p:tav tm="0">
                                          <p:val>
                                            <p:strVal val="ppt_y"/>
                                          </p:val>
                                        </p:tav>
                                        <p:tav tm="100000">
                                          <p:val>
                                            <p:strVal val="ppt_y"/>
                                          </p:val>
                                        </p:tav>
                                      </p:tavLst>
                                    </p:anim>
                                    <p:set>
                                      <p:cBhvr>
                                        <p:cTn id="487" dur="1" fill="hold">
                                          <p:stCondLst>
                                            <p:cond delay="2999"/>
                                          </p:stCondLst>
                                        </p:cTn>
                                        <p:tgtEl>
                                          <p:spTgt spid="34"/>
                                        </p:tgtEl>
                                        <p:attrNameLst>
                                          <p:attrName>style.visibility</p:attrName>
                                        </p:attrNameLst>
                                      </p:cBhvr>
                                      <p:to>
                                        <p:strVal val="hidden"/>
                                      </p:to>
                                    </p:set>
                                  </p:childTnLst>
                                </p:cTn>
                              </p:par>
                              <p:par>
                                <p:cTn id="488" presetID="19" presetClass="exit" presetSubtype="10" fill="hold" grpId="3" nodeType="withEffect">
                                  <p:stCondLst>
                                    <p:cond delay="0"/>
                                  </p:stCondLst>
                                  <p:childTnLst>
                                    <p:anim calcmode="lin" valueType="num">
                                      <p:cBhvr>
                                        <p:cTn id="489" dur="3000"/>
                                        <p:tgtEl>
                                          <p:spTgt spid="4"/>
                                        </p:tgtEl>
                                        <p:attrNameLst>
                                          <p:attrName>ppt_h</p:attrName>
                                        </p:attrNameLst>
                                      </p:cBhvr>
                                      <p:tavLst>
                                        <p:tav tm="0">
                                          <p:val>
                                            <p:strVal val="ppt_h"/>
                                          </p:val>
                                        </p:tav>
                                        <p:tav tm="100000">
                                          <p:val>
                                            <p:strVal val="ppt_h"/>
                                          </p:val>
                                        </p:tav>
                                      </p:tavLst>
                                    </p:anim>
                                    <p:anim calcmode="lin" valueType="num">
                                      <p:cBhvr>
                                        <p:cTn id="49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1" dur="1" fill="hold">
                                          <p:stCondLst>
                                            <p:cond delay="2999"/>
                                          </p:stCondLst>
                                        </p:cTn>
                                        <p:tgtEl>
                                          <p:spTgt spid="4"/>
                                        </p:tgtEl>
                                        <p:attrNameLst>
                                          <p:attrName>style.visibility</p:attrName>
                                        </p:attrNameLst>
                                      </p:cBhvr>
                                      <p:to>
                                        <p:strVal val="hidden"/>
                                      </p:to>
                                    </p:set>
                                  </p:childTnLst>
                                </p:cTn>
                              </p:par>
                              <p:par>
                                <p:cTn id="492" presetID="19" presetClass="exit" presetSubtype="5" fill="hold" grpId="3" nodeType="withEffect">
                                  <p:stCondLst>
                                    <p:cond delay="0"/>
                                  </p:stCondLst>
                                  <p:childTnLst>
                                    <p:anim calcmode="lin" valueType="num">
                                      <p:cBhvr>
                                        <p:cTn id="493" dur="3000"/>
                                        <p:tgtEl>
                                          <p:spTgt spid="6"/>
                                        </p:tgtEl>
                                        <p:attrNameLst>
                                          <p:attrName>ppt_w</p:attrName>
                                        </p:attrNameLst>
                                      </p:cBhvr>
                                      <p:tavLst>
                                        <p:tav tm="0">
                                          <p:val>
                                            <p:strVal val="ppt_w"/>
                                          </p:val>
                                        </p:tav>
                                        <p:tav tm="100000">
                                          <p:val>
                                            <p:strVal val="ppt_w"/>
                                          </p:val>
                                        </p:tav>
                                      </p:tavLst>
                                    </p:anim>
                                    <p:anim calcmode="lin" valueType="num">
                                      <p:cBhvr>
                                        <p:cTn id="494"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95" dur="1" fill="hold">
                                          <p:stCondLst>
                                            <p:cond delay="2999"/>
                                          </p:stCondLst>
                                        </p:cTn>
                                        <p:tgtEl>
                                          <p:spTgt spid="6"/>
                                        </p:tgtEl>
                                        <p:attrNameLst>
                                          <p:attrName>style.visibility</p:attrName>
                                        </p:attrNameLst>
                                      </p:cBhvr>
                                      <p:to>
                                        <p:strVal val="hidden"/>
                                      </p:to>
                                    </p:set>
                                  </p:childTnLst>
                                </p:cTn>
                              </p:par>
                              <p:par>
                                <p:cTn id="496" presetID="19" presetClass="exit" presetSubtype="10" fill="hold" grpId="3" nodeType="withEffect">
                                  <p:stCondLst>
                                    <p:cond delay="0"/>
                                  </p:stCondLst>
                                  <p:childTnLst>
                                    <p:anim calcmode="lin" valueType="num">
                                      <p:cBhvr>
                                        <p:cTn id="497" dur="3000"/>
                                        <p:tgtEl>
                                          <p:spTgt spid="7"/>
                                        </p:tgtEl>
                                        <p:attrNameLst>
                                          <p:attrName>ppt_h</p:attrName>
                                        </p:attrNameLst>
                                      </p:cBhvr>
                                      <p:tavLst>
                                        <p:tav tm="0">
                                          <p:val>
                                            <p:strVal val="ppt_h"/>
                                          </p:val>
                                        </p:tav>
                                        <p:tav tm="100000">
                                          <p:val>
                                            <p:strVal val="ppt_h"/>
                                          </p:val>
                                        </p:tav>
                                      </p:tavLst>
                                    </p:anim>
                                    <p:anim calcmode="lin" valueType="num">
                                      <p:cBhvr>
                                        <p:cTn id="49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9" dur="1" fill="hold">
                                          <p:stCondLst>
                                            <p:cond delay="2999"/>
                                          </p:stCondLst>
                                        </p:cTn>
                                        <p:tgtEl>
                                          <p:spTgt spid="7"/>
                                        </p:tgtEl>
                                        <p:attrNameLst>
                                          <p:attrName>style.visibility</p:attrName>
                                        </p:attrNameLst>
                                      </p:cBhvr>
                                      <p:to>
                                        <p:strVal val="hidden"/>
                                      </p:to>
                                    </p:set>
                                  </p:childTnLst>
                                </p:cTn>
                              </p:par>
                              <p:par>
                                <p:cTn id="500" presetID="19" presetClass="exit" presetSubtype="5" fill="hold" grpId="3" nodeType="withEffect">
                                  <p:stCondLst>
                                    <p:cond delay="0"/>
                                  </p:stCondLst>
                                  <p:childTnLst>
                                    <p:anim calcmode="lin" valueType="num">
                                      <p:cBhvr>
                                        <p:cTn id="501" dur="3000"/>
                                        <p:tgtEl>
                                          <p:spTgt spid="10"/>
                                        </p:tgtEl>
                                        <p:attrNameLst>
                                          <p:attrName>ppt_w</p:attrName>
                                        </p:attrNameLst>
                                      </p:cBhvr>
                                      <p:tavLst>
                                        <p:tav tm="0">
                                          <p:val>
                                            <p:strVal val="ppt_w"/>
                                          </p:val>
                                        </p:tav>
                                        <p:tav tm="100000">
                                          <p:val>
                                            <p:strVal val="ppt_w"/>
                                          </p:val>
                                        </p:tav>
                                      </p:tavLst>
                                    </p:anim>
                                    <p:anim calcmode="lin" valueType="num">
                                      <p:cBhvr>
                                        <p:cTn id="50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03" dur="1" fill="hold">
                                          <p:stCondLst>
                                            <p:cond delay="2999"/>
                                          </p:stCondLst>
                                        </p:cTn>
                                        <p:tgtEl>
                                          <p:spTgt spid="10"/>
                                        </p:tgtEl>
                                        <p:attrNameLst>
                                          <p:attrName>style.visibility</p:attrName>
                                        </p:attrNameLst>
                                      </p:cBhvr>
                                      <p:to>
                                        <p:strVal val="hidden"/>
                                      </p:to>
                                    </p:set>
                                  </p:childTnLst>
                                </p:cTn>
                              </p:par>
                              <p:par>
                                <p:cTn id="504" presetID="19" presetClass="exit" presetSubtype="10" fill="hold" grpId="3" nodeType="withEffect">
                                  <p:stCondLst>
                                    <p:cond delay="0"/>
                                  </p:stCondLst>
                                  <p:childTnLst>
                                    <p:anim calcmode="lin" valueType="num">
                                      <p:cBhvr>
                                        <p:cTn id="505" dur="3000"/>
                                        <p:tgtEl>
                                          <p:spTgt spid="16"/>
                                        </p:tgtEl>
                                        <p:attrNameLst>
                                          <p:attrName>ppt_h</p:attrName>
                                        </p:attrNameLst>
                                      </p:cBhvr>
                                      <p:tavLst>
                                        <p:tav tm="0">
                                          <p:val>
                                            <p:strVal val="ppt_h"/>
                                          </p:val>
                                        </p:tav>
                                        <p:tav tm="100000">
                                          <p:val>
                                            <p:strVal val="ppt_h"/>
                                          </p:val>
                                        </p:tav>
                                      </p:tavLst>
                                    </p:anim>
                                    <p:anim calcmode="lin" valueType="num">
                                      <p:cBhvr>
                                        <p:cTn id="506"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7" dur="1" fill="hold">
                                          <p:stCondLst>
                                            <p:cond delay="2999"/>
                                          </p:stCondLst>
                                        </p:cTn>
                                        <p:tgtEl>
                                          <p:spTgt spid="16"/>
                                        </p:tgtEl>
                                        <p:attrNameLst>
                                          <p:attrName>style.visibility</p:attrName>
                                        </p:attrNameLst>
                                      </p:cBhvr>
                                      <p:to>
                                        <p:strVal val="hidden"/>
                                      </p:to>
                                    </p:set>
                                  </p:childTnLst>
                                </p:cTn>
                              </p:par>
                              <p:par>
                                <p:cTn id="508" presetID="19" presetClass="exit" presetSubtype="5" fill="hold" grpId="3" nodeType="withEffect">
                                  <p:stCondLst>
                                    <p:cond delay="0"/>
                                  </p:stCondLst>
                                  <p:childTnLst>
                                    <p:anim calcmode="lin" valueType="num">
                                      <p:cBhvr>
                                        <p:cTn id="509" dur="3000"/>
                                        <p:tgtEl>
                                          <p:spTgt spid="17"/>
                                        </p:tgtEl>
                                        <p:attrNameLst>
                                          <p:attrName>ppt_w</p:attrName>
                                        </p:attrNameLst>
                                      </p:cBhvr>
                                      <p:tavLst>
                                        <p:tav tm="0">
                                          <p:val>
                                            <p:strVal val="ppt_w"/>
                                          </p:val>
                                        </p:tav>
                                        <p:tav tm="100000">
                                          <p:val>
                                            <p:strVal val="ppt_w"/>
                                          </p:val>
                                        </p:tav>
                                      </p:tavLst>
                                    </p:anim>
                                    <p:anim calcmode="lin" valueType="num">
                                      <p:cBhvr>
                                        <p:cTn id="510"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11" dur="1" fill="hold">
                                          <p:stCondLst>
                                            <p:cond delay="2999"/>
                                          </p:stCondLst>
                                        </p:cTn>
                                        <p:tgtEl>
                                          <p:spTgt spid="17"/>
                                        </p:tgtEl>
                                        <p:attrNameLst>
                                          <p:attrName>style.visibility</p:attrName>
                                        </p:attrNameLst>
                                      </p:cBhvr>
                                      <p:to>
                                        <p:strVal val="hidden"/>
                                      </p:to>
                                    </p:set>
                                  </p:childTnLst>
                                </p:cTn>
                              </p:par>
                              <p:par>
                                <p:cTn id="512" presetID="19" presetClass="exit" presetSubtype="10" fill="hold" grpId="3" nodeType="withEffect">
                                  <p:stCondLst>
                                    <p:cond delay="0"/>
                                  </p:stCondLst>
                                  <p:childTnLst>
                                    <p:anim calcmode="lin" valueType="num">
                                      <p:cBhvr>
                                        <p:cTn id="513" dur="3000"/>
                                        <p:tgtEl>
                                          <p:spTgt spid="18"/>
                                        </p:tgtEl>
                                        <p:attrNameLst>
                                          <p:attrName>ppt_h</p:attrName>
                                        </p:attrNameLst>
                                      </p:cBhvr>
                                      <p:tavLst>
                                        <p:tav tm="0">
                                          <p:val>
                                            <p:strVal val="ppt_h"/>
                                          </p:val>
                                        </p:tav>
                                        <p:tav tm="100000">
                                          <p:val>
                                            <p:strVal val="ppt_h"/>
                                          </p:val>
                                        </p:tav>
                                      </p:tavLst>
                                    </p:anim>
                                    <p:anim calcmode="lin" valueType="num">
                                      <p:cBhvr>
                                        <p:cTn id="514"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15" dur="1" fill="hold">
                                          <p:stCondLst>
                                            <p:cond delay="2999"/>
                                          </p:stCondLst>
                                        </p:cTn>
                                        <p:tgtEl>
                                          <p:spTgt spid="18"/>
                                        </p:tgtEl>
                                        <p:attrNameLst>
                                          <p:attrName>style.visibility</p:attrName>
                                        </p:attrNameLst>
                                      </p:cBhvr>
                                      <p:to>
                                        <p:strVal val="hidden"/>
                                      </p:to>
                                    </p:set>
                                  </p:childTnLst>
                                </p:cTn>
                              </p:par>
                              <p:par>
                                <p:cTn id="516" presetID="19" presetClass="exit" presetSubtype="5" fill="hold" grpId="3" nodeType="withEffect">
                                  <p:stCondLst>
                                    <p:cond delay="0"/>
                                  </p:stCondLst>
                                  <p:childTnLst>
                                    <p:anim calcmode="lin" valueType="num">
                                      <p:cBhvr>
                                        <p:cTn id="517" dur="3000"/>
                                        <p:tgtEl>
                                          <p:spTgt spid="19"/>
                                        </p:tgtEl>
                                        <p:attrNameLst>
                                          <p:attrName>ppt_w</p:attrName>
                                        </p:attrNameLst>
                                      </p:cBhvr>
                                      <p:tavLst>
                                        <p:tav tm="0">
                                          <p:val>
                                            <p:strVal val="ppt_w"/>
                                          </p:val>
                                        </p:tav>
                                        <p:tav tm="100000">
                                          <p:val>
                                            <p:strVal val="ppt_w"/>
                                          </p:val>
                                        </p:tav>
                                      </p:tavLst>
                                    </p:anim>
                                    <p:anim calcmode="lin" valueType="num">
                                      <p:cBhvr>
                                        <p:cTn id="518"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19" dur="1" fill="hold">
                                          <p:stCondLst>
                                            <p:cond delay="2999"/>
                                          </p:stCondLst>
                                        </p:cTn>
                                        <p:tgtEl>
                                          <p:spTgt spid="19"/>
                                        </p:tgtEl>
                                        <p:attrNameLst>
                                          <p:attrName>style.visibility</p:attrName>
                                        </p:attrNameLst>
                                      </p:cBhvr>
                                      <p:to>
                                        <p:strVal val="hidden"/>
                                      </p:to>
                                    </p:set>
                                  </p:childTnLst>
                                </p:cTn>
                              </p:par>
                              <p:par>
                                <p:cTn id="520" presetID="19" presetClass="exit" presetSubtype="10" fill="hold" grpId="3" nodeType="withEffect">
                                  <p:stCondLst>
                                    <p:cond delay="0"/>
                                  </p:stCondLst>
                                  <p:childTnLst>
                                    <p:anim calcmode="lin" valueType="num">
                                      <p:cBhvr>
                                        <p:cTn id="521" dur="3000"/>
                                        <p:tgtEl>
                                          <p:spTgt spid="20"/>
                                        </p:tgtEl>
                                        <p:attrNameLst>
                                          <p:attrName>ppt_h</p:attrName>
                                        </p:attrNameLst>
                                      </p:cBhvr>
                                      <p:tavLst>
                                        <p:tav tm="0">
                                          <p:val>
                                            <p:strVal val="ppt_h"/>
                                          </p:val>
                                        </p:tav>
                                        <p:tav tm="100000">
                                          <p:val>
                                            <p:strVal val="ppt_h"/>
                                          </p:val>
                                        </p:tav>
                                      </p:tavLst>
                                    </p:anim>
                                    <p:anim calcmode="lin" valueType="num">
                                      <p:cBhvr>
                                        <p:cTn id="522"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3" dur="1" fill="hold">
                                          <p:stCondLst>
                                            <p:cond delay="2999"/>
                                          </p:stCondLst>
                                        </p:cTn>
                                        <p:tgtEl>
                                          <p:spTgt spid="20"/>
                                        </p:tgtEl>
                                        <p:attrNameLst>
                                          <p:attrName>style.visibility</p:attrName>
                                        </p:attrNameLst>
                                      </p:cBhvr>
                                      <p:to>
                                        <p:strVal val="hidden"/>
                                      </p:to>
                                    </p:set>
                                  </p:childTnLst>
                                </p:cTn>
                              </p:par>
                              <p:par>
                                <p:cTn id="524" presetID="19" presetClass="exit" presetSubtype="5" fill="hold" grpId="3" nodeType="withEffect">
                                  <p:stCondLst>
                                    <p:cond delay="0"/>
                                  </p:stCondLst>
                                  <p:childTnLst>
                                    <p:anim calcmode="lin" valueType="num">
                                      <p:cBhvr>
                                        <p:cTn id="525" dur="3000"/>
                                        <p:tgtEl>
                                          <p:spTgt spid="28"/>
                                        </p:tgtEl>
                                        <p:attrNameLst>
                                          <p:attrName>ppt_w</p:attrName>
                                        </p:attrNameLst>
                                      </p:cBhvr>
                                      <p:tavLst>
                                        <p:tav tm="0">
                                          <p:val>
                                            <p:strVal val="ppt_w"/>
                                          </p:val>
                                        </p:tav>
                                        <p:tav tm="100000">
                                          <p:val>
                                            <p:strVal val="ppt_w"/>
                                          </p:val>
                                        </p:tav>
                                      </p:tavLst>
                                    </p:anim>
                                    <p:anim calcmode="lin" valueType="num">
                                      <p:cBhvr>
                                        <p:cTn id="526"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27" dur="1" fill="hold">
                                          <p:stCondLst>
                                            <p:cond delay="2999"/>
                                          </p:stCondLst>
                                        </p:cTn>
                                        <p:tgtEl>
                                          <p:spTgt spid="28"/>
                                        </p:tgtEl>
                                        <p:attrNameLst>
                                          <p:attrName>style.visibility</p:attrName>
                                        </p:attrNameLst>
                                      </p:cBhvr>
                                      <p:to>
                                        <p:strVal val="hidden"/>
                                      </p:to>
                                    </p:set>
                                  </p:childTnLst>
                                </p:cTn>
                              </p:par>
                              <p:par>
                                <p:cTn id="528" presetID="19" presetClass="exit" presetSubtype="10" fill="hold" grpId="3" nodeType="withEffect">
                                  <p:stCondLst>
                                    <p:cond delay="0"/>
                                  </p:stCondLst>
                                  <p:childTnLst>
                                    <p:anim calcmode="lin" valueType="num">
                                      <p:cBhvr>
                                        <p:cTn id="529" dur="3000"/>
                                        <p:tgtEl>
                                          <p:spTgt spid="29"/>
                                        </p:tgtEl>
                                        <p:attrNameLst>
                                          <p:attrName>ppt_h</p:attrName>
                                        </p:attrNameLst>
                                      </p:cBhvr>
                                      <p:tavLst>
                                        <p:tav tm="0">
                                          <p:val>
                                            <p:strVal val="ppt_h"/>
                                          </p:val>
                                        </p:tav>
                                        <p:tav tm="100000">
                                          <p:val>
                                            <p:strVal val="ppt_h"/>
                                          </p:val>
                                        </p:tav>
                                      </p:tavLst>
                                    </p:anim>
                                    <p:anim calcmode="lin" valueType="num">
                                      <p:cBhvr>
                                        <p:cTn id="530" dur="3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1" dur="1" fill="hold">
                                          <p:stCondLst>
                                            <p:cond delay="2999"/>
                                          </p:stCondLst>
                                        </p:cTn>
                                        <p:tgtEl>
                                          <p:spTgt spid="29"/>
                                        </p:tgtEl>
                                        <p:attrNameLst>
                                          <p:attrName>style.visibility</p:attrName>
                                        </p:attrNameLst>
                                      </p:cBhvr>
                                      <p:to>
                                        <p:strVal val="hidden"/>
                                      </p:to>
                                    </p:set>
                                  </p:childTnLst>
                                </p:cTn>
                              </p:par>
                              <p:par>
                                <p:cTn id="532" presetID="19" presetClass="exit" presetSubtype="5" fill="hold" grpId="3" nodeType="withEffect">
                                  <p:stCondLst>
                                    <p:cond delay="0"/>
                                  </p:stCondLst>
                                  <p:childTnLst>
                                    <p:anim calcmode="lin" valueType="num">
                                      <p:cBhvr>
                                        <p:cTn id="533" dur="3000"/>
                                        <p:tgtEl>
                                          <p:spTgt spid="30"/>
                                        </p:tgtEl>
                                        <p:attrNameLst>
                                          <p:attrName>ppt_w</p:attrName>
                                        </p:attrNameLst>
                                      </p:cBhvr>
                                      <p:tavLst>
                                        <p:tav tm="0">
                                          <p:val>
                                            <p:strVal val="ppt_w"/>
                                          </p:val>
                                        </p:tav>
                                        <p:tav tm="100000">
                                          <p:val>
                                            <p:strVal val="ppt_w"/>
                                          </p:val>
                                        </p:tav>
                                      </p:tavLst>
                                    </p:anim>
                                    <p:anim calcmode="lin" valueType="num">
                                      <p:cBhvr>
                                        <p:cTn id="534"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35" dur="1" fill="hold">
                                          <p:stCondLst>
                                            <p:cond delay="2999"/>
                                          </p:stCondLst>
                                        </p:cTn>
                                        <p:tgtEl>
                                          <p:spTgt spid="30"/>
                                        </p:tgtEl>
                                        <p:attrNameLst>
                                          <p:attrName>style.visibility</p:attrName>
                                        </p:attrNameLst>
                                      </p:cBhvr>
                                      <p:to>
                                        <p:strVal val="hidden"/>
                                      </p:to>
                                    </p:set>
                                  </p:childTnLst>
                                </p:cTn>
                              </p:par>
                              <p:par>
                                <p:cTn id="536" presetID="19" presetClass="exit" presetSubtype="10" fill="hold" grpId="3" nodeType="withEffect">
                                  <p:stCondLst>
                                    <p:cond delay="0"/>
                                  </p:stCondLst>
                                  <p:childTnLst>
                                    <p:anim calcmode="lin" valueType="num">
                                      <p:cBhvr>
                                        <p:cTn id="537" dur="3000"/>
                                        <p:tgtEl>
                                          <p:spTgt spid="31"/>
                                        </p:tgtEl>
                                        <p:attrNameLst>
                                          <p:attrName>ppt_h</p:attrName>
                                        </p:attrNameLst>
                                      </p:cBhvr>
                                      <p:tavLst>
                                        <p:tav tm="0">
                                          <p:val>
                                            <p:strVal val="ppt_h"/>
                                          </p:val>
                                        </p:tav>
                                        <p:tav tm="100000">
                                          <p:val>
                                            <p:strVal val="ppt_h"/>
                                          </p:val>
                                        </p:tav>
                                      </p:tavLst>
                                    </p:anim>
                                    <p:anim calcmode="lin" valueType="num">
                                      <p:cBhvr>
                                        <p:cTn id="538" dur="3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9" dur="1" fill="hold">
                                          <p:stCondLst>
                                            <p:cond delay="2999"/>
                                          </p:stCondLst>
                                        </p:cTn>
                                        <p:tgtEl>
                                          <p:spTgt spid="31"/>
                                        </p:tgtEl>
                                        <p:attrNameLst>
                                          <p:attrName>style.visibility</p:attrName>
                                        </p:attrNameLst>
                                      </p:cBhvr>
                                      <p:to>
                                        <p:strVal val="hidden"/>
                                      </p:to>
                                    </p:set>
                                  </p:childTnLst>
                                </p:cTn>
                              </p:par>
                              <p:par>
                                <p:cTn id="540" presetID="19" presetClass="exit" presetSubtype="5" fill="hold" grpId="3" nodeType="withEffect">
                                  <p:stCondLst>
                                    <p:cond delay="0"/>
                                  </p:stCondLst>
                                  <p:childTnLst>
                                    <p:anim calcmode="lin" valueType="num">
                                      <p:cBhvr>
                                        <p:cTn id="541" dur="3000"/>
                                        <p:tgtEl>
                                          <p:spTgt spid="32"/>
                                        </p:tgtEl>
                                        <p:attrNameLst>
                                          <p:attrName>ppt_w</p:attrName>
                                        </p:attrNameLst>
                                      </p:cBhvr>
                                      <p:tavLst>
                                        <p:tav tm="0">
                                          <p:val>
                                            <p:strVal val="ppt_w"/>
                                          </p:val>
                                        </p:tav>
                                        <p:tav tm="100000">
                                          <p:val>
                                            <p:strVal val="ppt_w"/>
                                          </p:val>
                                        </p:tav>
                                      </p:tavLst>
                                    </p:anim>
                                    <p:anim calcmode="lin" valueType="num">
                                      <p:cBhvr>
                                        <p:cTn id="542"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3" dur="1" fill="hold">
                                          <p:stCondLst>
                                            <p:cond delay="2999"/>
                                          </p:stCondLst>
                                        </p:cTn>
                                        <p:tgtEl>
                                          <p:spTgt spid="32"/>
                                        </p:tgtEl>
                                        <p:attrNameLst>
                                          <p:attrName>style.visibility</p:attrName>
                                        </p:attrNameLst>
                                      </p:cBhvr>
                                      <p:to>
                                        <p:strVal val="hidden"/>
                                      </p:to>
                                    </p:set>
                                  </p:childTnLst>
                                </p:cTn>
                              </p:par>
                              <p:par>
                                <p:cTn id="544" presetID="19" presetClass="exit" presetSubtype="10" fill="hold" grpId="3" nodeType="withEffect">
                                  <p:stCondLst>
                                    <p:cond delay="0"/>
                                  </p:stCondLst>
                                  <p:childTnLst>
                                    <p:anim calcmode="lin" valueType="num">
                                      <p:cBhvr>
                                        <p:cTn id="545" dur="3000"/>
                                        <p:tgtEl>
                                          <p:spTgt spid="33"/>
                                        </p:tgtEl>
                                        <p:attrNameLst>
                                          <p:attrName>ppt_h</p:attrName>
                                        </p:attrNameLst>
                                      </p:cBhvr>
                                      <p:tavLst>
                                        <p:tav tm="0">
                                          <p:val>
                                            <p:strVal val="ppt_h"/>
                                          </p:val>
                                        </p:tav>
                                        <p:tav tm="100000">
                                          <p:val>
                                            <p:strVal val="ppt_h"/>
                                          </p:val>
                                        </p:tav>
                                      </p:tavLst>
                                    </p:anim>
                                    <p:anim calcmode="lin" valueType="num">
                                      <p:cBhvr>
                                        <p:cTn id="546" dur="3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7" dur="1" fill="hold">
                                          <p:stCondLst>
                                            <p:cond delay="2999"/>
                                          </p:stCondLst>
                                        </p:cTn>
                                        <p:tgtEl>
                                          <p:spTgt spid="33"/>
                                        </p:tgtEl>
                                        <p:attrNameLst>
                                          <p:attrName>style.visibility</p:attrName>
                                        </p:attrNameLst>
                                      </p:cBhvr>
                                      <p:to>
                                        <p:strVal val="hidden"/>
                                      </p:to>
                                    </p:set>
                                  </p:childTnLst>
                                </p:cTn>
                              </p:par>
                              <p:par>
                                <p:cTn id="548" presetID="19" presetClass="exit" presetSubtype="5" fill="hold" grpId="3" nodeType="withEffect">
                                  <p:stCondLst>
                                    <p:cond delay="0"/>
                                  </p:stCondLst>
                                  <p:childTnLst>
                                    <p:anim calcmode="lin" valueType="num">
                                      <p:cBhvr>
                                        <p:cTn id="549" dur="3000"/>
                                        <p:tgtEl>
                                          <p:spTgt spid="34"/>
                                        </p:tgtEl>
                                        <p:attrNameLst>
                                          <p:attrName>ppt_w</p:attrName>
                                        </p:attrNameLst>
                                      </p:cBhvr>
                                      <p:tavLst>
                                        <p:tav tm="0">
                                          <p:val>
                                            <p:strVal val="ppt_w"/>
                                          </p:val>
                                        </p:tav>
                                        <p:tav tm="100000">
                                          <p:val>
                                            <p:strVal val="ppt_w"/>
                                          </p:val>
                                        </p:tav>
                                      </p:tavLst>
                                    </p:anim>
                                    <p:anim calcmode="lin" valueType="num">
                                      <p:cBhvr>
                                        <p:cTn id="550"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1" dur="1" fill="hold">
                                          <p:stCondLst>
                                            <p:cond delay="2999"/>
                                          </p:stCondLst>
                                        </p:cTn>
                                        <p:tgtEl>
                                          <p:spTgt spid="34"/>
                                        </p:tgtEl>
                                        <p:attrNameLst>
                                          <p:attrName>style.visibility</p:attrName>
                                        </p:attrNameLst>
                                      </p:cBhvr>
                                      <p:to>
                                        <p:strVal val="hidden"/>
                                      </p:to>
                                    </p:set>
                                  </p:childTnLst>
                                </p:cTn>
                              </p:par>
                              <p:par>
                                <p:cTn id="552" presetID="19" presetClass="exit" presetSubtype="5" fill="hold" grpId="3" nodeType="withEffect">
                                  <p:stCondLst>
                                    <p:cond delay="0"/>
                                  </p:stCondLst>
                                  <p:childTnLst>
                                    <p:anim calcmode="lin" valueType="num">
                                      <p:cBhvr>
                                        <p:cTn id="553" dur="3000"/>
                                        <p:tgtEl>
                                          <p:spTgt spid="3"/>
                                        </p:tgtEl>
                                        <p:attrNameLst>
                                          <p:attrName>ppt_w</p:attrName>
                                        </p:attrNameLst>
                                      </p:cBhvr>
                                      <p:tavLst>
                                        <p:tav tm="0">
                                          <p:val>
                                            <p:strVal val="ppt_w"/>
                                          </p:val>
                                        </p:tav>
                                        <p:tav tm="100000">
                                          <p:val>
                                            <p:strVal val="ppt_w"/>
                                          </p:val>
                                        </p:tav>
                                      </p:tavLst>
                                    </p:anim>
                                    <p:anim calcmode="lin" valueType="num">
                                      <p:cBhvr>
                                        <p:cTn id="554"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5" dur="1" fill="hold">
                                          <p:stCondLst>
                                            <p:cond delay="2999"/>
                                          </p:stCondLst>
                                        </p:cTn>
                                        <p:tgtEl>
                                          <p:spTgt spid="3"/>
                                        </p:tgtEl>
                                        <p:attrNameLst>
                                          <p:attrName>style.visibility</p:attrName>
                                        </p:attrNameLst>
                                      </p:cBhvr>
                                      <p:to>
                                        <p:strVal val="hidden"/>
                                      </p:to>
                                    </p:set>
                                  </p:childTnLst>
                                </p:cTn>
                              </p:par>
                              <p:par>
                                <p:cTn id="556" presetID="19" presetClass="exit" presetSubtype="10" fill="hold" grpId="3" nodeType="withEffect">
                                  <p:stCondLst>
                                    <p:cond delay="0"/>
                                  </p:stCondLst>
                                  <p:childTnLst>
                                    <p:anim calcmode="lin" valueType="num">
                                      <p:cBhvr>
                                        <p:cTn id="557" dur="3000"/>
                                        <p:tgtEl>
                                          <p:spTgt spid="5"/>
                                        </p:tgtEl>
                                        <p:attrNameLst>
                                          <p:attrName>ppt_h</p:attrName>
                                        </p:attrNameLst>
                                      </p:cBhvr>
                                      <p:tavLst>
                                        <p:tav tm="0">
                                          <p:val>
                                            <p:strVal val="ppt_h"/>
                                          </p:val>
                                        </p:tav>
                                        <p:tav tm="100000">
                                          <p:val>
                                            <p:strVal val="ppt_h"/>
                                          </p:val>
                                        </p:tav>
                                      </p:tavLst>
                                    </p:anim>
                                    <p:anim calcmode="lin" valueType="num">
                                      <p:cBhvr>
                                        <p:cTn id="55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59" dur="1" fill="hold">
                                          <p:stCondLst>
                                            <p:cond delay="2999"/>
                                          </p:stCondLst>
                                        </p:cTn>
                                        <p:tgtEl>
                                          <p:spTgt spid="5"/>
                                        </p:tgtEl>
                                        <p:attrNameLst>
                                          <p:attrName>style.visibility</p:attrName>
                                        </p:attrNameLst>
                                      </p:cBhvr>
                                      <p:to>
                                        <p:strVal val="hidden"/>
                                      </p:to>
                                    </p:set>
                                  </p:childTnLst>
                                </p:cTn>
                              </p:par>
                              <p:par>
                                <p:cTn id="560" presetID="19" presetClass="exit" presetSubtype="5" fill="hold" grpId="3" nodeType="withEffect">
                                  <p:stCondLst>
                                    <p:cond delay="0"/>
                                  </p:stCondLst>
                                  <p:childTnLst>
                                    <p:anim calcmode="lin" valueType="num">
                                      <p:cBhvr>
                                        <p:cTn id="561" dur="3000"/>
                                        <p:tgtEl>
                                          <p:spTgt spid="8"/>
                                        </p:tgtEl>
                                        <p:attrNameLst>
                                          <p:attrName>ppt_w</p:attrName>
                                        </p:attrNameLst>
                                      </p:cBhvr>
                                      <p:tavLst>
                                        <p:tav tm="0">
                                          <p:val>
                                            <p:strVal val="ppt_w"/>
                                          </p:val>
                                        </p:tav>
                                        <p:tav tm="100000">
                                          <p:val>
                                            <p:strVal val="ppt_w"/>
                                          </p:val>
                                        </p:tav>
                                      </p:tavLst>
                                    </p:anim>
                                    <p:anim calcmode="lin" valueType="num">
                                      <p:cBhvr>
                                        <p:cTn id="562"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3" dur="1" fill="hold">
                                          <p:stCondLst>
                                            <p:cond delay="2999"/>
                                          </p:stCondLst>
                                        </p:cTn>
                                        <p:tgtEl>
                                          <p:spTgt spid="8"/>
                                        </p:tgtEl>
                                        <p:attrNameLst>
                                          <p:attrName>style.visibility</p:attrName>
                                        </p:attrNameLst>
                                      </p:cBhvr>
                                      <p:to>
                                        <p:strVal val="hidden"/>
                                      </p:to>
                                    </p:set>
                                  </p:childTnLst>
                                </p:cTn>
                              </p:par>
                              <p:par>
                                <p:cTn id="564" presetID="19" presetClass="exit" presetSubtype="10" fill="hold" grpId="3" nodeType="withEffect">
                                  <p:stCondLst>
                                    <p:cond delay="0"/>
                                  </p:stCondLst>
                                  <p:childTnLst>
                                    <p:anim calcmode="lin" valueType="num">
                                      <p:cBhvr>
                                        <p:cTn id="565" dur="3000"/>
                                        <p:tgtEl>
                                          <p:spTgt spid="9"/>
                                        </p:tgtEl>
                                        <p:attrNameLst>
                                          <p:attrName>ppt_h</p:attrName>
                                        </p:attrNameLst>
                                      </p:cBhvr>
                                      <p:tavLst>
                                        <p:tav tm="0">
                                          <p:val>
                                            <p:strVal val="ppt_h"/>
                                          </p:val>
                                        </p:tav>
                                        <p:tav tm="100000">
                                          <p:val>
                                            <p:strVal val="ppt_h"/>
                                          </p:val>
                                        </p:tav>
                                      </p:tavLst>
                                    </p:anim>
                                    <p:anim calcmode="lin" valueType="num">
                                      <p:cBhvr>
                                        <p:cTn id="566"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7" dur="1" fill="hold">
                                          <p:stCondLst>
                                            <p:cond delay="2999"/>
                                          </p:stCondLst>
                                        </p:cTn>
                                        <p:tgtEl>
                                          <p:spTgt spid="9"/>
                                        </p:tgtEl>
                                        <p:attrNameLst>
                                          <p:attrName>style.visibility</p:attrName>
                                        </p:attrNameLst>
                                      </p:cBhvr>
                                      <p:to>
                                        <p:strVal val="hidden"/>
                                      </p:to>
                                    </p:set>
                                  </p:childTnLst>
                                </p:cTn>
                              </p:par>
                              <p:par>
                                <p:cTn id="568" presetID="19" presetClass="exit" presetSubtype="5" fill="hold" grpId="3" nodeType="withEffect">
                                  <p:stCondLst>
                                    <p:cond delay="0"/>
                                  </p:stCondLst>
                                  <p:childTnLst>
                                    <p:anim calcmode="lin" valueType="num">
                                      <p:cBhvr>
                                        <p:cTn id="569" dur="3000"/>
                                        <p:tgtEl>
                                          <p:spTgt spid="11"/>
                                        </p:tgtEl>
                                        <p:attrNameLst>
                                          <p:attrName>ppt_w</p:attrName>
                                        </p:attrNameLst>
                                      </p:cBhvr>
                                      <p:tavLst>
                                        <p:tav tm="0">
                                          <p:val>
                                            <p:strVal val="ppt_w"/>
                                          </p:val>
                                        </p:tav>
                                        <p:tav tm="100000">
                                          <p:val>
                                            <p:strVal val="ppt_w"/>
                                          </p:val>
                                        </p:tav>
                                      </p:tavLst>
                                    </p:anim>
                                    <p:anim calcmode="lin" valueType="num">
                                      <p:cBhvr>
                                        <p:cTn id="570"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1" dur="1" fill="hold">
                                          <p:stCondLst>
                                            <p:cond delay="2999"/>
                                          </p:stCondLst>
                                        </p:cTn>
                                        <p:tgtEl>
                                          <p:spTgt spid="11"/>
                                        </p:tgtEl>
                                        <p:attrNameLst>
                                          <p:attrName>style.visibility</p:attrName>
                                        </p:attrNameLst>
                                      </p:cBhvr>
                                      <p:to>
                                        <p:strVal val="hidden"/>
                                      </p:to>
                                    </p:set>
                                  </p:childTnLst>
                                </p:cTn>
                              </p:par>
                              <p:par>
                                <p:cTn id="572" presetID="19" presetClass="exit" presetSubtype="10" fill="hold" grpId="3" nodeType="withEffect">
                                  <p:stCondLst>
                                    <p:cond delay="0"/>
                                  </p:stCondLst>
                                  <p:childTnLst>
                                    <p:anim calcmode="lin" valueType="num">
                                      <p:cBhvr>
                                        <p:cTn id="573" dur="3000"/>
                                        <p:tgtEl>
                                          <p:spTgt spid="12"/>
                                        </p:tgtEl>
                                        <p:attrNameLst>
                                          <p:attrName>ppt_h</p:attrName>
                                        </p:attrNameLst>
                                      </p:cBhvr>
                                      <p:tavLst>
                                        <p:tav tm="0">
                                          <p:val>
                                            <p:strVal val="ppt_h"/>
                                          </p:val>
                                        </p:tav>
                                        <p:tav tm="100000">
                                          <p:val>
                                            <p:strVal val="ppt_h"/>
                                          </p:val>
                                        </p:tav>
                                      </p:tavLst>
                                    </p:anim>
                                    <p:anim calcmode="lin" valueType="num">
                                      <p:cBhvr>
                                        <p:cTn id="574"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75" dur="1" fill="hold">
                                          <p:stCondLst>
                                            <p:cond delay="2999"/>
                                          </p:stCondLst>
                                        </p:cTn>
                                        <p:tgtEl>
                                          <p:spTgt spid="12"/>
                                        </p:tgtEl>
                                        <p:attrNameLst>
                                          <p:attrName>style.visibility</p:attrName>
                                        </p:attrNameLst>
                                      </p:cBhvr>
                                      <p:to>
                                        <p:strVal val="hidden"/>
                                      </p:to>
                                    </p:set>
                                  </p:childTnLst>
                                </p:cTn>
                              </p:par>
                              <p:par>
                                <p:cTn id="576" presetID="19" presetClass="exit" presetSubtype="5" fill="hold" grpId="3" nodeType="withEffect">
                                  <p:stCondLst>
                                    <p:cond delay="0"/>
                                  </p:stCondLst>
                                  <p:childTnLst>
                                    <p:anim calcmode="lin" valueType="num">
                                      <p:cBhvr>
                                        <p:cTn id="577" dur="3000"/>
                                        <p:tgtEl>
                                          <p:spTgt spid="13"/>
                                        </p:tgtEl>
                                        <p:attrNameLst>
                                          <p:attrName>ppt_w</p:attrName>
                                        </p:attrNameLst>
                                      </p:cBhvr>
                                      <p:tavLst>
                                        <p:tav tm="0">
                                          <p:val>
                                            <p:strVal val="ppt_w"/>
                                          </p:val>
                                        </p:tav>
                                        <p:tav tm="100000">
                                          <p:val>
                                            <p:strVal val="ppt_w"/>
                                          </p:val>
                                        </p:tav>
                                      </p:tavLst>
                                    </p:anim>
                                    <p:anim calcmode="lin" valueType="num">
                                      <p:cBhvr>
                                        <p:cTn id="578"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9" dur="1" fill="hold">
                                          <p:stCondLst>
                                            <p:cond delay="2999"/>
                                          </p:stCondLst>
                                        </p:cTn>
                                        <p:tgtEl>
                                          <p:spTgt spid="13"/>
                                        </p:tgtEl>
                                        <p:attrNameLst>
                                          <p:attrName>style.visibility</p:attrName>
                                        </p:attrNameLst>
                                      </p:cBhvr>
                                      <p:to>
                                        <p:strVal val="hidden"/>
                                      </p:to>
                                    </p:set>
                                  </p:childTnLst>
                                </p:cTn>
                              </p:par>
                              <p:par>
                                <p:cTn id="580" presetID="19" presetClass="exit" presetSubtype="10" fill="hold" grpId="3" nodeType="withEffect">
                                  <p:stCondLst>
                                    <p:cond delay="0"/>
                                  </p:stCondLst>
                                  <p:childTnLst>
                                    <p:anim calcmode="lin" valueType="num">
                                      <p:cBhvr>
                                        <p:cTn id="581" dur="3000"/>
                                        <p:tgtEl>
                                          <p:spTgt spid="14"/>
                                        </p:tgtEl>
                                        <p:attrNameLst>
                                          <p:attrName>ppt_h</p:attrName>
                                        </p:attrNameLst>
                                      </p:cBhvr>
                                      <p:tavLst>
                                        <p:tav tm="0">
                                          <p:val>
                                            <p:strVal val="ppt_h"/>
                                          </p:val>
                                        </p:tav>
                                        <p:tav tm="100000">
                                          <p:val>
                                            <p:strVal val="ppt_h"/>
                                          </p:val>
                                        </p:tav>
                                      </p:tavLst>
                                    </p:anim>
                                    <p:anim calcmode="lin" valueType="num">
                                      <p:cBhvr>
                                        <p:cTn id="582"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3" dur="1" fill="hold">
                                          <p:stCondLst>
                                            <p:cond delay="2999"/>
                                          </p:stCondLst>
                                        </p:cTn>
                                        <p:tgtEl>
                                          <p:spTgt spid="14"/>
                                        </p:tgtEl>
                                        <p:attrNameLst>
                                          <p:attrName>style.visibility</p:attrName>
                                        </p:attrNameLst>
                                      </p:cBhvr>
                                      <p:to>
                                        <p:strVal val="hidden"/>
                                      </p:to>
                                    </p:set>
                                  </p:childTnLst>
                                </p:cTn>
                              </p:par>
                              <p:par>
                                <p:cTn id="584" presetID="19" presetClass="exit" presetSubtype="5" fill="hold" grpId="3" nodeType="withEffect">
                                  <p:stCondLst>
                                    <p:cond delay="0"/>
                                  </p:stCondLst>
                                  <p:childTnLst>
                                    <p:anim calcmode="lin" valueType="num">
                                      <p:cBhvr>
                                        <p:cTn id="585" dur="3000"/>
                                        <p:tgtEl>
                                          <p:spTgt spid="15"/>
                                        </p:tgtEl>
                                        <p:attrNameLst>
                                          <p:attrName>ppt_w</p:attrName>
                                        </p:attrNameLst>
                                      </p:cBhvr>
                                      <p:tavLst>
                                        <p:tav tm="0">
                                          <p:val>
                                            <p:strVal val="ppt_w"/>
                                          </p:val>
                                        </p:tav>
                                        <p:tav tm="100000">
                                          <p:val>
                                            <p:strVal val="ppt_w"/>
                                          </p:val>
                                        </p:tav>
                                      </p:tavLst>
                                    </p:anim>
                                    <p:anim calcmode="lin" valueType="num">
                                      <p:cBhvr>
                                        <p:cTn id="586"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7" dur="1" fill="hold">
                                          <p:stCondLst>
                                            <p:cond delay="2999"/>
                                          </p:stCondLst>
                                        </p:cTn>
                                        <p:tgtEl>
                                          <p:spTgt spid="15"/>
                                        </p:tgtEl>
                                        <p:attrNameLst>
                                          <p:attrName>style.visibility</p:attrName>
                                        </p:attrNameLst>
                                      </p:cBhvr>
                                      <p:to>
                                        <p:strVal val="hidden"/>
                                      </p:to>
                                    </p:set>
                                  </p:childTnLst>
                                </p:cTn>
                              </p:par>
                              <p:par>
                                <p:cTn id="588" presetID="19" presetClass="exit" presetSubtype="10" fill="hold" grpId="3" nodeType="withEffect">
                                  <p:stCondLst>
                                    <p:cond delay="0"/>
                                  </p:stCondLst>
                                  <p:childTnLst>
                                    <p:anim calcmode="lin" valueType="num">
                                      <p:cBhvr>
                                        <p:cTn id="589" dur="3000"/>
                                        <p:tgtEl>
                                          <p:spTgt spid="21"/>
                                        </p:tgtEl>
                                        <p:attrNameLst>
                                          <p:attrName>ppt_h</p:attrName>
                                        </p:attrNameLst>
                                      </p:cBhvr>
                                      <p:tavLst>
                                        <p:tav tm="0">
                                          <p:val>
                                            <p:strVal val="ppt_h"/>
                                          </p:val>
                                        </p:tav>
                                        <p:tav tm="100000">
                                          <p:val>
                                            <p:strVal val="ppt_h"/>
                                          </p:val>
                                        </p:tav>
                                      </p:tavLst>
                                    </p:anim>
                                    <p:anim calcmode="lin" valueType="num">
                                      <p:cBhvr>
                                        <p:cTn id="590"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1" dur="1" fill="hold">
                                          <p:stCondLst>
                                            <p:cond delay="2999"/>
                                          </p:stCondLst>
                                        </p:cTn>
                                        <p:tgtEl>
                                          <p:spTgt spid="21"/>
                                        </p:tgtEl>
                                        <p:attrNameLst>
                                          <p:attrName>style.visibility</p:attrName>
                                        </p:attrNameLst>
                                      </p:cBhvr>
                                      <p:to>
                                        <p:strVal val="hidden"/>
                                      </p:to>
                                    </p:set>
                                  </p:childTnLst>
                                </p:cTn>
                              </p:par>
                              <p:par>
                                <p:cTn id="592" presetID="19" presetClass="exit" presetSubtype="5" fill="hold" grpId="3" nodeType="withEffect">
                                  <p:stCondLst>
                                    <p:cond delay="0"/>
                                  </p:stCondLst>
                                  <p:childTnLst>
                                    <p:anim calcmode="lin" valueType="num">
                                      <p:cBhvr>
                                        <p:cTn id="593" dur="3000"/>
                                        <p:tgtEl>
                                          <p:spTgt spid="22"/>
                                        </p:tgtEl>
                                        <p:attrNameLst>
                                          <p:attrName>ppt_w</p:attrName>
                                        </p:attrNameLst>
                                      </p:cBhvr>
                                      <p:tavLst>
                                        <p:tav tm="0">
                                          <p:val>
                                            <p:strVal val="ppt_w"/>
                                          </p:val>
                                        </p:tav>
                                        <p:tav tm="100000">
                                          <p:val>
                                            <p:strVal val="ppt_w"/>
                                          </p:val>
                                        </p:tav>
                                      </p:tavLst>
                                    </p:anim>
                                    <p:anim calcmode="lin" valueType="num">
                                      <p:cBhvr>
                                        <p:cTn id="594"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5" dur="1" fill="hold">
                                          <p:stCondLst>
                                            <p:cond delay="2999"/>
                                          </p:stCondLst>
                                        </p:cTn>
                                        <p:tgtEl>
                                          <p:spTgt spid="22"/>
                                        </p:tgtEl>
                                        <p:attrNameLst>
                                          <p:attrName>style.visibility</p:attrName>
                                        </p:attrNameLst>
                                      </p:cBhvr>
                                      <p:to>
                                        <p:strVal val="hidden"/>
                                      </p:to>
                                    </p:set>
                                  </p:childTnLst>
                                </p:cTn>
                              </p:par>
                              <p:par>
                                <p:cTn id="596" presetID="19" presetClass="exit" presetSubtype="10" fill="hold" grpId="3" nodeType="withEffect">
                                  <p:stCondLst>
                                    <p:cond delay="0"/>
                                  </p:stCondLst>
                                  <p:childTnLst>
                                    <p:anim calcmode="lin" valueType="num">
                                      <p:cBhvr>
                                        <p:cTn id="597" dur="3000"/>
                                        <p:tgtEl>
                                          <p:spTgt spid="23"/>
                                        </p:tgtEl>
                                        <p:attrNameLst>
                                          <p:attrName>ppt_h</p:attrName>
                                        </p:attrNameLst>
                                      </p:cBhvr>
                                      <p:tavLst>
                                        <p:tav tm="0">
                                          <p:val>
                                            <p:strVal val="ppt_h"/>
                                          </p:val>
                                        </p:tav>
                                        <p:tav tm="100000">
                                          <p:val>
                                            <p:strVal val="ppt_h"/>
                                          </p:val>
                                        </p:tav>
                                      </p:tavLst>
                                    </p:anim>
                                    <p:anim calcmode="lin" valueType="num">
                                      <p:cBhvr>
                                        <p:cTn id="598"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9" dur="1" fill="hold">
                                          <p:stCondLst>
                                            <p:cond delay="2999"/>
                                          </p:stCondLst>
                                        </p:cTn>
                                        <p:tgtEl>
                                          <p:spTgt spid="23"/>
                                        </p:tgtEl>
                                        <p:attrNameLst>
                                          <p:attrName>style.visibility</p:attrName>
                                        </p:attrNameLst>
                                      </p:cBhvr>
                                      <p:to>
                                        <p:strVal val="hidden"/>
                                      </p:to>
                                    </p:set>
                                  </p:childTnLst>
                                </p:cTn>
                              </p:par>
                              <p:par>
                                <p:cTn id="600" presetID="19" presetClass="exit" presetSubtype="5" fill="hold" grpId="3" nodeType="withEffect">
                                  <p:stCondLst>
                                    <p:cond delay="0"/>
                                  </p:stCondLst>
                                  <p:childTnLst>
                                    <p:anim calcmode="lin" valueType="num">
                                      <p:cBhvr>
                                        <p:cTn id="601" dur="3000"/>
                                        <p:tgtEl>
                                          <p:spTgt spid="24"/>
                                        </p:tgtEl>
                                        <p:attrNameLst>
                                          <p:attrName>ppt_w</p:attrName>
                                        </p:attrNameLst>
                                      </p:cBhvr>
                                      <p:tavLst>
                                        <p:tav tm="0">
                                          <p:val>
                                            <p:strVal val="ppt_w"/>
                                          </p:val>
                                        </p:tav>
                                        <p:tav tm="100000">
                                          <p:val>
                                            <p:strVal val="ppt_w"/>
                                          </p:val>
                                        </p:tav>
                                      </p:tavLst>
                                    </p:anim>
                                    <p:anim calcmode="lin" valueType="num">
                                      <p:cBhvr>
                                        <p:cTn id="602"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3" dur="1" fill="hold">
                                          <p:stCondLst>
                                            <p:cond delay="2999"/>
                                          </p:stCondLst>
                                        </p:cTn>
                                        <p:tgtEl>
                                          <p:spTgt spid="24"/>
                                        </p:tgtEl>
                                        <p:attrNameLst>
                                          <p:attrName>style.visibility</p:attrName>
                                        </p:attrNameLst>
                                      </p:cBhvr>
                                      <p:to>
                                        <p:strVal val="hidden"/>
                                      </p:to>
                                    </p:set>
                                  </p:childTnLst>
                                </p:cTn>
                              </p:par>
                              <p:par>
                                <p:cTn id="604" presetID="19" presetClass="exit" presetSubtype="10" fill="hold" grpId="3" nodeType="withEffect">
                                  <p:stCondLst>
                                    <p:cond delay="0"/>
                                  </p:stCondLst>
                                  <p:childTnLst>
                                    <p:anim calcmode="lin" valueType="num">
                                      <p:cBhvr>
                                        <p:cTn id="605" dur="3000"/>
                                        <p:tgtEl>
                                          <p:spTgt spid="25"/>
                                        </p:tgtEl>
                                        <p:attrNameLst>
                                          <p:attrName>ppt_h</p:attrName>
                                        </p:attrNameLst>
                                      </p:cBhvr>
                                      <p:tavLst>
                                        <p:tav tm="0">
                                          <p:val>
                                            <p:strVal val="ppt_h"/>
                                          </p:val>
                                        </p:tav>
                                        <p:tav tm="100000">
                                          <p:val>
                                            <p:strVal val="ppt_h"/>
                                          </p:val>
                                        </p:tav>
                                      </p:tavLst>
                                    </p:anim>
                                    <p:anim calcmode="lin" valueType="num">
                                      <p:cBhvr>
                                        <p:cTn id="606"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07" dur="1" fill="hold">
                                          <p:stCondLst>
                                            <p:cond delay="2999"/>
                                          </p:stCondLst>
                                        </p:cTn>
                                        <p:tgtEl>
                                          <p:spTgt spid="25"/>
                                        </p:tgtEl>
                                        <p:attrNameLst>
                                          <p:attrName>style.visibility</p:attrName>
                                        </p:attrNameLst>
                                      </p:cBhvr>
                                      <p:to>
                                        <p:strVal val="hidden"/>
                                      </p:to>
                                    </p:set>
                                  </p:childTnLst>
                                </p:cTn>
                              </p:par>
                              <p:par>
                                <p:cTn id="608" presetID="19" presetClass="exit" presetSubtype="5" fill="hold" grpId="3" nodeType="withEffect">
                                  <p:stCondLst>
                                    <p:cond delay="0"/>
                                  </p:stCondLst>
                                  <p:childTnLst>
                                    <p:anim calcmode="lin" valueType="num">
                                      <p:cBhvr>
                                        <p:cTn id="609" dur="3000"/>
                                        <p:tgtEl>
                                          <p:spTgt spid="26"/>
                                        </p:tgtEl>
                                        <p:attrNameLst>
                                          <p:attrName>ppt_w</p:attrName>
                                        </p:attrNameLst>
                                      </p:cBhvr>
                                      <p:tavLst>
                                        <p:tav tm="0">
                                          <p:val>
                                            <p:strVal val="ppt_w"/>
                                          </p:val>
                                        </p:tav>
                                        <p:tav tm="100000">
                                          <p:val>
                                            <p:strVal val="ppt_w"/>
                                          </p:val>
                                        </p:tav>
                                      </p:tavLst>
                                    </p:anim>
                                    <p:anim calcmode="lin" valueType="num">
                                      <p:cBhvr>
                                        <p:cTn id="610"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1" dur="1" fill="hold">
                                          <p:stCondLst>
                                            <p:cond delay="2999"/>
                                          </p:stCondLst>
                                        </p:cTn>
                                        <p:tgtEl>
                                          <p:spTgt spid="26"/>
                                        </p:tgtEl>
                                        <p:attrNameLst>
                                          <p:attrName>style.visibility</p:attrName>
                                        </p:attrNameLst>
                                      </p:cBhvr>
                                      <p:to>
                                        <p:strVal val="hidden"/>
                                      </p:to>
                                    </p:set>
                                  </p:childTnLst>
                                </p:cTn>
                              </p:par>
                              <p:par>
                                <p:cTn id="612" presetID="19" presetClass="exit" presetSubtype="10" fill="hold" grpId="3" nodeType="withEffect">
                                  <p:stCondLst>
                                    <p:cond delay="0"/>
                                  </p:stCondLst>
                                  <p:childTnLst>
                                    <p:anim calcmode="lin" valueType="num">
                                      <p:cBhvr>
                                        <p:cTn id="613" dur="3000"/>
                                        <p:tgtEl>
                                          <p:spTgt spid="27"/>
                                        </p:tgtEl>
                                        <p:attrNameLst>
                                          <p:attrName>ppt_h</p:attrName>
                                        </p:attrNameLst>
                                      </p:cBhvr>
                                      <p:tavLst>
                                        <p:tav tm="0">
                                          <p:val>
                                            <p:strVal val="ppt_h"/>
                                          </p:val>
                                        </p:tav>
                                        <p:tav tm="100000">
                                          <p:val>
                                            <p:strVal val="ppt_h"/>
                                          </p:val>
                                        </p:tav>
                                      </p:tavLst>
                                    </p:anim>
                                    <p:anim calcmode="lin" valueType="num">
                                      <p:cBhvr>
                                        <p:cTn id="614"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5" dur="1" fill="hold">
                                          <p:stCondLst>
                                            <p:cond delay="2999"/>
                                          </p:stCondLst>
                                        </p:cTn>
                                        <p:tgtEl>
                                          <p:spTgt spid="27"/>
                                        </p:tgtEl>
                                        <p:attrNameLst>
                                          <p:attrName>style.visibility</p:attrName>
                                        </p:attrNameLst>
                                      </p:cBhvr>
                                      <p:to>
                                        <p:strVal val="hidden"/>
                                      </p:to>
                                    </p:set>
                                  </p:childTnLst>
                                </p:cTn>
                              </p:par>
                              <p:par>
                                <p:cTn id="616" presetID="17" presetClass="entr" presetSubtype="10" fill="hold" nodeType="withEffect">
                                  <p:stCondLst>
                                    <p:cond delay="0"/>
                                  </p:stCondLst>
                                  <p:childTnLst>
                                    <p:set>
                                      <p:cBhvr>
                                        <p:cTn id="617" dur="1" fill="hold">
                                          <p:stCondLst>
                                            <p:cond delay="0"/>
                                          </p:stCondLst>
                                        </p:cTn>
                                        <p:tgtEl>
                                          <p:spTgt spid="2"/>
                                        </p:tgtEl>
                                        <p:attrNameLst>
                                          <p:attrName>style.visibility</p:attrName>
                                        </p:attrNameLst>
                                      </p:cBhvr>
                                      <p:to>
                                        <p:strVal val="visible"/>
                                      </p:to>
                                    </p:set>
                                    <p:anim calcmode="lin" valueType="num">
                                      <p:cBhvr>
                                        <p:cTn id="618" dur="3000" fill="hold"/>
                                        <p:tgtEl>
                                          <p:spTgt spid="2"/>
                                        </p:tgtEl>
                                        <p:attrNameLst>
                                          <p:attrName>ppt_w</p:attrName>
                                        </p:attrNameLst>
                                      </p:cBhvr>
                                      <p:tavLst>
                                        <p:tav tm="0">
                                          <p:val>
                                            <p:fltVal val="0"/>
                                          </p:val>
                                        </p:tav>
                                        <p:tav tm="100000">
                                          <p:val>
                                            <p:strVal val="#ppt_w"/>
                                          </p:val>
                                        </p:tav>
                                      </p:tavLst>
                                    </p:anim>
                                    <p:anim calcmode="lin" valueType="num">
                                      <p:cBhvr>
                                        <p:cTn id="619"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chemeClr val="tx1"/>
            </a:gs>
            <a:gs pos="50000">
              <a:srgbClr val="00B050">
                <a:shade val="67500"/>
                <a:satMod val="115000"/>
              </a:srgbClr>
            </a:gs>
            <a:gs pos="100000">
              <a:srgbClr val="00B05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Aurora-in-Spitsberge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7" name="6 Luna"/>
          <p:cNvSpPr/>
          <p:nvPr/>
        </p:nvSpPr>
        <p:spPr>
          <a:xfrm rot="5400000">
            <a:off x="4250529" y="4250525"/>
            <a:ext cx="714380" cy="1785950"/>
          </a:xfrm>
          <a:prstGeom prst="moon">
            <a:avLst>
              <a:gd name="adj" fmla="val 35900"/>
            </a:avLst>
          </a:prstGeom>
          <a:blipFill>
            <a:blip r:embed="rId3" cstate="print">
              <a:duotone>
                <a:schemeClr val="accent3">
                  <a:shade val="45000"/>
                  <a:satMod val="135000"/>
                </a:schemeClr>
                <a:prstClr val="white"/>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4250529" y="-678697"/>
            <a:ext cx="714380" cy="1785950"/>
          </a:xfrm>
          <a:prstGeom prst="moon">
            <a:avLst>
              <a:gd name="adj" fmla="val 35900"/>
            </a:avLst>
          </a:prstGeom>
          <a:blipFill>
            <a:blip r:embed="rId3" cstate="print">
              <a:duotone>
                <a:schemeClr val="accent3">
                  <a:shade val="45000"/>
                  <a:satMod val="135000"/>
                </a:schemeClr>
                <a:prstClr val="white"/>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4143372" y="-285788"/>
            <a:ext cx="928694" cy="1928826"/>
          </a:xfrm>
          <a:prstGeom prst="moon">
            <a:avLst>
              <a:gd name="adj" fmla="val 35900"/>
            </a:avLst>
          </a:prstGeom>
          <a:blipFill>
            <a:blip r:embed="rId4" cstate="print">
              <a:duotone>
                <a:schemeClr val="accent3">
                  <a:shade val="45000"/>
                  <a:satMod val="135000"/>
                </a:schemeClr>
                <a:prstClr val="white"/>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4143372" y="3786178"/>
            <a:ext cx="928694" cy="1928826"/>
          </a:xfrm>
          <a:prstGeom prst="moon">
            <a:avLst>
              <a:gd name="adj" fmla="val 35900"/>
            </a:avLst>
          </a:prstGeom>
          <a:blipFill>
            <a:blip r:embed="rId4" cstate="print">
              <a:duotone>
                <a:schemeClr val="accent3">
                  <a:shade val="45000"/>
                  <a:satMod val="135000"/>
                </a:schemeClr>
                <a:prstClr val="white"/>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4143372" y="3214674"/>
            <a:ext cx="1000132" cy="2143140"/>
          </a:xfrm>
          <a:prstGeom prst="moon">
            <a:avLst>
              <a:gd name="adj" fmla="val 28018"/>
            </a:avLst>
          </a:prstGeom>
          <a:blipFill>
            <a:blip r:embed="rId5" cstate="print">
              <a:duotone>
                <a:schemeClr val="accent3">
                  <a:shade val="45000"/>
                  <a:satMod val="135000"/>
                </a:schemeClr>
                <a:prstClr val="white"/>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004882">
            <a:off x="4170014" y="59945"/>
            <a:ext cx="1000132" cy="2143140"/>
          </a:xfrm>
          <a:prstGeom prst="moon">
            <a:avLst>
              <a:gd name="adj" fmla="val 28031"/>
            </a:avLst>
          </a:prstGeom>
          <a:blipFill>
            <a:blip r:embed="rId5" cstate="print">
              <a:duotone>
                <a:schemeClr val="accent3">
                  <a:shade val="45000"/>
                  <a:satMod val="135000"/>
                </a:schemeClr>
                <a:prstClr val="white"/>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004882">
            <a:off x="4081712" y="374143"/>
            <a:ext cx="1160005" cy="2403510"/>
          </a:xfrm>
          <a:prstGeom prst="moon">
            <a:avLst>
              <a:gd name="adj" fmla="val 25044"/>
            </a:avLst>
          </a:prstGeom>
          <a:blipFill>
            <a:blip r:embed="rId6" cstate="print">
              <a:duotone>
                <a:schemeClr val="accent3">
                  <a:shade val="45000"/>
                  <a:satMod val="135000"/>
                </a:schemeClr>
                <a:prstClr val="white"/>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5400000">
            <a:off x="4050744" y="2592922"/>
            <a:ext cx="1160005" cy="2403510"/>
          </a:xfrm>
          <a:prstGeom prst="moon">
            <a:avLst>
              <a:gd name="adj" fmla="val 25027"/>
            </a:avLst>
          </a:prstGeom>
          <a:blipFill>
            <a:blip r:embed="rId6" cstate="print">
              <a:duotone>
                <a:schemeClr val="accent3">
                  <a:shade val="45000"/>
                  <a:satMod val="135000"/>
                </a:schemeClr>
                <a:prstClr val="white"/>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004882">
            <a:off x="4126396" y="830778"/>
            <a:ext cx="1137348" cy="2471618"/>
          </a:xfrm>
          <a:prstGeom prst="moon">
            <a:avLst>
              <a:gd name="adj" fmla="val 24906"/>
            </a:avLst>
          </a:prstGeom>
          <a:blipFill>
            <a:blip r:embed="rId7" cstate="print">
              <a:duotone>
                <a:schemeClr val="accent3">
                  <a:shade val="45000"/>
                  <a:satMod val="135000"/>
                </a:schemeClr>
                <a:prstClr val="white"/>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5400000">
            <a:off x="4092230" y="2051370"/>
            <a:ext cx="1145142" cy="2471618"/>
          </a:xfrm>
          <a:prstGeom prst="moon">
            <a:avLst>
              <a:gd name="adj" fmla="val 26263"/>
            </a:avLst>
          </a:prstGeom>
          <a:blipFill>
            <a:blip r:embed="rId8" cstate="print">
              <a:duotone>
                <a:schemeClr val="accent3">
                  <a:shade val="45000"/>
                  <a:satMod val="135000"/>
                </a:schemeClr>
                <a:prstClr val="white"/>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2000" fill="hold"/>
                                        <p:tgtEl>
                                          <p:spTgt spid="8"/>
                                        </p:tgtEl>
                                        <p:attrNameLst>
                                          <p:attrName>ppt_x</p:attrName>
                                        </p:attrNameLst>
                                      </p:cBhvr>
                                      <p:tavLst>
                                        <p:tav tm="0">
                                          <p:val>
                                            <p:strVal val="#ppt_x"/>
                                          </p:val>
                                        </p:tav>
                                        <p:tav tm="100000">
                                          <p:val>
                                            <p:strVal val="#ppt_x"/>
                                          </p:val>
                                        </p:tav>
                                      </p:tavLst>
                                    </p:anim>
                                    <p:anim calcmode="lin" valueType="num">
                                      <p:cBhvr additive="base">
                                        <p:cTn id="10" dur="2000" fill="hold"/>
                                        <p:tgtEl>
                                          <p:spTgt spid="8"/>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ppt_x"/>
                                          </p:val>
                                        </p:tav>
                                        <p:tav tm="100000">
                                          <p:val>
                                            <p:strVal val="#ppt_x"/>
                                          </p:val>
                                        </p:tav>
                                      </p:tavLst>
                                    </p:anim>
                                    <p:anim calcmode="lin" valueType="num">
                                      <p:cBhvr additive="base">
                                        <p:cTn id="14" dur="2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ppt_x"/>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ppt_x"/>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ppt_x"/>
                                          </p:val>
                                        </p:tav>
                                        <p:tav tm="100000">
                                          <p:val>
                                            <p:strVal val="#ppt_x"/>
                                          </p:val>
                                        </p:tav>
                                      </p:tavLst>
                                    </p:anim>
                                    <p:anim calcmode="lin" valueType="num">
                                      <p:cBhvr additive="base">
                                        <p:cTn id="26" dur="2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ppt_x"/>
                                          </p:val>
                                        </p:tav>
                                        <p:tav tm="100000">
                                          <p:val>
                                            <p:strVal val="#ppt_x"/>
                                          </p:val>
                                        </p:tav>
                                      </p:tavLst>
                                    </p:anim>
                                    <p:anim calcmode="lin" valueType="num">
                                      <p:cBhvr additive="base">
                                        <p:cTn id="30" dur="2000" fill="hold"/>
                                        <p:tgtEl>
                                          <p:spTgt spid="7"/>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ppt_x"/>
                                          </p:val>
                                        </p:tav>
                                        <p:tav tm="100000">
                                          <p:val>
                                            <p:strVal val="#ppt_x"/>
                                          </p:val>
                                        </p:tav>
                                      </p:tavLst>
                                    </p:anim>
                                    <p:anim calcmode="lin" valueType="num">
                                      <p:cBhvr additive="base">
                                        <p:cTn id="42" dur="2000" fill="hold"/>
                                        <p:tgtEl>
                                          <p:spTgt spid="14"/>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2000" fill="hold"/>
                                        <p:tgtEl>
                                          <p:spTgt spid="16"/>
                                        </p:tgtEl>
                                        <p:attrNameLst>
                                          <p:attrName>ppt_x</p:attrName>
                                        </p:attrNameLst>
                                      </p:cBhvr>
                                      <p:tavLst>
                                        <p:tav tm="0">
                                          <p:val>
                                            <p:strVal val="#ppt_x"/>
                                          </p:val>
                                        </p:tav>
                                        <p:tav tm="100000">
                                          <p:val>
                                            <p:strVal val="#ppt_x"/>
                                          </p:val>
                                        </p:tav>
                                      </p:tavLst>
                                    </p:anim>
                                    <p:anim calcmode="lin" valueType="num">
                                      <p:cBhvr additive="base">
                                        <p:cTn id="46" dur="2000" fill="hold"/>
                                        <p:tgtEl>
                                          <p:spTgt spid="16"/>
                                        </p:tgtEl>
                                        <p:attrNameLst>
                                          <p:attrName>ppt_y</p:attrName>
                                        </p:attrNameLst>
                                      </p:cBhvr>
                                      <p:tavLst>
                                        <p:tav tm="0">
                                          <p:val>
                                            <p:strVal val="0-#ppt_h/2"/>
                                          </p:val>
                                        </p:tav>
                                        <p:tav tm="100000">
                                          <p:val>
                                            <p:strVal val="#ppt_y"/>
                                          </p:val>
                                        </p:tav>
                                      </p:tavLst>
                                    </p:anim>
                                  </p:childTnLst>
                                </p:cTn>
                              </p:par>
                              <p:par>
                                <p:cTn id="47" presetID="13" presetClass="entr" presetSubtype="16"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plus(in)">
                                      <p:cBhvr>
                                        <p:cTn id="49" dur="2000"/>
                                        <p:tgtEl>
                                          <p:spTgt spid="8"/>
                                        </p:tgtEl>
                                      </p:cBhvr>
                                    </p:animEffect>
                                  </p:childTnLst>
                                </p:cTn>
                              </p:par>
                              <p:par>
                                <p:cTn id="50" presetID="13" presetClass="entr" presetSubtype="16" fill="hold" grpId="1"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plus(in)">
                                      <p:cBhvr>
                                        <p:cTn id="52" dur="2000"/>
                                        <p:tgtEl>
                                          <p:spTgt spid="9"/>
                                        </p:tgtEl>
                                      </p:cBhvr>
                                    </p:animEffect>
                                  </p:childTnLst>
                                </p:cTn>
                              </p:par>
                              <p:par>
                                <p:cTn id="53" presetID="13" presetClass="entr" presetSubtype="16"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plus(in)">
                                      <p:cBhvr>
                                        <p:cTn id="55" dur="2000"/>
                                        <p:tgtEl>
                                          <p:spTgt spid="12"/>
                                        </p:tgtEl>
                                      </p:cBhvr>
                                    </p:animEffect>
                                  </p:childTnLst>
                                </p:cTn>
                              </p:par>
                              <p:par>
                                <p:cTn id="56" presetID="13" presetClass="entr" presetSubtype="16" fill="hold" grpId="1"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plus(in)">
                                      <p:cBhvr>
                                        <p:cTn id="58" dur="2000"/>
                                        <p:tgtEl>
                                          <p:spTgt spid="13"/>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plus(in)">
                                      <p:cBhvr>
                                        <p:cTn id="61" dur="2000"/>
                                        <p:tgtEl>
                                          <p:spTgt spid="15"/>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2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plus(in)">
                                      <p:cBhvr>
                                        <p:cTn id="67" dur="2000"/>
                                        <p:tgtEl>
                                          <p:spTgt spid="10"/>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plus(in)">
                                      <p:cBhvr>
                                        <p:cTn id="70" dur="2000"/>
                                        <p:tgtEl>
                                          <p:spTgt spid="11"/>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2000"/>
                                        <p:tgtEl>
                                          <p:spTgt spid="14"/>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plus(in)">
                                      <p:cBhvr>
                                        <p:cTn id="76" dur="2000"/>
                                        <p:tgtEl>
                                          <p:spTgt spid="16"/>
                                        </p:tgtEl>
                                      </p:cBhvr>
                                    </p:animEffect>
                                  </p:childTnLst>
                                </p:cTn>
                              </p:par>
                              <p:par>
                                <p:cTn id="77" presetID="19" presetClass="entr" presetSubtype="5" fill="hold" grpId="3" nodeType="with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p:cTn id="79" dur="2000" fill="hold"/>
                                        <p:tgtEl>
                                          <p:spTgt spid="8"/>
                                        </p:tgtEl>
                                        <p:attrNameLst>
                                          <p:attrName>ppt_w</p:attrName>
                                        </p:attrNameLst>
                                      </p:cBhvr>
                                      <p:tavLst>
                                        <p:tav tm="0">
                                          <p:val>
                                            <p:strVal val="#ppt_w"/>
                                          </p:val>
                                        </p:tav>
                                        <p:tav tm="100000">
                                          <p:val>
                                            <p:strVal val="#ppt_w"/>
                                          </p:val>
                                        </p:tav>
                                      </p:tavLst>
                                    </p:anim>
                                    <p:anim calcmode="lin" valueType="num">
                                      <p:cBhvr>
                                        <p:cTn id="80" dur="2000" fill="hold"/>
                                        <p:tgtEl>
                                          <p:spTgt spid="8"/>
                                        </p:tgtEl>
                                        <p:attrNameLst>
                                          <p:attrName>ppt_h</p:attrName>
                                        </p:attrNameLst>
                                      </p:cBhvr>
                                      <p:tavLst>
                                        <p:tav tm="0" fmla="#ppt_h*sin(2.5*pi*$)">
                                          <p:val>
                                            <p:fltVal val="0"/>
                                          </p:val>
                                        </p:tav>
                                        <p:tav tm="100000">
                                          <p:val>
                                            <p:fltVal val="1"/>
                                          </p:val>
                                        </p:tav>
                                      </p:tavLst>
                                    </p:anim>
                                  </p:childTnLst>
                                </p:cTn>
                              </p:par>
                              <p:par>
                                <p:cTn id="81" presetID="19" presetClass="entr" presetSubtype="5" fill="hold" grpId="3" nodeType="with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2000" fill="hold"/>
                                        <p:tgtEl>
                                          <p:spTgt spid="9"/>
                                        </p:tgtEl>
                                        <p:attrNameLst>
                                          <p:attrName>ppt_w</p:attrName>
                                        </p:attrNameLst>
                                      </p:cBhvr>
                                      <p:tavLst>
                                        <p:tav tm="0">
                                          <p:val>
                                            <p:strVal val="#ppt_w"/>
                                          </p:val>
                                        </p:tav>
                                        <p:tav tm="100000">
                                          <p:val>
                                            <p:strVal val="#ppt_w"/>
                                          </p:val>
                                        </p:tav>
                                      </p:tavLst>
                                    </p:anim>
                                    <p:anim calcmode="lin" valueType="num">
                                      <p:cBhvr>
                                        <p:cTn id="84" dur="2000" fill="hold"/>
                                        <p:tgtEl>
                                          <p:spTgt spid="9"/>
                                        </p:tgtEl>
                                        <p:attrNameLst>
                                          <p:attrName>ppt_h</p:attrName>
                                        </p:attrNameLst>
                                      </p:cBhvr>
                                      <p:tavLst>
                                        <p:tav tm="0" fmla="#ppt_h*sin(2.5*pi*$)">
                                          <p:val>
                                            <p:fltVal val="0"/>
                                          </p:val>
                                        </p:tav>
                                        <p:tav tm="100000">
                                          <p:val>
                                            <p:fltVal val="1"/>
                                          </p:val>
                                        </p:tav>
                                      </p:tavLst>
                                    </p:anim>
                                  </p:childTnLst>
                                </p:cTn>
                              </p:par>
                              <p:par>
                                <p:cTn id="85" presetID="19" presetClass="entr" presetSubtype="5" fill="hold" grpId="3" nodeType="withEffect">
                                  <p:stCondLst>
                                    <p:cond delay="0"/>
                                  </p:stCondLst>
                                  <p:childTnLst>
                                    <p:set>
                                      <p:cBhvr>
                                        <p:cTn id="86" dur="1" fill="hold">
                                          <p:stCondLst>
                                            <p:cond delay="0"/>
                                          </p:stCondLst>
                                        </p:cTn>
                                        <p:tgtEl>
                                          <p:spTgt spid="12"/>
                                        </p:tgtEl>
                                        <p:attrNameLst>
                                          <p:attrName>style.visibility</p:attrName>
                                        </p:attrNameLst>
                                      </p:cBhvr>
                                      <p:to>
                                        <p:strVal val="visible"/>
                                      </p:to>
                                    </p:set>
                                    <p:anim calcmode="lin" valueType="num">
                                      <p:cBhvr>
                                        <p:cTn id="87" dur="2000" fill="hold"/>
                                        <p:tgtEl>
                                          <p:spTgt spid="12"/>
                                        </p:tgtEl>
                                        <p:attrNameLst>
                                          <p:attrName>ppt_w</p:attrName>
                                        </p:attrNameLst>
                                      </p:cBhvr>
                                      <p:tavLst>
                                        <p:tav tm="0">
                                          <p:val>
                                            <p:strVal val="#ppt_w"/>
                                          </p:val>
                                        </p:tav>
                                        <p:tav tm="100000">
                                          <p:val>
                                            <p:strVal val="#ppt_w"/>
                                          </p:val>
                                        </p:tav>
                                      </p:tavLst>
                                    </p:anim>
                                    <p:anim calcmode="lin" valueType="num">
                                      <p:cBhvr>
                                        <p:cTn id="88" dur="2000" fill="hold"/>
                                        <p:tgtEl>
                                          <p:spTgt spid="12"/>
                                        </p:tgtEl>
                                        <p:attrNameLst>
                                          <p:attrName>ppt_h</p:attrName>
                                        </p:attrNameLst>
                                      </p:cBhvr>
                                      <p:tavLst>
                                        <p:tav tm="0" fmla="#ppt_h*sin(2.5*pi*$)">
                                          <p:val>
                                            <p:fltVal val="0"/>
                                          </p:val>
                                        </p:tav>
                                        <p:tav tm="100000">
                                          <p:val>
                                            <p:fltVal val="1"/>
                                          </p:val>
                                        </p:tav>
                                      </p:tavLst>
                                    </p:anim>
                                  </p:childTnLst>
                                </p:cTn>
                              </p:par>
                              <p:par>
                                <p:cTn id="89" presetID="19" presetClass="entr" presetSubtype="5" fill="hold" grpId="3" nodeType="withEffect">
                                  <p:stCondLst>
                                    <p:cond delay="0"/>
                                  </p:stCondLst>
                                  <p:childTnLst>
                                    <p:set>
                                      <p:cBhvr>
                                        <p:cTn id="90" dur="1" fill="hold">
                                          <p:stCondLst>
                                            <p:cond delay="0"/>
                                          </p:stCondLst>
                                        </p:cTn>
                                        <p:tgtEl>
                                          <p:spTgt spid="13"/>
                                        </p:tgtEl>
                                        <p:attrNameLst>
                                          <p:attrName>style.visibility</p:attrName>
                                        </p:attrNameLst>
                                      </p:cBhvr>
                                      <p:to>
                                        <p:strVal val="visible"/>
                                      </p:to>
                                    </p:set>
                                    <p:anim calcmode="lin" valueType="num">
                                      <p:cBhvr>
                                        <p:cTn id="91" dur="2000" fill="hold"/>
                                        <p:tgtEl>
                                          <p:spTgt spid="13"/>
                                        </p:tgtEl>
                                        <p:attrNameLst>
                                          <p:attrName>ppt_w</p:attrName>
                                        </p:attrNameLst>
                                      </p:cBhvr>
                                      <p:tavLst>
                                        <p:tav tm="0">
                                          <p:val>
                                            <p:strVal val="#ppt_w"/>
                                          </p:val>
                                        </p:tav>
                                        <p:tav tm="100000">
                                          <p:val>
                                            <p:strVal val="#ppt_w"/>
                                          </p:val>
                                        </p:tav>
                                      </p:tavLst>
                                    </p:anim>
                                    <p:anim calcmode="lin" valueType="num">
                                      <p:cBhvr>
                                        <p:cTn id="92" dur="2000" fill="hold"/>
                                        <p:tgtEl>
                                          <p:spTgt spid="13"/>
                                        </p:tgtEl>
                                        <p:attrNameLst>
                                          <p:attrName>ppt_h</p:attrName>
                                        </p:attrNameLst>
                                      </p:cBhvr>
                                      <p:tavLst>
                                        <p:tav tm="0" fmla="#ppt_h*sin(2.5*pi*$)">
                                          <p:val>
                                            <p:fltVal val="0"/>
                                          </p:val>
                                        </p:tav>
                                        <p:tav tm="100000">
                                          <p:val>
                                            <p:fltVal val="1"/>
                                          </p:val>
                                        </p:tav>
                                      </p:tavLst>
                                    </p:anim>
                                  </p:childTnLst>
                                </p:cTn>
                              </p:par>
                              <p:par>
                                <p:cTn id="93" presetID="19" presetClass="entr" presetSubtype="5" fill="hold" grpId="3"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2000" fill="hold"/>
                                        <p:tgtEl>
                                          <p:spTgt spid="15"/>
                                        </p:tgtEl>
                                        <p:attrNameLst>
                                          <p:attrName>ppt_w</p:attrName>
                                        </p:attrNameLst>
                                      </p:cBhvr>
                                      <p:tavLst>
                                        <p:tav tm="0">
                                          <p:val>
                                            <p:strVal val="#ppt_w"/>
                                          </p:val>
                                        </p:tav>
                                        <p:tav tm="100000">
                                          <p:val>
                                            <p:strVal val="#ppt_w"/>
                                          </p:val>
                                        </p:tav>
                                      </p:tavLst>
                                    </p:anim>
                                    <p:anim calcmode="lin" valueType="num">
                                      <p:cBhvr>
                                        <p:cTn id="96" dur="2000" fill="hold"/>
                                        <p:tgtEl>
                                          <p:spTgt spid="15"/>
                                        </p:tgtEl>
                                        <p:attrNameLst>
                                          <p:attrName>ppt_h</p:attrName>
                                        </p:attrNameLst>
                                      </p:cBhvr>
                                      <p:tavLst>
                                        <p:tav tm="0" fmla="#ppt_h*sin(2.5*pi*$)">
                                          <p:val>
                                            <p:fltVal val="0"/>
                                          </p:val>
                                        </p:tav>
                                        <p:tav tm="100000">
                                          <p:val>
                                            <p:fltVal val="1"/>
                                          </p:val>
                                        </p:tav>
                                      </p:tavLst>
                                    </p:anim>
                                  </p:childTnLst>
                                </p:cTn>
                              </p:par>
                              <p:par>
                                <p:cTn id="97" presetID="19" presetClass="entr" presetSubtype="5" fill="hold" grpId="3" nodeType="withEffect">
                                  <p:stCondLst>
                                    <p:cond delay="0"/>
                                  </p:stCondLst>
                                  <p:childTnLst>
                                    <p:set>
                                      <p:cBhvr>
                                        <p:cTn id="98" dur="1" fill="hold">
                                          <p:stCondLst>
                                            <p:cond delay="0"/>
                                          </p:stCondLst>
                                        </p:cTn>
                                        <p:tgtEl>
                                          <p:spTgt spid="7"/>
                                        </p:tgtEl>
                                        <p:attrNameLst>
                                          <p:attrName>style.visibility</p:attrName>
                                        </p:attrNameLst>
                                      </p:cBhvr>
                                      <p:to>
                                        <p:strVal val="visible"/>
                                      </p:to>
                                    </p:set>
                                    <p:anim calcmode="lin" valueType="num">
                                      <p:cBhvr>
                                        <p:cTn id="99" dur="2000" fill="hold"/>
                                        <p:tgtEl>
                                          <p:spTgt spid="7"/>
                                        </p:tgtEl>
                                        <p:attrNameLst>
                                          <p:attrName>ppt_w</p:attrName>
                                        </p:attrNameLst>
                                      </p:cBhvr>
                                      <p:tavLst>
                                        <p:tav tm="0">
                                          <p:val>
                                            <p:strVal val="#ppt_w"/>
                                          </p:val>
                                        </p:tav>
                                        <p:tav tm="100000">
                                          <p:val>
                                            <p:strVal val="#ppt_w"/>
                                          </p:val>
                                        </p:tav>
                                      </p:tavLst>
                                    </p:anim>
                                    <p:anim calcmode="lin" valueType="num">
                                      <p:cBhvr>
                                        <p:cTn id="100" dur="2000" fill="hold"/>
                                        <p:tgtEl>
                                          <p:spTgt spid="7"/>
                                        </p:tgtEl>
                                        <p:attrNameLst>
                                          <p:attrName>ppt_h</p:attrName>
                                        </p:attrNameLst>
                                      </p:cBhvr>
                                      <p:tavLst>
                                        <p:tav tm="0" fmla="#ppt_h*sin(2.5*pi*$)">
                                          <p:val>
                                            <p:fltVal val="0"/>
                                          </p:val>
                                        </p:tav>
                                        <p:tav tm="100000">
                                          <p:val>
                                            <p:fltVal val="1"/>
                                          </p:val>
                                        </p:tav>
                                      </p:tavLst>
                                    </p:anim>
                                  </p:childTnLst>
                                </p:cTn>
                              </p:par>
                              <p:par>
                                <p:cTn id="101" presetID="19" presetClass="entr" presetSubtype="5" fill="hold" grpId="3"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p:cTn id="103" dur="2000" fill="hold"/>
                                        <p:tgtEl>
                                          <p:spTgt spid="10"/>
                                        </p:tgtEl>
                                        <p:attrNameLst>
                                          <p:attrName>ppt_w</p:attrName>
                                        </p:attrNameLst>
                                      </p:cBhvr>
                                      <p:tavLst>
                                        <p:tav tm="0">
                                          <p:val>
                                            <p:strVal val="#ppt_w"/>
                                          </p:val>
                                        </p:tav>
                                        <p:tav tm="100000">
                                          <p:val>
                                            <p:strVal val="#ppt_w"/>
                                          </p:val>
                                        </p:tav>
                                      </p:tavLst>
                                    </p:anim>
                                    <p:anim calcmode="lin" valueType="num">
                                      <p:cBhvr>
                                        <p:cTn id="104" dur="2000" fill="hold"/>
                                        <p:tgtEl>
                                          <p:spTgt spid="10"/>
                                        </p:tgtEl>
                                        <p:attrNameLst>
                                          <p:attrName>ppt_h</p:attrName>
                                        </p:attrNameLst>
                                      </p:cBhvr>
                                      <p:tavLst>
                                        <p:tav tm="0" fmla="#ppt_h*sin(2.5*pi*$)">
                                          <p:val>
                                            <p:fltVal val="0"/>
                                          </p:val>
                                        </p:tav>
                                        <p:tav tm="100000">
                                          <p:val>
                                            <p:fltVal val="1"/>
                                          </p:val>
                                        </p:tav>
                                      </p:tavLst>
                                    </p:anim>
                                  </p:childTnLst>
                                </p:cTn>
                              </p:par>
                              <p:par>
                                <p:cTn id="105" presetID="19" presetClass="entr" presetSubtype="5" fill="hold" grpId="3" nodeType="withEffect">
                                  <p:stCondLst>
                                    <p:cond delay="0"/>
                                  </p:stCondLst>
                                  <p:childTnLst>
                                    <p:set>
                                      <p:cBhvr>
                                        <p:cTn id="106" dur="1" fill="hold">
                                          <p:stCondLst>
                                            <p:cond delay="0"/>
                                          </p:stCondLst>
                                        </p:cTn>
                                        <p:tgtEl>
                                          <p:spTgt spid="11"/>
                                        </p:tgtEl>
                                        <p:attrNameLst>
                                          <p:attrName>style.visibility</p:attrName>
                                        </p:attrNameLst>
                                      </p:cBhvr>
                                      <p:to>
                                        <p:strVal val="visible"/>
                                      </p:to>
                                    </p:set>
                                    <p:anim calcmode="lin" valueType="num">
                                      <p:cBhvr>
                                        <p:cTn id="107" dur="2000" fill="hold"/>
                                        <p:tgtEl>
                                          <p:spTgt spid="11"/>
                                        </p:tgtEl>
                                        <p:attrNameLst>
                                          <p:attrName>ppt_w</p:attrName>
                                        </p:attrNameLst>
                                      </p:cBhvr>
                                      <p:tavLst>
                                        <p:tav tm="0">
                                          <p:val>
                                            <p:strVal val="#ppt_w"/>
                                          </p:val>
                                        </p:tav>
                                        <p:tav tm="100000">
                                          <p:val>
                                            <p:strVal val="#ppt_w"/>
                                          </p:val>
                                        </p:tav>
                                      </p:tavLst>
                                    </p:anim>
                                    <p:anim calcmode="lin" valueType="num">
                                      <p:cBhvr>
                                        <p:cTn id="108" dur="2000" fill="hold"/>
                                        <p:tgtEl>
                                          <p:spTgt spid="11"/>
                                        </p:tgtEl>
                                        <p:attrNameLst>
                                          <p:attrName>ppt_h</p:attrName>
                                        </p:attrNameLst>
                                      </p:cBhvr>
                                      <p:tavLst>
                                        <p:tav tm="0" fmla="#ppt_h*sin(2.5*pi*$)">
                                          <p:val>
                                            <p:fltVal val="0"/>
                                          </p:val>
                                        </p:tav>
                                        <p:tav tm="100000">
                                          <p:val>
                                            <p:fltVal val="1"/>
                                          </p:val>
                                        </p:tav>
                                      </p:tavLst>
                                    </p:anim>
                                  </p:childTnLst>
                                </p:cTn>
                              </p:par>
                              <p:par>
                                <p:cTn id="109" presetID="19" presetClass="entr" presetSubtype="5" fill="hold" grpId="3" nodeType="withEffect">
                                  <p:stCondLst>
                                    <p:cond delay="0"/>
                                  </p:stCondLst>
                                  <p:childTnLst>
                                    <p:set>
                                      <p:cBhvr>
                                        <p:cTn id="110" dur="1" fill="hold">
                                          <p:stCondLst>
                                            <p:cond delay="0"/>
                                          </p:stCondLst>
                                        </p:cTn>
                                        <p:tgtEl>
                                          <p:spTgt spid="14"/>
                                        </p:tgtEl>
                                        <p:attrNameLst>
                                          <p:attrName>style.visibility</p:attrName>
                                        </p:attrNameLst>
                                      </p:cBhvr>
                                      <p:to>
                                        <p:strVal val="visible"/>
                                      </p:to>
                                    </p:set>
                                    <p:anim calcmode="lin" valueType="num">
                                      <p:cBhvr>
                                        <p:cTn id="111" dur="2000" fill="hold"/>
                                        <p:tgtEl>
                                          <p:spTgt spid="14"/>
                                        </p:tgtEl>
                                        <p:attrNameLst>
                                          <p:attrName>ppt_w</p:attrName>
                                        </p:attrNameLst>
                                      </p:cBhvr>
                                      <p:tavLst>
                                        <p:tav tm="0">
                                          <p:val>
                                            <p:strVal val="#ppt_w"/>
                                          </p:val>
                                        </p:tav>
                                        <p:tav tm="100000">
                                          <p:val>
                                            <p:strVal val="#ppt_w"/>
                                          </p:val>
                                        </p:tav>
                                      </p:tavLst>
                                    </p:anim>
                                    <p:anim calcmode="lin" valueType="num">
                                      <p:cBhvr>
                                        <p:cTn id="112" dur="2000" fill="hold"/>
                                        <p:tgtEl>
                                          <p:spTgt spid="14"/>
                                        </p:tgtEl>
                                        <p:attrNameLst>
                                          <p:attrName>ppt_h</p:attrName>
                                        </p:attrNameLst>
                                      </p:cBhvr>
                                      <p:tavLst>
                                        <p:tav tm="0" fmla="#ppt_h*sin(2.5*pi*$)">
                                          <p:val>
                                            <p:fltVal val="0"/>
                                          </p:val>
                                        </p:tav>
                                        <p:tav tm="100000">
                                          <p:val>
                                            <p:fltVal val="1"/>
                                          </p:val>
                                        </p:tav>
                                      </p:tavLst>
                                    </p:anim>
                                  </p:childTnLst>
                                </p:cTn>
                              </p:par>
                              <p:par>
                                <p:cTn id="113" presetID="19" presetClass="entr" presetSubtype="5" fill="hold" grpId="3" nodeType="withEffect">
                                  <p:stCondLst>
                                    <p:cond delay="0"/>
                                  </p:stCondLst>
                                  <p:childTnLst>
                                    <p:set>
                                      <p:cBhvr>
                                        <p:cTn id="114" dur="1" fill="hold">
                                          <p:stCondLst>
                                            <p:cond delay="0"/>
                                          </p:stCondLst>
                                        </p:cTn>
                                        <p:tgtEl>
                                          <p:spTgt spid="16"/>
                                        </p:tgtEl>
                                        <p:attrNameLst>
                                          <p:attrName>style.visibility</p:attrName>
                                        </p:attrNameLst>
                                      </p:cBhvr>
                                      <p:to>
                                        <p:strVal val="visible"/>
                                      </p:to>
                                    </p:set>
                                    <p:anim calcmode="lin" valueType="num">
                                      <p:cBhvr>
                                        <p:cTn id="115" dur="2000" fill="hold"/>
                                        <p:tgtEl>
                                          <p:spTgt spid="16"/>
                                        </p:tgtEl>
                                        <p:attrNameLst>
                                          <p:attrName>ppt_w</p:attrName>
                                        </p:attrNameLst>
                                      </p:cBhvr>
                                      <p:tavLst>
                                        <p:tav tm="0">
                                          <p:val>
                                            <p:strVal val="#ppt_w"/>
                                          </p:val>
                                        </p:tav>
                                        <p:tav tm="100000">
                                          <p:val>
                                            <p:strVal val="#ppt_w"/>
                                          </p:val>
                                        </p:tav>
                                      </p:tavLst>
                                    </p:anim>
                                    <p:anim calcmode="lin" valueType="num">
                                      <p:cBhvr>
                                        <p:cTn id="116" dur="2000" fill="hold"/>
                                        <p:tgtEl>
                                          <p:spTgt spid="16"/>
                                        </p:tgtEl>
                                        <p:attrNameLst>
                                          <p:attrName>ppt_h</p:attrName>
                                        </p:attrNameLst>
                                      </p:cBhvr>
                                      <p:tavLst>
                                        <p:tav tm="0" fmla="#ppt_h*sin(2.5*pi*$)">
                                          <p:val>
                                            <p:fltVal val="0"/>
                                          </p:val>
                                        </p:tav>
                                        <p:tav tm="100000">
                                          <p:val>
                                            <p:fltVal val="1"/>
                                          </p:val>
                                        </p:tav>
                                      </p:tavLst>
                                    </p:anim>
                                  </p:childTnLst>
                                </p:cTn>
                              </p:par>
                            </p:childTnLst>
                          </p:cTn>
                        </p:par>
                        <p:par>
                          <p:cTn id="117" fill="hold">
                            <p:stCondLst>
                              <p:cond delay="2000"/>
                            </p:stCondLst>
                            <p:childTnLst>
                              <p:par>
                                <p:cTn id="118" presetID="2" presetClass="exit" presetSubtype="4" fill="hold" grpId="2" nodeType="afterEffect">
                                  <p:stCondLst>
                                    <p:cond delay="0"/>
                                  </p:stCondLst>
                                  <p:childTnLst>
                                    <p:anim calcmode="lin" valueType="num">
                                      <p:cBhvr additive="base">
                                        <p:cTn id="119" dur="2000"/>
                                        <p:tgtEl>
                                          <p:spTgt spid="8"/>
                                        </p:tgtEl>
                                        <p:attrNameLst>
                                          <p:attrName>ppt_x</p:attrName>
                                        </p:attrNameLst>
                                      </p:cBhvr>
                                      <p:tavLst>
                                        <p:tav tm="0">
                                          <p:val>
                                            <p:strVal val="ppt_x"/>
                                          </p:val>
                                        </p:tav>
                                        <p:tav tm="100000">
                                          <p:val>
                                            <p:strVal val="ppt_x"/>
                                          </p:val>
                                        </p:tav>
                                      </p:tavLst>
                                    </p:anim>
                                    <p:anim calcmode="lin" valueType="num">
                                      <p:cBhvr additive="base">
                                        <p:cTn id="120" dur="2000"/>
                                        <p:tgtEl>
                                          <p:spTgt spid="8"/>
                                        </p:tgtEl>
                                        <p:attrNameLst>
                                          <p:attrName>ppt_y</p:attrName>
                                        </p:attrNameLst>
                                      </p:cBhvr>
                                      <p:tavLst>
                                        <p:tav tm="0">
                                          <p:val>
                                            <p:strVal val="ppt_y"/>
                                          </p:val>
                                        </p:tav>
                                        <p:tav tm="100000">
                                          <p:val>
                                            <p:strVal val="1+ppt_h/2"/>
                                          </p:val>
                                        </p:tav>
                                      </p:tavLst>
                                    </p:anim>
                                    <p:set>
                                      <p:cBhvr>
                                        <p:cTn id="121" dur="1" fill="hold">
                                          <p:stCondLst>
                                            <p:cond delay="1999"/>
                                          </p:stCondLst>
                                        </p:cTn>
                                        <p:tgtEl>
                                          <p:spTgt spid="8"/>
                                        </p:tgtEl>
                                        <p:attrNameLst>
                                          <p:attrName>style.visibility</p:attrName>
                                        </p:attrNameLst>
                                      </p:cBhvr>
                                      <p:to>
                                        <p:strVal val="hidden"/>
                                      </p:to>
                                    </p:set>
                                  </p:childTnLst>
                                </p:cTn>
                              </p:par>
                              <p:par>
                                <p:cTn id="122" presetID="2" presetClass="exit" presetSubtype="4" fill="hold" grpId="2" nodeType="withEffect">
                                  <p:stCondLst>
                                    <p:cond delay="0"/>
                                  </p:stCondLst>
                                  <p:childTnLst>
                                    <p:anim calcmode="lin" valueType="num">
                                      <p:cBhvr additive="base">
                                        <p:cTn id="123" dur="2000"/>
                                        <p:tgtEl>
                                          <p:spTgt spid="9"/>
                                        </p:tgtEl>
                                        <p:attrNameLst>
                                          <p:attrName>ppt_x</p:attrName>
                                        </p:attrNameLst>
                                      </p:cBhvr>
                                      <p:tavLst>
                                        <p:tav tm="0">
                                          <p:val>
                                            <p:strVal val="ppt_x"/>
                                          </p:val>
                                        </p:tav>
                                        <p:tav tm="100000">
                                          <p:val>
                                            <p:strVal val="ppt_x"/>
                                          </p:val>
                                        </p:tav>
                                      </p:tavLst>
                                    </p:anim>
                                    <p:anim calcmode="lin" valueType="num">
                                      <p:cBhvr additive="base">
                                        <p:cTn id="124" dur="2000"/>
                                        <p:tgtEl>
                                          <p:spTgt spid="9"/>
                                        </p:tgtEl>
                                        <p:attrNameLst>
                                          <p:attrName>ppt_y</p:attrName>
                                        </p:attrNameLst>
                                      </p:cBhvr>
                                      <p:tavLst>
                                        <p:tav tm="0">
                                          <p:val>
                                            <p:strVal val="ppt_y"/>
                                          </p:val>
                                        </p:tav>
                                        <p:tav tm="100000">
                                          <p:val>
                                            <p:strVal val="1+ppt_h/2"/>
                                          </p:val>
                                        </p:tav>
                                      </p:tavLst>
                                    </p:anim>
                                    <p:set>
                                      <p:cBhvr>
                                        <p:cTn id="125" dur="1" fill="hold">
                                          <p:stCondLst>
                                            <p:cond delay="1999"/>
                                          </p:stCondLst>
                                        </p:cTn>
                                        <p:tgtEl>
                                          <p:spTgt spid="9"/>
                                        </p:tgtEl>
                                        <p:attrNameLst>
                                          <p:attrName>style.visibility</p:attrName>
                                        </p:attrNameLst>
                                      </p:cBhvr>
                                      <p:to>
                                        <p:strVal val="hidden"/>
                                      </p:to>
                                    </p:set>
                                  </p:childTnLst>
                                </p:cTn>
                              </p:par>
                              <p:par>
                                <p:cTn id="126" presetID="2" presetClass="exit" presetSubtype="4" fill="hold" grpId="2" nodeType="withEffect">
                                  <p:stCondLst>
                                    <p:cond delay="0"/>
                                  </p:stCondLst>
                                  <p:childTnLst>
                                    <p:anim calcmode="lin" valueType="num">
                                      <p:cBhvr additive="base">
                                        <p:cTn id="127" dur="2000"/>
                                        <p:tgtEl>
                                          <p:spTgt spid="12"/>
                                        </p:tgtEl>
                                        <p:attrNameLst>
                                          <p:attrName>ppt_x</p:attrName>
                                        </p:attrNameLst>
                                      </p:cBhvr>
                                      <p:tavLst>
                                        <p:tav tm="0">
                                          <p:val>
                                            <p:strVal val="ppt_x"/>
                                          </p:val>
                                        </p:tav>
                                        <p:tav tm="100000">
                                          <p:val>
                                            <p:strVal val="ppt_x"/>
                                          </p:val>
                                        </p:tav>
                                      </p:tavLst>
                                    </p:anim>
                                    <p:anim calcmode="lin" valueType="num">
                                      <p:cBhvr additive="base">
                                        <p:cTn id="128" dur="2000"/>
                                        <p:tgtEl>
                                          <p:spTgt spid="12"/>
                                        </p:tgtEl>
                                        <p:attrNameLst>
                                          <p:attrName>ppt_y</p:attrName>
                                        </p:attrNameLst>
                                      </p:cBhvr>
                                      <p:tavLst>
                                        <p:tav tm="0">
                                          <p:val>
                                            <p:strVal val="ppt_y"/>
                                          </p:val>
                                        </p:tav>
                                        <p:tav tm="100000">
                                          <p:val>
                                            <p:strVal val="1+ppt_h/2"/>
                                          </p:val>
                                        </p:tav>
                                      </p:tavLst>
                                    </p:anim>
                                    <p:set>
                                      <p:cBhvr>
                                        <p:cTn id="129" dur="1" fill="hold">
                                          <p:stCondLst>
                                            <p:cond delay="1999"/>
                                          </p:stCondLst>
                                        </p:cTn>
                                        <p:tgtEl>
                                          <p:spTgt spid="12"/>
                                        </p:tgtEl>
                                        <p:attrNameLst>
                                          <p:attrName>style.visibility</p:attrName>
                                        </p:attrNameLst>
                                      </p:cBhvr>
                                      <p:to>
                                        <p:strVal val="hidden"/>
                                      </p:to>
                                    </p:set>
                                  </p:childTnLst>
                                </p:cTn>
                              </p:par>
                              <p:par>
                                <p:cTn id="130" presetID="2" presetClass="exit" presetSubtype="4" fill="hold" grpId="2" nodeType="withEffect">
                                  <p:stCondLst>
                                    <p:cond delay="0"/>
                                  </p:stCondLst>
                                  <p:childTnLst>
                                    <p:anim calcmode="lin" valueType="num">
                                      <p:cBhvr additive="base">
                                        <p:cTn id="131" dur="2000"/>
                                        <p:tgtEl>
                                          <p:spTgt spid="13"/>
                                        </p:tgtEl>
                                        <p:attrNameLst>
                                          <p:attrName>ppt_x</p:attrName>
                                        </p:attrNameLst>
                                      </p:cBhvr>
                                      <p:tavLst>
                                        <p:tav tm="0">
                                          <p:val>
                                            <p:strVal val="ppt_x"/>
                                          </p:val>
                                        </p:tav>
                                        <p:tav tm="100000">
                                          <p:val>
                                            <p:strVal val="ppt_x"/>
                                          </p:val>
                                        </p:tav>
                                      </p:tavLst>
                                    </p:anim>
                                    <p:anim calcmode="lin" valueType="num">
                                      <p:cBhvr additive="base">
                                        <p:cTn id="132" dur="2000"/>
                                        <p:tgtEl>
                                          <p:spTgt spid="13"/>
                                        </p:tgtEl>
                                        <p:attrNameLst>
                                          <p:attrName>ppt_y</p:attrName>
                                        </p:attrNameLst>
                                      </p:cBhvr>
                                      <p:tavLst>
                                        <p:tav tm="0">
                                          <p:val>
                                            <p:strVal val="ppt_y"/>
                                          </p:val>
                                        </p:tav>
                                        <p:tav tm="100000">
                                          <p:val>
                                            <p:strVal val="1+ppt_h/2"/>
                                          </p:val>
                                        </p:tav>
                                      </p:tavLst>
                                    </p:anim>
                                    <p:set>
                                      <p:cBhvr>
                                        <p:cTn id="133" dur="1" fill="hold">
                                          <p:stCondLst>
                                            <p:cond delay="1999"/>
                                          </p:stCondLst>
                                        </p:cTn>
                                        <p:tgtEl>
                                          <p:spTgt spid="13"/>
                                        </p:tgtEl>
                                        <p:attrNameLst>
                                          <p:attrName>style.visibility</p:attrName>
                                        </p:attrNameLst>
                                      </p:cBhvr>
                                      <p:to>
                                        <p:strVal val="hidden"/>
                                      </p:to>
                                    </p:set>
                                  </p:childTnLst>
                                </p:cTn>
                              </p:par>
                              <p:par>
                                <p:cTn id="134" presetID="2" presetClass="exit" presetSubtype="4" fill="hold" grpId="2" nodeType="withEffect">
                                  <p:stCondLst>
                                    <p:cond delay="0"/>
                                  </p:stCondLst>
                                  <p:childTnLst>
                                    <p:anim calcmode="lin" valueType="num">
                                      <p:cBhvr additive="base">
                                        <p:cTn id="135" dur="2000"/>
                                        <p:tgtEl>
                                          <p:spTgt spid="15"/>
                                        </p:tgtEl>
                                        <p:attrNameLst>
                                          <p:attrName>ppt_x</p:attrName>
                                        </p:attrNameLst>
                                      </p:cBhvr>
                                      <p:tavLst>
                                        <p:tav tm="0">
                                          <p:val>
                                            <p:strVal val="ppt_x"/>
                                          </p:val>
                                        </p:tav>
                                        <p:tav tm="100000">
                                          <p:val>
                                            <p:strVal val="ppt_x"/>
                                          </p:val>
                                        </p:tav>
                                      </p:tavLst>
                                    </p:anim>
                                    <p:anim calcmode="lin" valueType="num">
                                      <p:cBhvr additive="base">
                                        <p:cTn id="136" dur="2000"/>
                                        <p:tgtEl>
                                          <p:spTgt spid="15"/>
                                        </p:tgtEl>
                                        <p:attrNameLst>
                                          <p:attrName>ppt_y</p:attrName>
                                        </p:attrNameLst>
                                      </p:cBhvr>
                                      <p:tavLst>
                                        <p:tav tm="0">
                                          <p:val>
                                            <p:strVal val="ppt_y"/>
                                          </p:val>
                                        </p:tav>
                                        <p:tav tm="100000">
                                          <p:val>
                                            <p:strVal val="1+ppt_h/2"/>
                                          </p:val>
                                        </p:tav>
                                      </p:tavLst>
                                    </p:anim>
                                    <p:set>
                                      <p:cBhvr>
                                        <p:cTn id="137" dur="1" fill="hold">
                                          <p:stCondLst>
                                            <p:cond delay="1999"/>
                                          </p:stCondLst>
                                        </p:cTn>
                                        <p:tgtEl>
                                          <p:spTgt spid="15"/>
                                        </p:tgtEl>
                                        <p:attrNameLst>
                                          <p:attrName>style.visibility</p:attrName>
                                        </p:attrNameLst>
                                      </p:cBhvr>
                                      <p:to>
                                        <p:strVal val="hidden"/>
                                      </p:to>
                                    </p:set>
                                  </p:childTnLst>
                                </p:cTn>
                              </p:par>
                              <p:par>
                                <p:cTn id="138" presetID="2" presetClass="exit" presetSubtype="1" fill="hold" grpId="2" nodeType="withEffect">
                                  <p:stCondLst>
                                    <p:cond delay="0"/>
                                  </p:stCondLst>
                                  <p:childTnLst>
                                    <p:anim calcmode="lin" valueType="num">
                                      <p:cBhvr additive="base">
                                        <p:cTn id="139" dur="2000"/>
                                        <p:tgtEl>
                                          <p:spTgt spid="7"/>
                                        </p:tgtEl>
                                        <p:attrNameLst>
                                          <p:attrName>ppt_x</p:attrName>
                                        </p:attrNameLst>
                                      </p:cBhvr>
                                      <p:tavLst>
                                        <p:tav tm="0">
                                          <p:val>
                                            <p:strVal val="ppt_x"/>
                                          </p:val>
                                        </p:tav>
                                        <p:tav tm="100000">
                                          <p:val>
                                            <p:strVal val="ppt_x"/>
                                          </p:val>
                                        </p:tav>
                                      </p:tavLst>
                                    </p:anim>
                                    <p:anim calcmode="lin" valueType="num">
                                      <p:cBhvr additive="base">
                                        <p:cTn id="140" dur="2000"/>
                                        <p:tgtEl>
                                          <p:spTgt spid="7"/>
                                        </p:tgtEl>
                                        <p:attrNameLst>
                                          <p:attrName>ppt_y</p:attrName>
                                        </p:attrNameLst>
                                      </p:cBhvr>
                                      <p:tavLst>
                                        <p:tav tm="0">
                                          <p:val>
                                            <p:strVal val="ppt_y"/>
                                          </p:val>
                                        </p:tav>
                                        <p:tav tm="100000">
                                          <p:val>
                                            <p:strVal val="0-ppt_h/2"/>
                                          </p:val>
                                        </p:tav>
                                      </p:tavLst>
                                    </p:anim>
                                    <p:set>
                                      <p:cBhvr>
                                        <p:cTn id="141" dur="1" fill="hold">
                                          <p:stCondLst>
                                            <p:cond delay="1999"/>
                                          </p:stCondLst>
                                        </p:cTn>
                                        <p:tgtEl>
                                          <p:spTgt spid="7"/>
                                        </p:tgtEl>
                                        <p:attrNameLst>
                                          <p:attrName>style.visibility</p:attrName>
                                        </p:attrNameLst>
                                      </p:cBhvr>
                                      <p:to>
                                        <p:strVal val="hidden"/>
                                      </p:to>
                                    </p:set>
                                  </p:childTnLst>
                                </p:cTn>
                              </p:par>
                              <p:par>
                                <p:cTn id="142" presetID="2" presetClass="exit" presetSubtype="1" fill="hold" grpId="2" nodeType="withEffect">
                                  <p:stCondLst>
                                    <p:cond delay="0"/>
                                  </p:stCondLst>
                                  <p:childTnLst>
                                    <p:anim calcmode="lin" valueType="num">
                                      <p:cBhvr additive="base">
                                        <p:cTn id="143" dur="2000"/>
                                        <p:tgtEl>
                                          <p:spTgt spid="10"/>
                                        </p:tgtEl>
                                        <p:attrNameLst>
                                          <p:attrName>ppt_x</p:attrName>
                                        </p:attrNameLst>
                                      </p:cBhvr>
                                      <p:tavLst>
                                        <p:tav tm="0">
                                          <p:val>
                                            <p:strVal val="ppt_x"/>
                                          </p:val>
                                        </p:tav>
                                        <p:tav tm="100000">
                                          <p:val>
                                            <p:strVal val="ppt_x"/>
                                          </p:val>
                                        </p:tav>
                                      </p:tavLst>
                                    </p:anim>
                                    <p:anim calcmode="lin" valueType="num">
                                      <p:cBhvr additive="base">
                                        <p:cTn id="144" dur="2000"/>
                                        <p:tgtEl>
                                          <p:spTgt spid="10"/>
                                        </p:tgtEl>
                                        <p:attrNameLst>
                                          <p:attrName>ppt_y</p:attrName>
                                        </p:attrNameLst>
                                      </p:cBhvr>
                                      <p:tavLst>
                                        <p:tav tm="0">
                                          <p:val>
                                            <p:strVal val="ppt_y"/>
                                          </p:val>
                                        </p:tav>
                                        <p:tav tm="100000">
                                          <p:val>
                                            <p:strVal val="0-ppt_h/2"/>
                                          </p:val>
                                        </p:tav>
                                      </p:tavLst>
                                    </p:anim>
                                    <p:set>
                                      <p:cBhvr>
                                        <p:cTn id="145" dur="1" fill="hold">
                                          <p:stCondLst>
                                            <p:cond delay="1999"/>
                                          </p:stCondLst>
                                        </p:cTn>
                                        <p:tgtEl>
                                          <p:spTgt spid="10"/>
                                        </p:tgtEl>
                                        <p:attrNameLst>
                                          <p:attrName>style.visibility</p:attrName>
                                        </p:attrNameLst>
                                      </p:cBhvr>
                                      <p:to>
                                        <p:strVal val="hidden"/>
                                      </p:to>
                                    </p:set>
                                  </p:childTnLst>
                                </p:cTn>
                              </p:par>
                              <p:par>
                                <p:cTn id="146" presetID="2" presetClass="exit" presetSubtype="1" fill="hold" grpId="2" nodeType="withEffect">
                                  <p:stCondLst>
                                    <p:cond delay="0"/>
                                  </p:stCondLst>
                                  <p:childTnLst>
                                    <p:anim calcmode="lin" valueType="num">
                                      <p:cBhvr additive="base">
                                        <p:cTn id="147" dur="2000"/>
                                        <p:tgtEl>
                                          <p:spTgt spid="11"/>
                                        </p:tgtEl>
                                        <p:attrNameLst>
                                          <p:attrName>ppt_x</p:attrName>
                                        </p:attrNameLst>
                                      </p:cBhvr>
                                      <p:tavLst>
                                        <p:tav tm="0">
                                          <p:val>
                                            <p:strVal val="ppt_x"/>
                                          </p:val>
                                        </p:tav>
                                        <p:tav tm="100000">
                                          <p:val>
                                            <p:strVal val="ppt_x"/>
                                          </p:val>
                                        </p:tav>
                                      </p:tavLst>
                                    </p:anim>
                                    <p:anim calcmode="lin" valueType="num">
                                      <p:cBhvr additive="base">
                                        <p:cTn id="148" dur="2000"/>
                                        <p:tgtEl>
                                          <p:spTgt spid="11"/>
                                        </p:tgtEl>
                                        <p:attrNameLst>
                                          <p:attrName>ppt_y</p:attrName>
                                        </p:attrNameLst>
                                      </p:cBhvr>
                                      <p:tavLst>
                                        <p:tav tm="0">
                                          <p:val>
                                            <p:strVal val="ppt_y"/>
                                          </p:val>
                                        </p:tav>
                                        <p:tav tm="100000">
                                          <p:val>
                                            <p:strVal val="0-ppt_h/2"/>
                                          </p:val>
                                        </p:tav>
                                      </p:tavLst>
                                    </p:anim>
                                    <p:set>
                                      <p:cBhvr>
                                        <p:cTn id="149" dur="1" fill="hold">
                                          <p:stCondLst>
                                            <p:cond delay="1999"/>
                                          </p:stCondLst>
                                        </p:cTn>
                                        <p:tgtEl>
                                          <p:spTgt spid="11"/>
                                        </p:tgtEl>
                                        <p:attrNameLst>
                                          <p:attrName>style.visibility</p:attrName>
                                        </p:attrNameLst>
                                      </p:cBhvr>
                                      <p:to>
                                        <p:strVal val="hidden"/>
                                      </p:to>
                                    </p:set>
                                  </p:childTnLst>
                                </p:cTn>
                              </p:par>
                              <p:par>
                                <p:cTn id="150" presetID="2" presetClass="exit" presetSubtype="1" fill="hold" grpId="2" nodeType="withEffect">
                                  <p:stCondLst>
                                    <p:cond delay="0"/>
                                  </p:stCondLst>
                                  <p:childTnLst>
                                    <p:anim calcmode="lin" valueType="num">
                                      <p:cBhvr additive="base">
                                        <p:cTn id="151" dur="2000"/>
                                        <p:tgtEl>
                                          <p:spTgt spid="14"/>
                                        </p:tgtEl>
                                        <p:attrNameLst>
                                          <p:attrName>ppt_x</p:attrName>
                                        </p:attrNameLst>
                                      </p:cBhvr>
                                      <p:tavLst>
                                        <p:tav tm="0">
                                          <p:val>
                                            <p:strVal val="ppt_x"/>
                                          </p:val>
                                        </p:tav>
                                        <p:tav tm="100000">
                                          <p:val>
                                            <p:strVal val="ppt_x"/>
                                          </p:val>
                                        </p:tav>
                                      </p:tavLst>
                                    </p:anim>
                                    <p:anim calcmode="lin" valueType="num">
                                      <p:cBhvr additive="base">
                                        <p:cTn id="152" dur="2000"/>
                                        <p:tgtEl>
                                          <p:spTgt spid="14"/>
                                        </p:tgtEl>
                                        <p:attrNameLst>
                                          <p:attrName>ppt_y</p:attrName>
                                        </p:attrNameLst>
                                      </p:cBhvr>
                                      <p:tavLst>
                                        <p:tav tm="0">
                                          <p:val>
                                            <p:strVal val="ppt_y"/>
                                          </p:val>
                                        </p:tav>
                                        <p:tav tm="100000">
                                          <p:val>
                                            <p:strVal val="0-ppt_h/2"/>
                                          </p:val>
                                        </p:tav>
                                      </p:tavLst>
                                    </p:anim>
                                    <p:set>
                                      <p:cBhvr>
                                        <p:cTn id="153" dur="1" fill="hold">
                                          <p:stCondLst>
                                            <p:cond delay="1999"/>
                                          </p:stCondLst>
                                        </p:cTn>
                                        <p:tgtEl>
                                          <p:spTgt spid="14"/>
                                        </p:tgtEl>
                                        <p:attrNameLst>
                                          <p:attrName>style.visibility</p:attrName>
                                        </p:attrNameLst>
                                      </p:cBhvr>
                                      <p:to>
                                        <p:strVal val="hidden"/>
                                      </p:to>
                                    </p:set>
                                  </p:childTnLst>
                                </p:cTn>
                              </p:par>
                              <p:par>
                                <p:cTn id="154" presetID="2" presetClass="exit" presetSubtype="1" fill="hold" grpId="2" nodeType="withEffect">
                                  <p:stCondLst>
                                    <p:cond delay="0"/>
                                  </p:stCondLst>
                                  <p:childTnLst>
                                    <p:anim calcmode="lin" valueType="num">
                                      <p:cBhvr additive="base">
                                        <p:cTn id="155" dur="2000"/>
                                        <p:tgtEl>
                                          <p:spTgt spid="16"/>
                                        </p:tgtEl>
                                        <p:attrNameLst>
                                          <p:attrName>ppt_x</p:attrName>
                                        </p:attrNameLst>
                                      </p:cBhvr>
                                      <p:tavLst>
                                        <p:tav tm="0">
                                          <p:val>
                                            <p:strVal val="ppt_x"/>
                                          </p:val>
                                        </p:tav>
                                        <p:tav tm="100000">
                                          <p:val>
                                            <p:strVal val="ppt_x"/>
                                          </p:val>
                                        </p:tav>
                                      </p:tavLst>
                                    </p:anim>
                                    <p:anim calcmode="lin" valueType="num">
                                      <p:cBhvr additive="base">
                                        <p:cTn id="156" dur="2000"/>
                                        <p:tgtEl>
                                          <p:spTgt spid="16"/>
                                        </p:tgtEl>
                                        <p:attrNameLst>
                                          <p:attrName>ppt_y</p:attrName>
                                        </p:attrNameLst>
                                      </p:cBhvr>
                                      <p:tavLst>
                                        <p:tav tm="0">
                                          <p:val>
                                            <p:strVal val="ppt_y"/>
                                          </p:val>
                                        </p:tav>
                                        <p:tav tm="100000">
                                          <p:val>
                                            <p:strVal val="0-ppt_h/2"/>
                                          </p:val>
                                        </p:tav>
                                      </p:tavLst>
                                    </p:anim>
                                    <p:set>
                                      <p:cBhvr>
                                        <p:cTn id="157" dur="1" fill="hold">
                                          <p:stCondLst>
                                            <p:cond delay="1999"/>
                                          </p:stCondLst>
                                        </p:cTn>
                                        <p:tgtEl>
                                          <p:spTgt spid="16"/>
                                        </p:tgtEl>
                                        <p:attrNameLst>
                                          <p:attrName>style.visibility</p:attrName>
                                        </p:attrNameLst>
                                      </p:cBhvr>
                                      <p:to>
                                        <p:strVal val="hidden"/>
                                      </p:to>
                                    </p:set>
                                  </p:childTnLst>
                                </p:cTn>
                              </p:par>
                              <p:par>
                                <p:cTn id="158" presetID="19" presetClass="exit" presetSubtype="10" fill="hold" grpId="4" nodeType="withEffect">
                                  <p:stCondLst>
                                    <p:cond delay="0"/>
                                  </p:stCondLst>
                                  <p:childTnLst>
                                    <p:anim calcmode="lin" valueType="num">
                                      <p:cBhvr>
                                        <p:cTn id="159" dur="2000"/>
                                        <p:tgtEl>
                                          <p:spTgt spid="7"/>
                                        </p:tgtEl>
                                        <p:attrNameLst>
                                          <p:attrName>ppt_h</p:attrName>
                                        </p:attrNameLst>
                                      </p:cBhvr>
                                      <p:tavLst>
                                        <p:tav tm="0">
                                          <p:val>
                                            <p:strVal val="ppt_h"/>
                                          </p:val>
                                        </p:tav>
                                        <p:tav tm="100000">
                                          <p:val>
                                            <p:strVal val="ppt_h"/>
                                          </p:val>
                                        </p:tav>
                                      </p:tavLst>
                                    </p:anim>
                                    <p:anim calcmode="lin" valueType="num">
                                      <p:cBhvr>
                                        <p:cTn id="160"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1" dur="1" fill="hold">
                                          <p:stCondLst>
                                            <p:cond delay="1999"/>
                                          </p:stCondLst>
                                        </p:cTn>
                                        <p:tgtEl>
                                          <p:spTgt spid="7"/>
                                        </p:tgtEl>
                                        <p:attrNameLst>
                                          <p:attrName>style.visibility</p:attrName>
                                        </p:attrNameLst>
                                      </p:cBhvr>
                                      <p:to>
                                        <p:strVal val="hidden"/>
                                      </p:to>
                                    </p:set>
                                  </p:childTnLst>
                                </p:cTn>
                              </p:par>
                              <p:par>
                                <p:cTn id="162" presetID="19" presetClass="exit" presetSubtype="10" fill="hold" grpId="4" nodeType="withEffect">
                                  <p:stCondLst>
                                    <p:cond delay="0"/>
                                  </p:stCondLst>
                                  <p:childTnLst>
                                    <p:anim calcmode="lin" valueType="num">
                                      <p:cBhvr>
                                        <p:cTn id="163" dur="2000"/>
                                        <p:tgtEl>
                                          <p:spTgt spid="8"/>
                                        </p:tgtEl>
                                        <p:attrNameLst>
                                          <p:attrName>ppt_h</p:attrName>
                                        </p:attrNameLst>
                                      </p:cBhvr>
                                      <p:tavLst>
                                        <p:tav tm="0">
                                          <p:val>
                                            <p:strVal val="ppt_h"/>
                                          </p:val>
                                        </p:tav>
                                        <p:tav tm="100000">
                                          <p:val>
                                            <p:strVal val="ppt_h"/>
                                          </p:val>
                                        </p:tav>
                                      </p:tavLst>
                                    </p:anim>
                                    <p:anim calcmode="lin" valueType="num">
                                      <p:cBhvr>
                                        <p:cTn id="164"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5" dur="1" fill="hold">
                                          <p:stCondLst>
                                            <p:cond delay="1999"/>
                                          </p:stCondLst>
                                        </p:cTn>
                                        <p:tgtEl>
                                          <p:spTgt spid="8"/>
                                        </p:tgtEl>
                                        <p:attrNameLst>
                                          <p:attrName>style.visibility</p:attrName>
                                        </p:attrNameLst>
                                      </p:cBhvr>
                                      <p:to>
                                        <p:strVal val="hidden"/>
                                      </p:to>
                                    </p:set>
                                  </p:childTnLst>
                                </p:cTn>
                              </p:par>
                              <p:par>
                                <p:cTn id="166" presetID="19" presetClass="exit" presetSubtype="10" fill="hold" grpId="4" nodeType="withEffect">
                                  <p:stCondLst>
                                    <p:cond delay="0"/>
                                  </p:stCondLst>
                                  <p:childTnLst>
                                    <p:anim calcmode="lin" valueType="num">
                                      <p:cBhvr>
                                        <p:cTn id="167" dur="2000"/>
                                        <p:tgtEl>
                                          <p:spTgt spid="9"/>
                                        </p:tgtEl>
                                        <p:attrNameLst>
                                          <p:attrName>ppt_h</p:attrName>
                                        </p:attrNameLst>
                                      </p:cBhvr>
                                      <p:tavLst>
                                        <p:tav tm="0">
                                          <p:val>
                                            <p:strVal val="ppt_h"/>
                                          </p:val>
                                        </p:tav>
                                        <p:tav tm="100000">
                                          <p:val>
                                            <p:strVal val="ppt_h"/>
                                          </p:val>
                                        </p:tav>
                                      </p:tavLst>
                                    </p:anim>
                                    <p:anim calcmode="lin" valueType="num">
                                      <p:cBhvr>
                                        <p:cTn id="168"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9" dur="1" fill="hold">
                                          <p:stCondLst>
                                            <p:cond delay="1999"/>
                                          </p:stCondLst>
                                        </p:cTn>
                                        <p:tgtEl>
                                          <p:spTgt spid="9"/>
                                        </p:tgtEl>
                                        <p:attrNameLst>
                                          <p:attrName>style.visibility</p:attrName>
                                        </p:attrNameLst>
                                      </p:cBhvr>
                                      <p:to>
                                        <p:strVal val="hidden"/>
                                      </p:to>
                                    </p:set>
                                  </p:childTnLst>
                                </p:cTn>
                              </p:par>
                              <p:par>
                                <p:cTn id="170" presetID="19" presetClass="exit" presetSubtype="10" fill="hold" grpId="4" nodeType="withEffect">
                                  <p:stCondLst>
                                    <p:cond delay="0"/>
                                  </p:stCondLst>
                                  <p:childTnLst>
                                    <p:anim calcmode="lin" valueType="num">
                                      <p:cBhvr>
                                        <p:cTn id="171" dur="2000"/>
                                        <p:tgtEl>
                                          <p:spTgt spid="10"/>
                                        </p:tgtEl>
                                        <p:attrNameLst>
                                          <p:attrName>ppt_h</p:attrName>
                                        </p:attrNameLst>
                                      </p:cBhvr>
                                      <p:tavLst>
                                        <p:tav tm="0">
                                          <p:val>
                                            <p:strVal val="ppt_h"/>
                                          </p:val>
                                        </p:tav>
                                        <p:tav tm="100000">
                                          <p:val>
                                            <p:strVal val="ppt_h"/>
                                          </p:val>
                                        </p:tav>
                                      </p:tavLst>
                                    </p:anim>
                                    <p:anim calcmode="lin" valueType="num">
                                      <p:cBhvr>
                                        <p:cTn id="172"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3" dur="1" fill="hold">
                                          <p:stCondLst>
                                            <p:cond delay="1999"/>
                                          </p:stCondLst>
                                        </p:cTn>
                                        <p:tgtEl>
                                          <p:spTgt spid="10"/>
                                        </p:tgtEl>
                                        <p:attrNameLst>
                                          <p:attrName>style.visibility</p:attrName>
                                        </p:attrNameLst>
                                      </p:cBhvr>
                                      <p:to>
                                        <p:strVal val="hidden"/>
                                      </p:to>
                                    </p:set>
                                  </p:childTnLst>
                                </p:cTn>
                              </p:par>
                              <p:par>
                                <p:cTn id="174" presetID="19" presetClass="exit" presetSubtype="10" fill="hold" grpId="4" nodeType="withEffect">
                                  <p:stCondLst>
                                    <p:cond delay="0"/>
                                  </p:stCondLst>
                                  <p:childTnLst>
                                    <p:anim calcmode="lin" valueType="num">
                                      <p:cBhvr>
                                        <p:cTn id="175" dur="2000"/>
                                        <p:tgtEl>
                                          <p:spTgt spid="11"/>
                                        </p:tgtEl>
                                        <p:attrNameLst>
                                          <p:attrName>ppt_h</p:attrName>
                                        </p:attrNameLst>
                                      </p:cBhvr>
                                      <p:tavLst>
                                        <p:tav tm="0">
                                          <p:val>
                                            <p:strVal val="ppt_h"/>
                                          </p:val>
                                        </p:tav>
                                        <p:tav tm="100000">
                                          <p:val>
                                            <p:strVal val="ppt_h"/>
                                          </p:val>
                                        </p:tav>
                                      </p:tavLst>
                                    </p:anim>
                                    <p:anim calcmode="lin" valueType="num">
                                      <p:cBhvr>
                                        <p:cTn id="176"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7" dur="1" fill="hold">
                                          <p:stCondLst>
                                            <p:cond delay="1999"/>
                                          </p:stCondLst>
                                        </p:cTn>
                                        <p:tgtEl>
                                          <p:spTgt spid="11"/>
                                        </p:tgtEl>
                                        <p:attrNameLst>
                                          <p:attrName>style.visibility</p:attrName>
                                        </p:attrNameLst>
                                      </p:cBhvr>
                                      <p:to>
                                        <p:strVal val="hidden"/>
                                      </p:to>
                                    </p:set>
                                  </p:childTnLst>
                                </p:cTn>
                              </p:par>
                              <p:par>
                                <p:cTn id="178" presetID="19" presetClass="exit" presetSubtype="10" fill="hold" grpId="4" nodeType="withEffect">
                                  <p:stCondLst>
                                    <p:cond delay="0"/>
                                  </p:stCondLst>
                                  <p:childTnLst>
                                    <p:anim calcmode="lin" valueType="num">
                                      <p:cBhvr>
                                        <p:cTn id="179" dur="2000"/>
                                        <p:tgtEl>
                                          <p:spTgt spid="12"/>
                                        </p:tgtEl>
                                        <p:attrNameLst>
                                          <p:attrName>ppt_h</p:attrName>
                                        </p:attrNameLst>
                                      </p:cBhvr>
                                      <p:tavLst>
                                        <p:tav tm="0">
                                          <p:val>
                                            <p:strVal val="ppt_h"/>
                                          </p:val>
                                        </p:tav>
                                        <p:tav tm="100000">
                                          <p:val>
                                            <p:strVal val="ppt_h"/>
                                          </p:val>
                                        </p:tav>
                                      </p:tavLst>
                                    </p:anim>
                                    <p:anim calcmode="lin" valueType="num">
                                      <p:cBhvr>
                                        <p:cTn id="180"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1" dur="1" fill="hold">
                                          <p:stCondLst>
                                            <p:cond delay="1999"/>
                                          </p:stCondLst>
                                        </p:cTn>
                                        <p:tgtEl>
                                          <p:spTgt spid="12"/>
                                        </p:tgtEl>
                                        <p:attrNameLst>
                                          <p:attrName>style.visibility</p:attrName>
                                        </p:attrNameLst>
                                      </p:cBhvr>
                                      <p:to>
                                        <p:strVal val="hidden"/>
                                      </p:to>
                                    </p:set>
                                  </p:childTnLst>
                                </p:cTn>
                              </p:par>
                              <p:par>
                                <p:cTn id="182" presetID="19" presetClass="exit" presetSubtype="10" fill="hold" grpId="4" nodeType="withEffect">
                                  <p:stCondLst>
                                    <p:cond delay="0"/>
                                  </p:stCondLst>
                                  <p:childTnLst>
                                    <p:anim calcmode="lin" valueType="num">
                                      <p:cBhvr>
                                        <p:cTn id="183" dur="2000"/>
                                        <p:tgtEl>
                                          <p:spTgt spid="13"/>
                                        </p:tgtEl>
                                        <p:attrNameLst>
                                          <p:attrName>ppt_h</p:attrName>
                                        </p:attrNameLst>
                                      </p:cBhvr>
                                      <p:tavLst>
                                        <p:tav tm="0">
                                          <p:val>
                                            <p:strVal val="ppt_h"/>
                                          </p:val>
                                        </p:tav>
                                        <p:tav tm="100000">
                                          <p:val>
                                            <p:strVal val="ppt_h"/>
                                          </p:val>
                                        </p:tav>
                                      </p:tavLst>
                                    </p:anim>
                                    <p:anim calcmode="lin" valueType="num">
                                      <p:cBhvr>
                                        <p:cTn id="184"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5" dur="1" fill="hold">
                                          <p:stCondLst>
                                            <p:cond delay="1999"/>
                                          </p:stCondLst>
                                        </p:cTn>
                                        <p:tgtEl>
                                          <p:spTgt spid="13"/>
                                        </p:tgtEl>
                                        <p:attrNameLst>
                                          <p:attrName>style.visibility</p:attrName>
                                        </p:attrNameLst>
                                      </p:cBhvr>
                                      <p:to>
                                        <p:strVal val="hidden"/>
                                      </p:to>
                                    </p:set>
                                  </p:childTnLst>
                                </p:cTn>
                              </p:par>
                              <p:par>
                                <p:cTn id="186" presetID="19" presetClass="exit" presetSubtype="10" fill="hold" grpId="4" nodeType="withEffect">
                                  <p:stCondLst>
                                    <p:cond delay="0"/>
                                  </p:stCondLst>
                                  <p:childTnLst>
                                    <p:anim calcmode="lin" valueType="num">
                                      <p:cBhvr>
                                        <p:cTn id="187" dur="2000"/>
                                        <p:tgtEl>
                                          <p:spTgt spid="14"/>
                                        </p:tgtEl>
                                        <p:attrNameLst>
                                          <p:attrName>ppt_h</p:attrName>
                                        </p:attrNameLst>
                                      </p:cBhvr>
                                      <p:tavLst>
                                        <p:tav tm="0">
                                          <p:val>
                                            <p:strVal val="ppt_h"/>
                                          </p:val>
                                        </p:tav>
                                        <p:tav tm="100000">
                                          <p:val>
                                            <p:strVal val="ppt_h"/>
                                          </p:val>
                                        </p:tav>
                                      </p:tavLst>
                                    </p:anim>
                                    <p:anim calcmode="lin" valueType="num">
                                      <p:cBhvr>
                                        <p:cTn id="188"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9" dur="1" fill="hold">
                                          <p:stCondLst>
                                            <p:cond delay="1999"/>
                                          </p:stCondLst>
                                        </p:cTn>
                                        <p:tgtEl>
                                          <p:spTgt spid="14"/>
                                        </p:tgtEl>
                                        <p:attrNameLst>
                                          <p:attrName>style.visibility</p:attrName>
                                        </p:attrNameLst>
                                      </p:cBhvr>
                                      <p:to>
                                        <p:strVal val="hidden"/>
                                      </p:to>
                                    </p:set>
                                  </p:childTnLst>
                                </p:cTn>
                              </p:par>
                              <p:par>
                                <p:cTn id="190" presetID="19" presetClass="exit" presetSubtype="10" fill="hold" grpId="4" nodeType="withEffect">
                                  <p:stCondLst>
                                    <p:cond delay="0"/>
                                  </p:stCondLst>
                                  <p:childTnLst>
                                    <p:anim calcmode="lin" valueType="num">
                                      <p:cBhvr>
                                        <p:cTn id="191" dur="2000"/>
                                        <p:tgtEl>
                                          <p:spTgt spid="15"/>
                                        </p:tgtEl>
                                        <p:attrNameLst>
                                          <p:attrName>ppt_h</p:attrName>
                                        </p:attrNameLst>
                                      </p:cBhvr>
                                      <p:tavLst>
                                        <p:tav tm="0">
                                          <p:val>
                                            <p:strVal val="ppt_h"/>
                                          </p:val>
                                        </p:tav>
                                        <p:tav tm="100000">
                                          <p:val>
                                            <p:strVal val="ppt_h"/>
                                          </p:val>
                                        </p:tav>
                                      </p:tavLst>
                                    </p:anim>
                                    <p:anim calcmode="lin" valueType="num">
                                      <p:cBhvr>
                                        <p:cTn id="192"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3" dur="1" fill="hold">
                                          <p:stCondLst>
                                            <p:cond delay="1999"/>
                                          </p:stCondLst>
                                        </p:cTn>
                                        <p:tgtEl>
                                          <p:spTgt spid="15"/>
                                        </p:tgtEl>
                                        <p:attrNameLst>
                                          <p:attrName>style.visibility</p:attrName>
                                        </p:attrNameLst>
                                      </p:cBhvr>
                                      <p:to>
                                        <p:strVal val="hidden"/>
                                      </p:to>
                                    </p:set>
                                  </p:childTnLst>
                                </p:cTn>
                              </p:par>
                              <p:par>
                                <p:cTn id="194" presetID="19" presetClass="exit" presetSubtype="10" fill="hold" grpId="4" nodeType="withEffect">
                                  <p:stCondLst>
                                    <p:cond delay="0"/>
                                  </p:stCondLst>
                                  <p:childTnLst>
                                    <p:anim calcmode="lin" valueType="num">
                                      <p:cBhvr>
                                        <p:cTn id="195" dur="2000"/>
                                        <p:tgtEl>
                                          <p:spTgt spid="16"/>
                                        </p:tgtEl>
                                        <p:attrNameLst>
                                          <p:attrName>ppt_h</p:attrName>
                                        </p:attrNameLst>
                                      </p:cBhvr>
                                      <p:tavLst>
                                        <p:tav tm="0">
                                          <p:val>
                                            <p:strVal val="ppt_h"/>
                                          </p:val>
                                        </p:tav>
                                        <p:tav tm="100000">
                                          <p:val>
                                            <p:strVal val="ppt_h"/>
                                          </p:val>
                                        </p:tav>
                                      </p:tavLst>
                                    </p:anim>
                                    <p:anim calcmode="lin" valueType="num">
                                      <p:cBhvr>
                                        <p:cTn id="196"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7" dur="1" fill="hold">
                                          <p:stCondLst>
                                            <p:cond delay="1999"/>
                                          </p:stCondLst>
                                        </p:cTn>
                                        <p:tgtEl>
                                          <p:spTgt spid="16"/>
                                        </p:tgtEl>
                                        <p:attrNameLst>
                                          <p:attrName>style.visibility</p:attrName>
                                        </p:attrNameLst>
                                      </p:cBhvr>
                                      <p:to>
                                        <p:strVal val="hidden"/>
                                      </p:to>
                                    </p:set>
                                  </p:childTnLst>
                                </p:cTn>
                              </p:par>
                              <p:par>
                                <p:cTn id="198" presetID="23" presetClass="entr" presetSubtype="288" fill="hold" nodeType="withEffect">
                                  <p:stCondLst>
                                    <p:cond delay="0"/>
                                  </p:stCondLst>
                                  <p:childTnLst>
                                    <p:set>
                                      <p:cBhvr>
                                        <p:cTn id="199" dur="1" fill="hold">
                                          <p:stCondLst>
                                            <p:cond delay="0"/>
                                          </p:stCondLst>
                                        </p:cTn>
                                        <p:tgtEl>
                                          <p:spTgt spid="2"/>
                                        </p:tgtEl>
                                        <p:attrNameLst>
                                          <p:attrName>style.visibility</p:attrName>
                                        </p:attrNameLst>
                                      </p:cBhvr>
                                      <p:to>
                                        <p:strVal val="visible"/>
                                      </p:to>
                                    </p:set>
                                    <p:anim calcmode="lin" valueType="num">
                                      <p:cBhvr>
                                        <p:cTn id="200" dur="2000" fill="hold"/>
                                        <p:tgtEl>
                                          <p:spTgt spid="2"/>
                                        </p:tgtEl>
                                        <p:attrNameLst>
                                          <p:attrName>ppt_w</p:attrName>
                                        </p:attrNameLst>
                                      </p:cBhvr>
                                      <p:tavLst>
                                        <p:tav tm="0">
                                          <p:val>
                                            <p:strVal val="4/3*#ppt_w"/>
                                          </p:val>
                                        </p:tav>
                                        <p:tav tm="100000">
                                          <p:val>
                                            <p:strVal val="#ppt_w"/>
                                          </p:val>
                                        </p:tav>
                                      </p:tavLst>
                                    </p:anim>
                                    <p:anim calcmode="lin" valueType="num">
                                      <p:cBhvr>
                                        <p:cTn id="201" dur="2000" fill="hold"/>
                                        <p:tgtEl>
                                          <p:spTgt spid="2"/>
                                        </p:tgtEl>
                                        <p:attrNameLst>
                                          <p:attrName>ppt_h</p:attrName>
                                        </p:attrNameLst>
                                      </p:cBhvr>
                                      <p:tavLst>
                                        <p:tav tm="0">
                                          <p:val>
                                            <p:strVal val="4/3*#ppt_h"/>
                                          </p:val>
                                        </p:tav>
                                        <p:tav tm="100000">
                                          <p:val>
                                            <p:strVal val="#ppt_h"/>
                                          </p:val>
                                        </p:tav>
                                      </p:tavLst>
                                    </p:anim>
                                  </p:childTnLst>
                                </p:cTn>
                              </p:par>
                              <p:par>
                                <p:cTn id="202" presetID="16" presetClass="entr" presetSubtype="42" fill="hold" nodeType="withEffect">
                                  <p:stCondLst>
                                    <p:cond delay="0"/>
                                  </p:stCondLst>
                                  <p:childTnLst>
                                    <p:set>
                                      <p:cBhvr>
                                        <p:cTn id="203" dur="1" fill="hold">
                                          <p:stCondLst>
                                            <p:cond delay="0"/>
                                          </p:stCondLst>
                                        </p:cTn>
                                        <p:tgtEl>
                                          <p:spTgt spid="2"/>
                                        </p:tgtEl>
                                        <p:attrNameLst>
                                          <p:attrName>style.visibility</p:attrName>
                                        </p:attrNameLst>
                                      </p:cBhvr>
                                      <p:to>
                                        <p:strVal val="visible"/>
                                      </p:to>
                                    </p:set>
                                    <p:animEffect transition="in" filter="barn(outHorizontal)">
                                      <p:cBhvr>
                                        <p:cTn id="2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9144064" cy="5143500"/>
          </a:xfrm>
          <a:prstGeom prst="rect">
            <a:avLst/>
          </a:prstGeom>
          <a:noFill/>
          <a:ln w="9525">
            <a:noFill/>
            <a:miter lim="800000"/>
            <a:headEnd/>
            <a:tailEnd/>
          </a:ln>
          <a:effectLst/>
        </p:spPr>
      </p:pic>
      <p:sp>
        <p:nvSpPr>
          <p:cNvPr id="3" name="2 CuadroTexto"/>
          <p:cNvSpPr txBox="1"/>
          <p:nvPr/>
        </p:nvSpPr>
        <p:spPr>
          <a:xfrm>
            <a:off x="1785918" y="1785932"/>
            <a:ext cx="5286413" cy="1323439"/>
          </a:xfrm>
          <a:prstGeom prst="rect">
            <a:avLst/>
          </a:prstGeom>
          <a:noFill/>
        </p:spPr>
        <p:txBody>
          <a:bodyPr wrap="square" rtlCol="0">
            <a:spAutoFit/>
          </a:bodyPr>
          <a:lstStyle/>
          <a:p>
            <a:pPr algn="ctr"/>
            <a:r>
              <a:rPr lang="es-PE" sz="1600" dirty="0" smtClean="0"/>
              <a:t>Las auroras boreales se nos presentan en varias formas, por lo que </a:t>
            </a:r>
            <a:r>
              <a:rPr lang="es-PE" sz="1600" b="1" dirty="0" smtClean="0"/>
              <a:t>su aparición siempre será distinta</a:t>
            </a:r>
            <a:r>
              <a:rPr lang="es-PE" sz="1600" dirty="0" smtClean="0"/>
              <a:t>, mostrándose como una cortina, un arco, espirales o líneas que cubren el cielo nocturno en un color verde luminoso con ciertos toques de rojo o rosa en la orillas y morado en el interior.</a:t>
            </a:r>
            <a:endParaRPr lang="es-PE" sz="1600" dirty="0"/>
          </a:p>
        </p:txBody>
      </p:sp>
      <p:sp>
        <p:nvSpPr>
          <p:cNvPr id="4" name="3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beb26b90d0594fd00cd8bfec580c320f50e2cf46_dont-use-after-2019-seljalandsfoss-iinga-heida-heimisdottir--okt201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7" name="16 Lágrima"/>
          <p:cNvSpPr/>
          <p:nvPr/>
        </p:nvSpPr>
        <p:spPr>
          <a:xfrm rot="18840502">
            <a:off x="189280" y="3118221"/>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266720">
            <a:off x="188617" y="760103"/>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840502">
            <a:off x="1117974" y="3118222"/>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266720">
            <a:off x="1117311" y="760104"/>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840502">
            <a:off x="2046668" y="3118219"/>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8266720">
            <a:off x="2046005" y="760101"/>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8840502">
            <a:off x="2975362" y="3118220"/>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8266720">
            <a:off x="2974699" y="760102"/>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8840502">
            <a:off x="3904055" y="3118222"/>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8266720">
            <a:off x="3903392" y="760104"/>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8840502">
            <a:off x="4832749" y="3118223"/>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8266720">
            <a:off x="4832086" y="760105"/>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18840502">
            <a:off x="5761443" y="3118220"/>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8266720">
            <a:off x="5760780" y="760102"/>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18840502">
            <a:off x="6690137" y="3118221"/>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8266720">
            <a:off x="6689474" y="760103"/>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8840502">
            <a:off x="7543484" y="3134552"/>
            <a:ext cx="964156" cy="924644"/>
          </a:xfrm>
          <a:prstGeom prst="teardrop">
            <a:avLst>
              <a:gd name="adj" fmla="val 171666"/>
            </a:avLst>
          </a:prstGeom>
          <a:blipFill>
            <a:blip r:embed="rId4"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8266720">
            <a:off x="7615156" y="846932"/>
            <a:ext cx="964155" cy="924644"/>
          </a:xfrm>
          <a:prstGeom prst="teardrop">
            <a:avLst>
              <a:gd name="adj" fmla="val 171666"/>
            </a:avLst>
          </a:prstGeom>
          <a:blipFill>
            <a:blip r:embed="rId4"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8840502">
            <a:off x="8472178" y="3134550"/>
            <a:ext cx="964156" cy="924644"/>
          </a:xfrm>
          <a:prstGeom prst="teardrop">
            <a:avLst>
              <a:gd name="adj" fmla="val 171666"/>
            </a:avLst>
          </a:prstGeom>
          <a:blipFill>
            <a:blip r:embed="rId4"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8266720">
            <a:off x="8543850" y="846933"/>
            <a:ext cx="964155" cy="924644"/>
          </a:xfrm>
          <a:prstGeom prst="teardrop">
            <a:avLst>
              <a:gd name="adj" fmla="val 171666"/>
            </a:avLst>
          </a:prstGeom>
          <a:blipFill>
            <a:blip r:embed="rId4"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anim calcmode="lin" valueType="num">
                                      <p:cBhvr additive="base">
                                        <p:cTn id="9" dur="2000" fill="hold"/>
                                        <p:tgtEl>
                                          <p:spTgt spid="18"/>
                                        </p:tgtEl>
                                        <p:attrNameLst>
                                          <p:attrName>ppt_x</p:attrName>
                                        </p:attrNameLst>
                                      </p:cBhvr>
                                      <p:tavLst>
                                        <p:tav tm="0">
                                          <p:val>
                                            <p:strVal val="#ppt_x"/>
                                          </p:val>
                                        </p:tav>
                                        <p:tav tm="100000">
                                          <p:val>
                                            <p:strVal val="#ppt_x"/>
                                          </p:val>
                                        </p:tav>
                                      </p:tavLst>
                                    </p:anim>
                                    <p:anim calcmode="lin" valueType="num">
                                      <p:cBhvr additive="base">
                                        <p:cTn id="10" dur="2000" fill="hold"/>
                                        <p:tgtEl>
                                          <p:spTgt spid="18"/>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2000" fill="hold"/>
                                        <p:tgtEl>
                                          <p:spTgt spid="20"/>
                                        </p:tgtEl>
                                        <p:attrNameLst>
                                          <p:attrName>ppt_x</p:attrName>
                                        </p:attrNameLst>
                                      </p:cBhvr>
                                      <p:tavLst>
                                        <p:tav tm="0">
                                          <p:val>
                                            <p:strVal val="#ppt_x"/>
                                          </p:val>
                                        </p:tav>
                                        <p:tav tm="100000">
                                          <p:val>
                                            <p:strVal val="#ppt_x"/>
                                          </p:val>
                                        </p:tav>
                                      </p:tavLst>
                                    </p:anim>
                                    <p:anim calcmode="lin" valueType="num">
                                      <p:cBhvr additive="base">
                                        <p:cTn id="14" dur="2000" fill="hold"/>
                                        <p:tgtEl>
                                          <p:spTgt spid="20"/>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2000" fill="hold"/>
                                        <p:tgtEl>
                                          <p:spTgt spid="22"/>
                                        </p:tgtEl>
                                        <p:attrNameLst>
                                          <p:attrName>ppt_x</p:attrName>
                                        </p:attrNameLst>
                                      </p:cBhvr>
                                      <p:tavLst>
                                        <p:tav tm="0">
                                          <p:val>
                                            <p:strVal val="#ppt_x"/>
                                          </p:val>
                                        </p:tav>
                                        <p:tav tm="100000">
                                          <p:val>
                                            <p:strVal val="#ppt_x"/>
                                          </p:val>
                                        </p:tav>
                                      </p:tavLst>
                                    </p:anim>
                                    <p:anim calcmode="lin" valueType="num">
                                      <p:cBhvr additive="base">
                                        <p:cTn id="18" dur="2000" fill="hold"/>
                                        <p:tgtEl>
                                          <p:spTgt spid="22"/>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2000" fill="hold"/>
                                        <p:tgtEl>
                                          <p:spTgt spid="24"/>
                                        </p:tgtEl>
                                        <p:attrNameLst>
                                          <p:attrName>ppt_x</p:attrName>
                                        </p:attrNameLst>
                                      </p:cBhvr>
                                      <p:tavLst>
                                        <p:tav tm="0">
                                          <p:val>
                                            <p:strVal val="#ppt_x"/>
                                          </p:val>
                                        </p:tav>
                                        <p:tav tm="100000">
                                          <p:val>
                                            <p:strVal val="#ppt_x"/>
                                          </p:val>
                                        </p:tav>
                                      </p:tavLst>
                                    </p:anim>
                                    <p:anim calcmode="lin" valueType="num">
                                      <p:cBhvr additive="base">
                                        <p:cTn id="22" dur="20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2000" fill="hold"/>
                                        <p:tgtEl>
                                          <p:spTgt spid="26"/>
                                        </p:tgtEl>
                                        <p:attrNameLst>
                                          <p:attrName>ppt_x</p:attrName>
                                        </p:attrNameLst>
                                      </p:cBhvr>
                                      <p:tavLst>
                                        <p:tav tm="0">
                                          <p:val>
                                            <p:strVal val="#ppt_x"/>
                                          </p:val>
                                        </p:tav>
                                        <p:tav tm="100000">
                                          <p:val>
                                            <p:strVal val="#ppt_x"/>
                                          </p:val>
                                        </p:tav>
                                      </p:tavLst>
                                    </p:anim>
                                    <p:anim calcmode="lin" valueType="num">
                                      <p:cBhvr additive="base">
                                        <p:cTn id="26" dur="2000" fill="hold"/>
                                        <p:tgtEl>
                                          <p:spTgt spid="2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2000" fill="hold"/>
                                        <p:tgtEl>
                                          <p:spTgt spid="28"/>
                                        </p:tgtEl>
                                        <p:attrNameLst>
                                          <p:attrName>ppt_x</p:attrName>
                                        </p:attrNameLst>
                                      </p:cBhvr>
                                      <p:tavLst>
                                        <p:tav tm="0">
                                          <p:val>
                                            <p:strVal val="#ppt_x"/>
                                          </p:val>
                                        </p:tav>
                                        <p:tav tm="100000">
                                          <p:val>
                                            <p:strVal val="#ppt_x"/>
                                          </p:val>
                                        </p:tav>
                                      </p:tavLst>
                                    </p:anim>
                                    <p:anim calcmode="lin" valueType="num">
                                      <p:cBhvr additive="base">
                                        <p:cTn id="30" dur="2000" fill="hold"/>
                                        <p:tgtEl>
                                          <p:spTgt spid="2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2000" fill="hold"/>
                                        <p:tgtEl>
                                          <p:spTgt spid="30"/>
                                        </p:tgtEl>
                                        <p:attrNameLst>
                                          <p:attrName>ppt_x</p:attrName>
                                        </p:attrNameLst>
                                      </p:cBhvr>
                                      <p:tavLst>
                                        <p:tav tm="0">
                                          <p:val>
                                            <p:strVal val="#ppt_x"/>
                                          </p:val>
                                        </p:tav>
                                        <p:tav tm="100000">
                                          <p:val>
                                            <p:strVal val="#ppt_x"/>
                                          </p:val>
                                        </p:tav>
                                      </p:tavLst>
                                    </p:anim>
                                    <p:anim calcmode="lin" valueType="num">
                                      <p:cBhvr additive="base">
                                        <p:cTn id="34" dur="2000" fill="hold"/>
                                        <p:tgtEl>
                                          <p:spTgt spid="3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2000" fill="hold"/>
                                        <p:tgtEl>
                                          <p:spTgt spid="32"/>
                                        </p:tgtEl>
                                        <p:attrNameLst>
                                          <p:attrName>ppt_x</p:attrName>
                                        </p:attrNameLst>
                                      </p:cBhvr>
                                      <p:tavLst>
                                        <p:tav tm="0">
                                          <p:val>
                                            <p:strVal val="#ppt_x"/>
                                          </p:val>
                                        </p:tav>
                                        <p:tav tm="100000">
                                          <p:val>
                                            <p:strVal val="#ppt_x"/>
                                          </p:val>
                                        </p:tav>
                                      </p:tavLst>
                                    </p:anim>
                                    <p:anim calcmode="lin" valueType="num">
                                      <p:cBhvr additive="base">
                                        <p:cTn id="38" dur="2000" fill="hold"/>
                                        <p:tgtEl>
                                          <p:spTgt spid="3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additive="base">
                                        <p:cTn id="41" dur="2000" fill="hold"/>
                                        <p:tgtEl>
                                          <p:spTgt spid="34"/>
                                        </p:tgtEl>
                                        <p:attrNameLst>
                                          <p:attrName>ppt_x</p:attrName>
                                        </p:attrNameLst>
                                      </p:cBhvr>
                                      <p:tavLst>
                                        <p:tav tm="0">
                                          <p:val>
                                            <p:strVal val="#ppt_x"/>
                                          </p:val>
                                        </p:tav>
                                        <p:tav tm="100000">
                                          <p:val>
                                            <p:strVal val="#ppt_x"/>
                                          </p:val>
                                        </p:tav>
                                      </p:tavLst>
                                    </p:anim>
                                    <p:anim calcmode="lin" valueType="num">
                                      <p:cBhvr additive="base">
                                        <p:cTn id="42" dur="2000" fill="hold"/>
                                        <p:tgtEl>
                                          <p:spTgt spid="3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additive="base">
                                        <p:cTn id="45" dur="2000" fill="hold"/>
                                        <p:tgtEl>
                                          <p:spTgt spid="36"/>
                                        </p:tgtEl>
                                        <p:attrNameLst>
                                          <p:attrName>ppt_x</p:attrName>
                                        </p:attrNameLst>
                                      </p:cBhvr>
                                      <p:tavLst>
                                        <p:tav tm="0">
                                          <p:val>
                                            <p:strVal val="#ppt_x"/>
                                          </p:val>
                                        </p:tav>
                                        <p:tav tm="100000">
                                          <p:val>
                                            <p:strVal val="#ppt_x"/>
                                          </p:val>
                                        </p:tav>
                                      </p:tavLst>
                                    </p:anim>
                                    <p:anim calcmode="lin" valueType="num">
                                      <p:cBhvr additive="base">
                                        <p:cTn id="46" dur="2000" fill="hold"/>
                                        <p:tgtEl>
                                          <p:spTgt spid="36"/>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18"/>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20"/>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22"/>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24"/>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26"/>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28"/>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30"/>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32"/>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34"/>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36"/>
                                        </p:tgtEl>
                                        <p:attrNameLst>
                                          <p:attrName>r</p:attrName>
                                        </p:attrNameLst>
                                      </p:cBhvr>
                                    </p:animRot>
                                  </p:childTnLst>
                                </p:cTn>
                              </p:par>
                              <p:par>
                                <p:cTn id="67" presetID="2" presetClass="entr" presetSubtype="1" fill="hold" grpId="0"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2000" fill="hold"/>
                                        <p:tgtEl>
                                          <p:spTgt spid="17"/>
                                        </p:tgtEl>
                                        <p:attrNameLst>
                                          <p:attrName>ppt_x</p:attrName>
                                        </p:attrNameLst>
                                      </p:cBhvr>
                                      <p:tavLst>
                                        <p:tav tm="0">
                                          <p:val>
                                            <p:strVal val="#ppt_x"/>
                                          </p:val>
                                        </p:tav>
                                        <p:tav tm="100000">
                                          <p:val>
                                            <p:strVal val="#ppt_x"/>
                                          </p:val>
                                        </p:tav>
                                      </p:tavLst>
                                    </p:anim>
                                    <p:anim calcmode="lin" valueType="num">
                                      <p:cBhvr additive="base">
                                        <p:cTn id="70" dur="2000" fill="hold"/>
                                        <p:tgtEl>
                                          <p:spTgt spid="17"/>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ppt_x"/>
                                          </p:val>
                                        </p:tav>
                                        <p:tav tm="100000">
                                          <p:val>
                                            <p:strVal val="#ppt_x"/>
                                          </p:val>
                                        </p:tav>
                                      </p:tavLst>
                                    </p:anim>
                                    <p:anim calcmode="lin" valueType="num">
                                      <p:cBhvr additive="base">
                                        <p:cTn id="82" dur="2000" fill="hold"/>
                                        <p:tgtEl>
                                          <p:spTgt spid="23"/>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2000" fill="hold"/>
                                        <p:tgtEl>
                                          <p:spTgt spid="25"/>
                                        </p:tgtEl>
                                        <p:attrNameLst>
                                          <p:attrName>ppt_x</p:attrName>
                                        </p:attrNameLst>
                                      </p:cBhvr>
                                      <p:tavLst>
                                        <p:tav tm="0">
                                          <p:val>
                                            <p:strVal val="#ppt_x"/>
                                          </p:val>
                                        </p:tav>
                                        <p:tav tm="100000">
                                          <p:val>
                                            <p:strVal val="#ppt_x"/>
                                          </p:val>
                                        </p:tav>
                                      </p:tavLst>
                                    </p:anim>
                                    <p:anim calcmode="lin" valueType="num">
                                      <p:cBhvr additive="base">
                                        <p:cTn id="86" dur="2000" fill="hold"/>
                                        <p:tgtEl>
                                          <p:spTgt spid="25"/>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27"/>
                                        </p:tgtEl>
                                        <p:attrNameLst>
                                          <p:attrName>style.visibility</p:attrName>
                                        </p:attrNameLst>
                                      </p:cBhvr>
                                      <p:to>
                                        <p:strVal val="visible"/>
                                      </p:to>
                                    </p:set>
                                    <p:anim calcmode="lin" valueType="num">
                                      <p:cBhvr additive="base">
                                        <p:cTn id="89" dur="2000" fill="hold"/>
                                        <p:tgtEl>
                                          <p:spTgt spid="27"/>
                                        </p:tgtEl>
                                        <p:attrNameLst>
                                          <p:attrName>ppt_x</p:attrName>
                                        </p:attrNameLst>
                                      </p:cBhvr>
                                      <p:tavLst>
                                        <p:tav tm="0">
                                          <p:val>
                                            <p:strVal val="#ppt_x"/>
                                          </p:val>
                                        </p:tav>
                                        <p:tav tm="100000">
                                          <p:val>
                                            <p:strVal val="#ppt_x"/>
                                          </p:val>
                                        </p:tav>
                                      </p:tavLst>
                                    </p:anim>
                                    <p:anim calcmode="lin" valueType="num">
                                      <p:cBhvr additive="base">
                                        <p:cTn id="90" dur="2000" fill="hold"/>
                                        <p:tgtEl>
                                          <p:spTgt spid="27"/>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29"/>
                                        </p:tgtEl>
                                        <p:attrNameLst>
                                          <p:attrName>style.visibility</p:attrName>
                                        </p:attrNameLst>
                                      </p:cBhvr>
                                      <p:to>
                                        <p:strVal val="visible"/>
                                      </p:to>
                                    </p:set>
                                    <p:anim calcmode="lin" valueType="num">
                                      <p:cBhvr additive="base">
                                        <p:cTn id="93" dur="2000" fill="hold"/>
                                        <p:tgtEl>
                                          <p:spTgt spid="29"/>
                                        </p:tgtEl>
                                        <p:attrNameLst>
                                          <p:attrName>ppt_x</p:attrName>
                                        </p:attrNameLst>
                                      </p:cBhvr>
                                      <p:tavLst>
                                        <p:tav tm="0">
                                          <p:val>
                                            <p:strVal val="#ppt_x"/>
                                          </p:val>
                                        </p:tav>
                                        <p:tav tm="100000">
                                          <p:val>
                                            <p:strVal val="#ppt_x"/>
                                          </p:val>
                                        </p:tav>
                                      </p:tavLst>
                                    </p:anim>
                                    <p:anim calcmode="lin" valueType="num">
                                      <p:cBhvr additive="base">
                                        <p:cTn id="94" dur="2000" fill="hold"/>
                                        <p:tgtEl>
                                          <p:spTgt spid="29"/>
                                        </p:tgtEl>
                                        <p:attrNameLst>
                                          <p:attrName>ppt_y</p:attrName>
                                        </p:attrNameLst>
                                      </p:cBhvr>
                                      <p:tavLst>
                                        <p:tav tm="0">
                                          <p:val>
                                            <p:strVal val="0-#ppt_h/2"/>
                                          </p:val>
                                        </p:tav>
                                        <p:tav tm="100000">
                                          <p:val>
                                            <p:strVal val="#ppt_y"/>
                                          </p:val>
                                        </p:tav>
                                      </p:tavLst>
                                    </p:anim>
                                  </p:childTnLst>
                                </p:cTn>
                              </p:par>
                              <p:par>
                                <p:cTn id="95" presetID="2" presetClass="entr" presetSubtype="1" fill="hold" grpId="0" nodeType="withEffect">
                                  <p:stCondLst>
                                    <p:cond delay="0"/>
                                  </p:stCondLst>
                                  <p:childTnLst>
                                    <p:set>
                                      <p:cBhvr>
                                        <p:cTn id="96" dur="1" fill="hold">
                                          <p:stCondLst>
                                            <p:cond delay="0"/>
                                          </p:stCondLst>
                                        </p:cTn>
                                        <p:tgtEl>
                                          <p:spTgt spid="31"/>
                                        </p:tgtEl>
                                        <p:attrNameLst>
                                          <p:attrName>style.visibility</p:attrName>
                                        </p:attrNameLst>
                                      </p:cBhvr>
                                      <p:to>
                                        <p:strVal val="visible"/>
                                      </p:to>
                                    </p:set>
                                    <p:anim calcmode="lin" valueType="num">
                                      <p:cBhvr additive="base">
                                        <p:cTn id="97" dur="2000" fill="hold"/>
                                        <p:tgtEl>
                                          <p:spTgt spid="31"/>
                                        </p:tgtEl>
                                        <p:attrNameLst>
                                          <p:attrName>ppt_x</p:attrName>
                                        </p:attrNameLst>
                                      </p:cBhvr>
                                      <p:tavLst>
                                        <p:tav tm="0">
                                          <p:val>
                                            <p:strVal val="#ppt_x"/>
                                          </p:val>
                                        </p:tav>
                                        <p:tav tm="100000">
                                          <p:val>
                                            <p:strVal val="#ppt_x"/>
                                          </p:val>
                                        </p:tav>
                                      </p:tavLst>
                                    </p:anim>
                                    <p:anim calcmode="lin" valueType="num">
                                      <p:cBhvr additive="base">
                                        <p:cTn id="98" dur="2000" fill="hold"/>
                                        <p:tgtEl>
                                          <p:spTgt spid="31"/>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33"/>
                                        </p:tgtEl>
                                        <p:attrNameLst>
                                          <p:attrName>style.visibility</p:attrName>
                                        </p:attrNameLst>
                                      </p:cBhvr>
                                      <p:to>
                                        <p:strVal val="visible"/>
                                      </p:to>
                                    </p:set>
                                    <p:anim calcmode="lin" valueType="num">
                                      <p:cBhvr additive="base">
                                        <p:cTn id="101" dur="2000" fill="hold"/>
                                        <p:tgtEl>
                                          <p:spTgt spid="33"/>
                                        </p:tgtEl>
                                        <p:attrNameLst>
                                          <p:attrName>ppt_x</p:attrName>
                                        </p:attrNameLst>
                                      </p:cBhvr>
                                      <p:tavLst>
                                        <p:tav tm="0">
                                          <p:val>
                                            <p:strVal val="#ppt_x"/>
                                          </p:val>
                                        </p:tav>
                                        <p:tav tm="100000">
                                          <p:val>
                                            <p:strVal val="#ppt_x"/>
                                          </p:val>
                                        </p:tav>
                                      </p:tavLst>
                                    </p:anim>
                                    <p:anim calcmode="lin" valueType="num">
                                      <p:cBhvr additive="base">
                                        <p:cTn id="102" dur="2000" fill="hold"/>
                                        <p:tgtEl>
                                          <p:spTgt spid="33"/>
                                        </p:tgtEl>
                                        <p:attrNameLst>
                                          <p:attrName>ppt_y</p:attrName>
                                        </p:attrNameLst>
                                      </p:cBhvr>
                                      <p:tavLst>
                                        <p:tav tm="0">
                                          <p:val>
                                            <p:strVal val="0-#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35"/>
                                        </p:tgtEl>
                                        <p:attrNameLst>
                                          <p:attrName>style.visibility</p:attrName>
                                        </p:attrNameLst>
                                      </p:cBhvr>
                                      <p:to>
                                        <p:strVal val="visible"/>
                                      </p:to>
                                    </p:set>
                                    <p:anim calcmode="lin" valueType="num">
                                      <p:cBhvr additive="base">
                                        <p:cTn id="105" dur="2000" fill="hold"/>
                                        <p:tgtEl>
                                          <p:spTgt spid="35"/>
                                        </p:tgtEl>
                                        <p:attrNameLst>
                                          <p:attrName>ppt_x</p:attrName>
                                        </p:attrNameLst>
                                      </p:cBhvr>
                                      <p:tavLst>
                                        <p:tav tm="0">
                                          <p:val>
                                            <p:strVal val="#ppt_x"/>
                                          </p:val>
                                        </p:tav>
                                        <p:tav tm="100000">
                                          <p:val>
                                            <p:strVal val="#ppt_x"/>
                                          </p:val>
                                        </p:tav>
                                      </p:tavLst>
                                    </p:anim>
                                    <p:anim calcmode="lin" valueType="num">
                                      <p:cBhvr additive="base">
                                        <p:cTn id="106" dur="2000" fill="hold"/>
                                        <p:tgtEl>
                                          <p:spTgt spid="35"/>
                                        </p:tgtEl>
                                        <p:attrNameLst>
                                          <p:attrName>ppt_y</p:attrName>
                                        </p:attrNameLst>
                                      </p:cBhvr>
                                      <p:tavLst>
                                        <p:tav tm="0">
                                          <p:val>
                                            <p:strVal val="0-#ppt_h/2"/>
                                          </p:val>
                                        </p:tav>
                                        <p:tav tm="100000">
                                          <p:val>
                                            <p:strVal val="#ppt_y"/>
                                          </p:val>
                                        </p:tav>
                                      </p:tavLst>
                                    </p:anim>
                                  </p:childTnLst>
                                </p:cTn>
                              </p:par>
                              <p:par>
                                <p:cTn id="107" presetID="8" presetClass="emph" presetSubtype="0" fill="hold" grpId="1" nodeType="withEffect">
                                  <p:stCondLst>
                                    <p:cond delay="0"/>
                                  </p:stCondLst>
                                  <p:childTnLst>
                                    <p:animRot by="-21600000">
                                      <p:cBhvr>
                                        <p:cTn id="108" dur="2000" fill="hold"/>
                                        <p:tgtEl>
                                          <p:spTgt spid="17"/>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1"/>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3"/>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25"/>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27"/>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9"/>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31"/>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33"/>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35"/>
                                        </p:tgtEl>
                                        <p:attrNameLst>
                                          <p:attrName>r</p:attrName>
                                        </p:attrNameLst>
                                      </p:cBhvr>
                                    </p:animRot>
                                  </p:childTnLst>
                                </p:cTn>
                              </p:par>
                            </p:childTnLst>
                          </p:cTn>
                        </p:par>
                        <p:par>
                          <p:cTn id="127" fill="hold">
                            <p:stCondLst>
                              <p:cond delay="2000"/>
                            </p:stCondLst>
                            <p:childTnLst>
                              <p:par>
                                <p:cTn id="128" presetID="2" presetClass="exit" presetSubtype="4" fill="hold" grpId="2" nodeType="afterEffect">
                                  <p:stCondLst>
                                    <p:cond delay="0"/>
                                  </p:stCondLst>
                                  <p:childTnLst>
                                    <p:anim calcmode="lin" valueType="num">
                                      <p:cBhvr additive="base">
                                        <p:cTn id="129" dur="2000"/>
                                        <p:tgtEl>
                                          <p:spTgt spid="18"/>
                                        </p:tgtEl>
                                        <p:attrNameLst>
                                          <p:attrName>ppt_x</p:attrName>
                                        </p:attrNameLst>
                                      </p:cBhvr>
                                      <p:tavLst>
                                        <p:tav tm="0">
                                          <p:val>
                                            <p:strVal val="ppt_x"/>
                                          </p:val>
                                        </p:tav>
                                        <p:tav tm="100000">
                                          <p:val>
                                            <p:strVal val="ppt_x"/>
                                          </p:val>
                                        </p:tav>
                                      </p:tavLst>
                                    </p:anim>
                                    <p:anim calcmode="lin" valueType="num">
                                      <p:cBhvr additive="base">
                                        <p:cTn id="130" dur="2000"/>
                                        <p:tgtEl>
                                          <p:spTgt spid="18"/>
                                        </p:tgtEl>
                                        <p:attrNameLst>
                                          <p:attrName>ppt_y</p:attrName>
                                        </p:attrNameLst>
                                      </p:cBhvr>
                                      <p:tavLst>
                                        <p:tav tm="0">
                                          <p:val>
                                            <p:strVal val="ppt_y"/>
                                          </p:val>
                                        </p:tav>
                                        <p:tav tm="100000">
                                          <p:val>
                                            <p:strVal val="1+ppt_h/2"/>
                                          </p:val>
                                        </p:tav>
                                      </p:tavLst>
                                    </p:anim>
                                    <p:set>
                                      <p:cBhvr>
                                        <p:cTn id="131" dur="1" fill="hold">
                                          <p:stCondLst>
                                            <p:cond delay="1999"/>
                                          </p:stCondLst>
                                        </p:cTn>
                                        <p:tgtEl>
                                          <p:spTgt spid="18"/>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2000"/>
                                        <p:tgtEl>
                                          <p:spTgt spid="20"/>
                                        </p:tgtEl>
                                        <p:attrNameLst>
                                          <p:attrName>ppt_x</p:attrName>
                                        </p:attrNameLst>
                                      </p:cBhvr>
                                      <p:tavLst>
                                        <p:tav tm="0">
                                          <p:val>
                                            <p:strVal val="ppt_x"/>
                                          </p:val>
                                        </p:tav>
                                        <p:tav tm="100000">
                                          <p:val>
                                            <p:strVal val="ppt_x"/>
                                          </p:val>
                                        </p:tav>
                                      </p:tavLst>
                                    </p:anim>
                                    <p:anim calcmode="lin" valueType="num">
                                      <p:cBhvr additive="base">
                                        <p:cTn id="134" dur="2000"/>
                                        <p:tgtEl>
                                          <p:spTgt spid="20"/>
                                        </p:tgtEl>
                                        <p:attrNameLst>
                                          <p:attrName>ppt_y</p:attrName>
                                        </p:attrNameLst>
                                      </p:cBhvr>
                                      <p:tavLst>
                                        <p:tav tm="0">
                                          <p:val>
                                            <p:strVal val="ppt_y"/>
                                          </p:val>
                                        </p:tav>
                                        <p:tav tm="100000">
                                          <p:val>
                                            <p:strVal val="1+ppt_h/2"/>
                                          </p:val>
                                        </p:tav>
                                      </p:tavLst>
                                    </p:anim>
                                    <p:set>
                                      <p:cBhvr>
                                        <p:cTn id="135" dur="1" fill="hold">
                                          <p:stCondLst>
                                            <p:cond delay="1999"/>
                                          </p:stCondLst>
                                        </p:cTn>
                                        <p:tgtEl>
                                          <p:spTgt spid="20"/>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2000"/>
                                        <p:tgtEl>
                                          <p:spTgt spid="22"/>
                                        </p:tgtEl>
                                        <p:attrNameLst>
                                          <p:attrName>ppt_x</p:attrName>
                                        </p:attrNameLst>
                                      </p:cBhvr>
                                      <p:tavLst>
                                        <p:tav tm="0">
                                          <p:val>
                                            <p:strVal val="ppt_x"/>
                                          </p:val>
                                        </p:tav>
                                        <p:tav tm="100000">
                                          <p:val>
                                            <p:strVal val="ppt_x"/>
                                          </p:val>
                                        </p:tav>
                                      </p:tavLst>
                                    </p:anim>
                                    <p:anim calcmode="lin" valueType="num">
                                      <p:cBhvr additive="base">
                                        <p:cTn id="138" dur="2000"/>
                                        <p:tgtEl>
                                          <p:spTgt spid="22"/>
                                        </p:tgtEl>
                                        <p:attrNameLst>
                                          <p:attrName>ppt_y</p:attrName>
                                        </p:attrNameLst>
                                      </p:cBhvr>
                                      <p:tavLst>
                                        <p:tav tm="0">
                                          <p:val>
                                            <p:strVal val="ppt_y"/>
                                          </p:val>
                                        </p:tav>
                                        <p:tav tm="100000">
                                          <p:val>
                                            <p:strVal val="1+ppt_h/2"/>
                                          </p:val>
                                        </p:tav>
                                      </p:tavLst>
                                    </p:anim>
                                    <p:set>
                                      <p:cBhvr>
                                        <p:cTn id="139" dur="1" fill="hold">
                                          <p:stCondLst>
                                            <p:cond delay="1999"/>
                                          </p:stCondLst>
                                        </p:cTn>
                                        <p:tgtEl>
                                          <p:spTgt spid="22"/>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2000"/>
                                        <p:tgtEl>
                                          <p:spTgt spid="24"/>
                                        </p:tgtEl>
                                        <p:attrNameLst>
                                          <p:attrName>ppt_x</p:attrName>
                                        </p:attrNameLst>
                                      </p:cBhvr>
                                      <p:tavLst>
                                        <p:tav tm="0">
                                          <p:val>
                                            <p:strVal val="ppt_x"/>
                                          </p:val>
                                        </p:tav>
                                        <p:tav tm="100000">
                                          <p:val>
                                            <p:strVal val="ppt_x"/>
                                          </p:val>
                                        </p:tav>
                                      </p:tavLst>
                                    </p:anim>
                                    <p:anim calcmode="lin" valueType="num">
                                      <p:cBhvr additive="base">
                                        <p:cTn id="142" dur="2000"/>
                                        <p:tgtEl>
                                          <p:spTgt spid="24"/>
                                        </p:tgtEl>
                                        <p:attrNameLst>
                                          <p:attrName>ppt_y</p:attrName>
                                        </p:attrNameLst>
                                      </p:cBhvr>
                                      <p:tavLst>
                                        <p:tav tm="0">
                                          <p:val>
                                            <p:strVal val="ppt_y"/>
                                          </p:val>
                                        </p:tav>
                                        <p:tav tm="100000">
                                          <p:val>
                                            <p:strVal val="1+ppt_h/2"/>
                                          </p:val>
                                        </p:tav>
                                      </p:tavLst>
                                    </p:anim>
                                    <p:set>
                                      <p:cBhvr>
                                        <p:cTn id="143" dur="1" fill="hold">
                                          <p:stCondLst>
                                            <p:cond delay="1999"/>
                                          </p:stCondLst>
                                        </p:cTn>
                                        <p:tgtEl>
                                          <p:spTgt spid="24"/>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2000"/>
                                        <p:tgtEl>
                                          <p:spTgt spid="26"/>
                                        </p:tgtEl>
                                        <p:attrNameLst>
                                          <p:attrName>ppt_x</p:attrName>
                                        </p:attrNameLst>
                                      </p:cBhvr>
                                      <p:tavLst>
                                        <p:tav tm="0">
                                          <p:val>
                                            <p:strVal val="ppt_x"/>
                                          </p:val>
                                        </p:tav>
                                        <p:tav tm="100000">
                                          <p:val>
                                            <p:strVal val="ppt_x"/>
                                          </p:val>
                                        </p:tav>
                                      </p:tavLst>
                                    </p:anim>
                                    <p:anim calcmode="lin" valueType="num">
                                      <p:cBhvr additive="base">
                                        <p:cTn id="146" dur="2000"/>
                                        <p:tgtEl>
                                          <p:spTgt spid="26"/>
                                        </p:tgtEl>
                                        <p:attrNameLst>
                                          <p:attrName>ppt_y</p:attrName>
                                        </p:attrNameLst>
                                      </p:cBhvr>
                                      <p:tavLst>
                                        <p:tav tm="0">
                                          <p:val>
                                            <p:strVal val="ppt_y"/>
                                          </p:val>
                                        </p:tav>
                                        <p:tav tm="100000">
                                          <p:val>
                                            <p:strVal val="1+ppt_h/2"/>
                                          </p:val>
                                        </p:tav>
                                      </p:tavLst>
                                    </p:anim>
                                    <p:set>
                                      <p:cBhvr>
                                        <p:cTn id="147" dur="1" fill="hold">
                                          <p:stCondLst>
                                            <p:cond delay="1999"/>
                                          </p:stCondLst>
                                        </p:cTn>
                                        <p:tgtEl>
                                          <p:spTgt spid="26"/>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2000"/>
                                        <p:tgtEl>
                                          <p:spTgt spid="28"/>
                                        </p:tgtEl>
                                        <p:attrNameLst>
                                          <p:attrName>ppt_x</p:attrName>
                                        </p:attrNameLst>
                                      </p:cBhvr>
                                      <p:tavLst>
                                        <p:tav tm="0">
                                          <p:val>
                                            <p:strVal val="ppt_x"/>
                                          </p:val>
                                        </p:tav>
                                        <p:tav tm="100000">
                                          <p:val>
                                            <p:strVal val="ppt_x"/>
                                          </p:val>
                                        </p:tav>
                                      </p:tavLst>
                                    </p:anim>
                                    <p:anim calcmode="lin" valueType="num">
                                      <p:cBhvr additive="base">
                                        <p:cTn id="150" dur="2000"/>
                                        <p:tgtEl>
                                          <p:spTgt spid="28"/>
                                        </p:tgtEl>
                                        <p:attrNameLst>
                                          <p:attrName>ppt_y</p:attrName>
                                        </p:attrNameLst>
                                      </p:cBhvr>
                                      <p:tavLst>
                                        <p:tav tm="0">
                                          <p:val>
                                            <p:strVal val="ppt_y"/>
                                          </p:val>
                                        </p:tav>
                                        <p:tav tm="100000">
                                          <p:val>
                                            <p:strVal val="1+ppt_h/2"/>
                                          </p:val>
                                        </p:tav>
                                      </p:tavLst>
                                    </p:anim>
                                    <p:set>
                                      <p:cBhvr>
                                        <p:cTn id="151" dur="1" fill="hold">
                                          <p:stCondLst>
                                            <p:cond delay="1999"/>
                                          </p:stCondLst>
                                        </p:cTn>
                                        <p:tgtEl>
                                          <p:spTgt spid="28"/>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30"/>
                                        </p:tgtEl>
                                        <p:attrNameLst>
                                          <p:attrName>ppt_x</p:attrName>
                                        </p:attrNameLst>
                                      </p:cBhvr>
                                      <p:tavLst>
                                        <p:tav tm="0">
                                          <p:val>
                                            <p:strVal val="ppt_x"/>
                                          </p:val>
                                        </p:tav>
                                        <p:tav tm="100000">
                                          <p:val>
                                            <p:strVal val="ppt_x"/>
                                          </p:val>
                                        </p:tav>
                                      </p:tavLst>
                                    </p:anim>
                                    <p:anim calcmode="lin" valueType="num">
                                      <p:cBhvr additive="base">
                                        <p:cTn id="154" dur="2000"/>
                                        <p:tgtEl>
                                          <p:spTgt spid="30"/>
                                        </p:tgtEl>
                                        <p:attrNameLst>
                                          <p:attrName>ppt_y</p:attrName>
                                        </p:attrNameLst>
                                      </p:cBhvr>
                                      <p:tavLst>
                                        <p:tav tm="0">
                                          <p:val>
                                            <p:strVal val="ppt_y"/>
                                          </p:val>
                                        </p:tav>
                                        <p:tav tm="100000">
                                          <p:val>
                                            <p:strVal val="1+ppt_h/2"/>
                                          </p:val>
                                        </p:tav>
                                      </p:tavLst>
                                    </p:anim>
                                    <p:set>
                                      <p:cBhvr>
                                        <p:cTn id="155" dur="1" fill="hold">
                                          <p:stCondLst>
                                            <p:cond delay="1999"/>
                                          </p:stCondLst>
                                        </p:cTn>
                                        <p:tgtEl>
                                          <p:spTgt spid="30"/>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32"/>
                                        </p:tgtEl>
                                        <p:attrNameLst>
                                          <p:attrName>ppt_x</p:attrName>
                                        </p:attrNameLst>
                                      </p:cBhvr>
                                      <p:tavLst>
                                        <p:tav tm="0">
                                          <p:val>
                                            <p:strVal val="ppt_x"/>
                                          </p:val>
                                        </p:tav>
                                        <p:tav tm="100000">
                                          <p:val>
                                            <p:strVal val="ppt_x"/>
                                          </p:val>
                                        </p:tav>
                                      </p:tavLst>
                                    </p:anim>
                                    <p:anim calcmode="lin" valueType="num">
                                      <p:cBhvr additive="base">
                                        <p:cTn id="158" dur="2000"/>
                                        <p:tgtEl>
                                          <p:spTgt spid="32"/>
                                        </p:tgtEl>
                                        <p:attrNameLst>
                                          <p:attrName>ppt_y</p:attrName>
                                        </p:attrNameLst>
                                      </p:cBhvr>
                                      <p:tavLst>
                                        <p:tav tm="0">
                                          <p:val>
                                            <p:strVal val="ppt_y"/>
                                          </p:val>
                                        </p:tav>
                                        <p:tav tm="100000">
                                          <p:val>
                                            <p:strVal val="1+ppt_h/2"/>
                                          </p:val>
                                        </p:tav>
                                      </p:tavLst>
                                    </p:anim>
                                    <p:set>
                                      <p:cBhvr>
                                        <p:cTn id="159" dur="1" fill="hold">
                                          <p:stCondLst>
                                            <p:cond delay="1999"/>
                                          </p:stCondLst>
                                        </p:cTn>
                                        <p:tgtEl>
                                          <p:spTgt spid="32"/>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34"/>
                                        </p:tgtEl>
                                        <p:attrNameLst>
                                          <p:attrName>ppt_x</p:attrName>
                                        </p:attrNameLst>
                                      </p:cBhvr>
                                      <p:tavLst>
                                        <p:tav tm="0">
                                          <p:val>
                                            <p:strVal val="ppt_x"/>
                                          </p:val>
                                        </p:tav>
                                        <p:tav tm="100000">
                                          <p:val>
                                            <p:strVal val="ppt_x"/>
                                          </p:val>
                                        </p:tav>
                                      </p:tavLst>
                                    </p:anim>
                                    <p:anim calcmode="lin" valueType="num">
                                      <p:cBhvr additive="base">
                                        <p:cTn id="162" dur="2000"/>
                                        <p:tgtEl>
                                          <p:spTgt spid="34"/>
                                        </p:tgtEl>
                                        <p:attrNameLst>
                                          <p:attrName>ppt_y</p:attrName>
                                        </p:attrNameLst>
                                      </p:cBhvr>
                                      <p:tavLst>
                                        <p:tav tm="0">
                                          <p:val>
                                            <p:strVal val="ppt_y"/>
                                          </p:val>
                                        </p:tav>
                                        <p:tav tm="100000">
                                          <p:val>
                                            <p:strVal val="1+ppt_h/2"/>
                                          </p:val>
                                        </p:tav>
                                      </p:tavLst>
                                    </p:anim>
                                    <p:set>
                                      <p:cBhvr>
                                        <p:cTn id="163" dur="1" fill="hold">
                                          <p:stCondLst>
                                            <p:cond delay="1999"/>
                                          </p:stCondLst>
                                        </p:cTn>
                                        <p:tgtEl>
                                          <p:spTgt spid="34"/>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36"/>
                                        </p:tgtEl>
                                        <p:attrNameLst>
                                          <p:attrName>ppt_x</p:attrName>
                                        </p:attrNameLst>
                                      </p:cBhvr>
                                      <p:tavLst>
                                        <p:tav tm="0">
                                          <p:val>
                                            <p:strVal val="ppt_x"/>
                                          </p:val>
                                        </p:tav>
                                        <p:tav tm="100000">
                                          <p:val>
                                            <p:strVal val="ppt_x"/>
                                          </p:val>
                                        </p:tav>
                                      </p:tavLst>
                                    </p:anim>
                                    <p:anim calcmode="lin" valueType="num">
                                      <p:cBhvr additive="base">
                                        <p:cTn id="166" dur="2000"/>
                                        <p:tgtEl>
                                          <p:spTgt spid="36"/>
                                        </p:tgtEl>
                                        <p:attrNameLst>
                                          <p:attrName>ppt_y</p:attrName>
                                        </p:attrNameLst>
                                      </p:cBhvr>
                                      <p:tavLst>
                                        <p:tav tm="0">
                                          <p:val>
                                            <p:strVal val="ppt_y"/>
                                          </p:val>
                                        </p:tav>
                                        <p:tav tm="100000">
                                          <p:val>
                                            <p:strVal val="1+ppt_h/2"/>
                                          </p:val>
                                        </p:tav>
                                      </p:tavLst>
                                    </p:anim>
                                    <p:set>
                                      <p:cBhvr>
                                        <p:cTn id="167" dur="1" fill="hold">
                                          <p:stCondLst>
                                            <p:cond delay="1999"/>
                                          </p:stCondLst>
                                        </p:cTn>
                                        <p:tgtEl>
                                          <p:spTgt spid="36"/>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18"/>
                                        </p:tgtEl>
                                        <p:attrNameLst>
                                          <p:attrName>ppt_h</p:attrName>
                                        </p:attrNameLst>
                                      </p:cBhvr>
                                      <p:tavLst>
                                        <p:tav tm="0">
                                          <p:val>
                                            <p:strVal val="ppt_h"/>
                                          </p:val>
                                        </p:tav>
                                        <p:tav tm="100000">
                                          <p:val>
                                            <p:strVal val="ppt_h"/>
                                          </p:val>
                                        </p:tav>
                                      </p:tavLst>
                                    </p:anim>
                                    <p:anim calcmode="lin" valueType="num">
                                      <p:cBhvr>
                                        <p:cTn id="170"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18"/>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2000"/>
                                        <p:tgtEl>
                                          <p:spTgt spid="20"/>
                                        </p:tgtEl>
                                        <p:attrNameLst>
                                          <p:attrName>ppt_h</p:attrName>
                                        </p:attrNameLst>
                                      </p:cBhvr>
                                      <p:tavLst>
                                        <p:tav tm="0">
                                          <p:val>
                                            <p:strVal val="ppt_h"/>
                                          </p:val>
                                        </p:tav>
                                        <p:tav tm="100000">
                                          <p:val>
                                            <p:strVal val="ppt_h"/>
                                          </p:val>
                                        </p:tav>
                                      </p:tavLst>
                                    </p:anim>
                                    <p:anim calcmode="lin" valueType="num">
                                      <p:cBhvr>
                                        <p:cTn id="174"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20"/>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2000"/>
                                        <p:tgtEl>
                                          <p:spTgt spid="22"/>
                                        </p:tgtEl>
                                        <p:attrNameLst>
                                          <p:attrName>ppt_h</p:attrName>
                                        </p:attrNameLst>
                                      </p:cBhvr>
                                      <p:tavLst>
                                        <p:tav tm="0">
                                          <p:val>
                                            <p:strVal val="ppt_h"/>
                                          </p:val>
                                        </p:tav>
                                        <p:tav tm="100000">
                                          <p:val>
                                            <p:strVal val="ppt_h"/>
                                          </p:val>
                                        </p:tav>
                                      </p:tavLst>
                                    </p:anim>
                                    <p:anim calcmode="lin" valueType="num">
                                      <p:cBhvr>
                                        <p:cTn id="178"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22"/>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2000"/>
                                        <p:tgtEl>
                                          <p:spTgt spid="24"/>
                                        </p:tgtEl>
                                        <p:attrNameLst>
                                          <p:attrName>ppt_h</p:attrName>
                                        </p:attrNameLst>
                                      </p:cBhvr>
                                      <p:tavLst>
                                        <p:tav tm="0">
                                          <p:val>
                                            <p:strVal val="ppt_h"/>
                                          </p:val>
                                        </p:tav>
                                        <p:tav tm="100000">
                                          <p:val>
                                            <p:strVal val="ppt_h"/>
                                          </p:val>
                                        </p:tav>
                                      </p:tavLst>
                                    </p:anim>
                                    <p:anim calcmode="lin" valueType="num">
                                      <p:cBhvr>
                                        <p:cTn id="182"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24"/>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2000"/>
                                        <p:tgtEl>
                                          <p:spTgt spid="26"/>
                                        </p:tgtEl>
                                        <p:attrNameLst>
                                          <p:attrName>ppt_h</p:attrName>
                                        </p:attrNameLst>
                                      </p:cBhvr>
                                      <p:tavLst>
                                        <p:tav tm="0">
                                          <p:val>
                                            <p:strVal val="ppt_h"/>
                                          </p:val>
                                        </p:tav>
                                        <p:tav tm="100000">
                                          <p:val>
                                            <p:strVal val="ppt_h"/>
                                          </p:val>
                                        </p:tav>
                                      </p:tavLst>
                                    </p:anim>
                                    <p:anim calcmode="lin" valueType="num">
                                      <p:cBhvr>
                                        <p:cTn id="186"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1999"/>
                                          </p:stCondLst>
                                        </p:cTn>
                                        <p:tgtEl>
                                          <p:spTgt spid="26"/>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2000"/>
                                        <p:tgtEl>
                                          <p:spTgt spid="28"/>
                                        </p:tgtEl>
                                        <p:attrNameLst>
                                          <p:attrName>ppt_h</p:attrName>
                                        </p:attrNameLst>
                                      </p:cBhvr>
                                      <p:tavLst>
                                        <p:tav tm="0">
                                          <p:val>
                                            <p:strVal val="ppt_h"/>
                                          </p:val>
                                        </p:tav>
                                        <p:tav tm="100000">
                                          <p:val>
                                            <p:strVal val="ppt_h"/>
                                          </p:val>
                                        </p:tav>
                                      </p:tavLst>
                                    </p:anim>
                                    <p:anim calcmode="lin" valueType="num">
                                      <p:cBhvr>
                                        <p:cTn id="190"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28"/>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2000"/>
                                        <p:tgtEl>
                                          <p:spTgt spid="30"/>
                                        </p:tgtEl>
                                        <p:attrNameLst>
                                          <p:attrName>ppt_h</p:attrName>
                                        </p:attrNameLst>
                                      </p:cBhvr>
                                      <p:tavLst>
                                        <p:tav tm="0">
                                          <p:val>
                                            <p:strVal val="ppt_h"/>
                                          </p:val>
                                        </p:tav>
                                        <p:tav tm="100000">
                                          <p:val>
                                            <p:strVal val="ppt_h"/>
                                          </p:val>
                                        </p:tav>
                                      </p:tavLst>
                                    </p:anim>
                                    <p:anim calcmode="lin" valueType="num">
                                      <p:cBhvr>
                                        <p:cTn id="194"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30"/>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2000"/>
                                        <p:tgtEl>
                                          <p:spTgt spid="32"/>
                                        </p:tgtEl>
                                        <p:attrNameLst>
                                          <p:attrName>ppt_h</p:attrName>
                                        </p:attrNameLst>
                                      </p:cBhvr>
                                      <p:tavLst>
                                        <p:tav tm="0">
                                          <p:val>
                                            <p:strVal val="ppt_h"/>
                                          </p:val>
                                        </p:tav>
                                        <p:tav tm="100000">
                                          <p:val>
                                            <p:strVal val="ppt_h"/>
                                          </p:val>
                                        </p:tav>
                                      </p:tavLst>
                                    </p:anim>
                                    <p:anim calcmode="lin" valueType="num">
                                      <p:cBhvr>
                                        <p:cTn id="198"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32"/>
                                        </p:tgtEl>
                                        <p:attrNameLst>
                                          <p:attrName>style.visibility</p:attrName>
                                        </p:attrNameLst>
                                      </p:cBhvr>
                                      <p:to>
                                        <p:strVal val="hidden"/>
                                      </p:to>
                                    </p:set>
                                  </p:childTnLst>
                                </p:cTn>
                              </p:par>
                              <p:par>
                                <p:cTn id="200" presetID="19" presetClass="exit" presetSubtype="10" fill="hold" grpId="3" nodeType="withEffect">
                                  <p:stCondLst>
                                    <p:cond delay="0"/>
                                  </p:stCondLst>
                                  <p:childTnLst>
                                    <p:anim calcmode="lin" valueType="num">
                                      <p:cBhvr>
                                        <p:cTn id="201" dur="2000"/>
                                        <p:tgtEl>
                                          <p:spTgt spid="34"/>
                                        </p:tgtEl>
                                        <p:attrNameLst>
                                          <p:attrName>ppt_h</p:attrName>
                                        </p:attrNameLst>
                                      </p:cBhvr>
                                      <p:tavLst>
                                        <p:tav tm="0">
                                          <p:val>
                                            <p:strVal val="ppt_h"/>
                                          </p:val>
                                        </p:tav>
                                        <p:tav tm="100000">
                                          <p:val>
                                            <p:strVal val="ppt_h"/>
                                          </p:val>
                                        </p:tav>
                                      </p:tavLst>
                                    </p:anim>
                                    <p:anim calcmode="lin" valueType="num">
                                      <p:cBhvr>
                                        <p:cTn id="202"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34"/>
                                        </p:tgtEl>
                                        <p:attrNameLst>
                                          <p:attrName>style.visibility</p:attrName>
                                        </p:attrNameLst>
                                      </p:cBhvr>
                                      <p:to>
                                        <p:strVal val="hidden"/>
                                      </p:to>
                                    </p:set>
                                  </p:childTnLst>
                                </p:cTn>
                              </p:par>
                              <p:par>
                                <p:cTn id="204" presetID="19" presetClass="exit" presetSubtype="10" fill="hold" grpId="3" nodeType="withEffect">
                                  <p:stCondLst>
                                    <p:cond delay="0"/>
                                  </p:stCondLst>
                                  <p:childTnLst>
                                    <p:anim calcmode="lin" valueType="num">
                                      <p:cBhvr>
                                        <p:cTn id="205" dur="2000"/>
                                        <p:tgtEl>
                                          <p:spTgt spid="36"/>
                                        </p:tgtEl>
                                        <p:attrNameLst>
                                          <p:attrName>ppt_h</p:attrName>
                                        </p:attrNameLst>
                                      </p:cBhvr>
                                      <p:tavLst>
                                        <p:tav tm="0">
                                          <p:val>
                                            <p:strVal val="ppt_h"/>
                                          </p:val>
                                        </p:tav>
                                        <p:tav tm="100000">
                                          <p:val>
                                            <p:strVal val="ppt_h"/>
                                          </p:val>
                                        </p:tav>
                                      </p:tavLst>
                                    </p:anim>
                                    <p:anim calcmode="lin" valueType="num">
                                      <p:cBhvr>
                                        <p:cTn id="206"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36"/>
                                        </p:tgtEl>
                                        <p:attrNameLst>
                                          <p:attrName>style.visibility</p:attrName>
                                        </p:attrNameLst>
                                      </p:cBhvr>
                                      <p:to>
                                        <p:strVal val="hidden"/>
                                      </p:to>
                                    </p:set>
                                  </p:childTnLst>
                                </p:cTn>
                              </p:par>
                              <p:par>
                                <p:cTn id="208" presetID="2" presetClass="exit" presetSubtype="1" fill="hold" grpId="2"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ppt_x"/>
                                          </p:val>
                                        </p:tav>
                                      </p:tavLst>
                                    </p:anim>
                                    <p:anim calcmode="lin" valueType="num">
                                      <p:cBhvr additive="base">
                                        <p:cTn id="210" dur="2000"/>
                                        <p:tgtEl>
                                          <p:spTgt spid="17"/>
                                        </p:tgtEl>
                                        <p:attrNameLst>
                                          <p:attrName>ppt_y</p:attrName>
                                        </p:attrNameLst>
                                      </p:cBhvr>
                                      <p:tavLst>
                                        <p:tav tm="0">
                                          <p:val>
                                            <p:strVal val="ppt_y"/>
                                          </p:val>
                                        </p:tav>
                                        <p:tav tm="100000">
                                          <p:val>
                                            <p:strVal val="0-ppt_h/2"/>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1" fill="hold" grpId="2"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ppt_x"/>
                                          </p:val>
                                        </p:tav>
                                      </p:tavLst>
                                    </p:anim>
                                    <p:anim calcmode="lin" valueType="num">
                                      <p:cBhvr additive="base">
                                        <p:cTn id="214" dur="2000"/>
                                        <p:tgtEl>
                                          <p:spTgt spid="19"/>
                                        </p:tgtEl>
                                        <p:attrNameLst>
                                          <p:attrName>ppt_y</p:attrName>
                                        </p:attrNameLst>
                                      </p:cBhvr>
                                      <p:tavLst>
                                        <p:tav tm="0">
                                          <p:val>
                                            <p:strVal val="ppt_y"/>
                                          </p:val>
                                        </p:tav>
                                        <p:tav tm="100000">
                                          <p:val>
                                            <p:strVal val="0-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1" fill="hold" grpId="2"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ppt_x"/>
                                          </p:val>
                                        </p:tav>
                                      </p:tavLst>
                                    </p:anim>
                                    <p:anim calcmode="lin" valueType="num">
                                      <p:cBhvr additive="base">
                                        <p:cTn id="218" dur="2000"/>
                                        <p:tgtEl>
                                          <p:spTgt spid="21"/>
                                        </p:tgtEl>
                                        <p:attrNameLst>
                                          <p:attrName>ppt_y</p:attrName>
                                        </p:attrNameLst>
                                      </p:cBhvr>
                                      <p:tavLst>
                                        <p:tav tm="0">
                                          <p:val>
                                            <p:strVal val="ppt_y"/>
                                          </p:val>
                                        </p:tav>
                                        <p:tav tm="100000">
                                          <p:val>
                                            <p:strVal val="0-ppt_h/2"/>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1" fill="hold" grpId="2" nodeType="withEffect">
                                  <p:stCondLst>
                                    <p:cond delay="0"/>
                                  </p:stCondLst>
                                  <p:childTnLst>
                                    <p:anim calcmode="lin" valueType="num">
                                      <p:cBhvr additive="base">
                                        <p:cTn id="221" dur="2000"/>
                                        <p:tgtEl>
                                          <p:spTgt spid="23"/>
                                        </p:tgtEl>
                                        <p:attrNameLst>
                                          <p:attrName>ppt_x</p:attrName>
                                        </p:attrNameLst>
                                      </p:cBhvr>
                                      <p:tavLst>
                                        <p:tav tm="0">
                                          <p:val>
                                            <p:strVal val="ppt_x"/>
                                          </p:val>
                                        </p:tav>
                                        <p:tav tm="100000">
                                          <p:val>
                                            <p:strVal val="ppt_x"/>
                                          </p:val>
                                        </p:tav>
                                      </p:tavLst>
                                    </p:anim>
                                    <p:anim calcmode="lin" valueType="num">
                                      <p:cBhvr additive="base">
                                        <p:cTn id="222" dur="2000"/>
                                        <p:tgtEl>
                                          <p:spTgt spid="23"/>
                                        </p:tgtEl>
                                        <p:attrNameLst>
                                          <p:attrName>ppt_y</p:attrName>
                                        </p:attrNameLst>
                                      </p:cBhvr>
                                      <p:tavLst>
                                        <p:tav tm="0">
                                          <p:val>
                                            <p:strVal val="ppt_y"/>
                                          </p:val>
                                        </p:tav>
                                        <p:tav tm="100000">
                                          <p:val>
                                            <p:strVal val="0-ppt_h/2"/>
                                          </p:val>
                                        </p:tav>
                                      </p:tavLst>
                                    </p:anim>
                                    <p:set>
                                      <p:cBhvr>
                                        <p:cTn id="223" dur="1" fill="hold">
                                          <p:stCondLst>
                                            <p:cond delay="1999"/>
                                          </p:stCondLst>
                                        </p:cTn>
                                        <p:tgtEl>
                                          <p:spTgt spid="23"/>
                                        </p:tgtEl>
                                        <p:attrNameLst>
                                          <p:attrName>style.visibility</p:attrName>
                                        </p:attrNameLst>
                                      </p:cBhvr>
                                      <p:to>
                                        <p:strVal val="hidden"/>
                                      </p:to>
                                    </p:set>
                                  </p:childTnLst>
                                </p:cTn>
                              </p:par>
                              <p:par>
                                <p:cTn id="224" presetID="2" presetClass="exit" presetSubtype="1" fill="hold" grpId="2"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ppt_x"/>
                                          </p:val>
                                        </p:tav>
                                      </p:tavLst>
                                    </p:anim>
                                    <p:anim calcmode="lin" valueType="num">
                                      <p:cBhvr additive="base">
                                        <p:cTn id="226" dur="2000"/>
                                        <p:tgtEl>
                                          <p:spTgt spid="25"/>
                                        </p:tgtEl>
                                        <p:attrNameLst>
                                          <p:attrName>ppt_y</p:attrName>
                                        </p:attrNameLst>
                                      </p:cBhvr>
                                      <p:tavLst>
                                        <p:tav tm="0">
                                          <p:val>
                                            <p:strVal val="ppt_y"/>
                                          </p:val>
                                        </p:tav>
                                        <p:tav tm="100000">
                                          <p:val>
                                            <p:strVal val="0-ppt_h/2"/>
                                          </p:val>
                                        </p:tav>
                                      </p:tavLst>
                                    </p:anim>
                                    <p:set>
                                      <p:cBhvr>
                                        <p:cTn id="227" dur="1" fill="hold">
                                          <p:stCondLst>
                                            <p:cond delay="1999"/>
                                          </p:stCondLst>
                                        </p:cTn>
                                        <p:tgtEl>
                                          <p:spTgt spid="25"/>
                                        </p:tgtEl>
                                        <p:attrNameLst>
                                          <p:attrName>style.visibility</p:attrName>
                                        </p:attrNameLst>
                                      </p:cBhvr>
                                      <p:to>
                                        <p:strVal val="hidden"/>
                                      </p:to>
                                    </p:set>
                                  </p:childTnLst>
                                </p:cTn>
                              </p:par>
                              <p:par>
                                <p:cTn id="228" presetID="2" presetClass="exit" presetSubtype="1" fill="hold" grpId="2" nodeType="withEffect">
                                  <p:stCondLst>
                                    <p:cond delay="0"/>
                                  </p:stCondLst>
                                  <p:childTnLst>
                                    <p:anim calcmode="lin" valueType="num">
                                      <p:cBhvr additive="base">
                                        <p:cTn id="229" dur="2000"/>
                                        <p:tgtEl>
                                          <p:spTgt spid="27"/>
                                        </p:tgtEl>
                                        <p:attrNameLst>
                                          <p:attrName>ppt_x</p:attrName>
                                        </p:attrNameLst>
                                      </p:cBhvr>
                                      <p:tavLst>
                                        <p:tav tm="0">
                                          <p:val>
                                            <p:strVal val="ppt_x"/>
                                          </p:val>
                                        </p:tav>
                                        <p:tav tm="100000">
                                          <p:val>
                                            <p:strVal val="ppt_x"/>
                                          </p:val>
                                        </p:tav>
                                      </p:tavLst>
                                    </p:anim>
                                    <p:anim calcmode="lin" valueType="num">
                                      <p:cBhvr additive="base">
                                        <p:cTn id="230" dur="2000"/>
                                        <p:tgtEl>
                                          <p:spTgt spid="27"/>
                                        </p:tgtEl>
                                        <p:attrNameLst>
                                          <p:attrName>ppt_y</p:attrName>
                                        </p:attrNameLst>
                                      </p:cBhvr>
                                      <p:tavLst>
                                        <p:tav tm="0">
                                          <p:val>
                                            <p:strVal val="ppt_y"/>
                                          </p:val>
                                        </p:tav>
                                        <p:tav tm="100000">
                                          <p:val>
                                            <p:strVal val="0-ppt_h/2"/>
                                          </p:val>
                                        </p:tav>
                                      </p:tavLst>
                                    </p:anim>
                                    <p:set>
                                      <p:cBhvr>
                                        <p:cTn id="231" dur="1" fill="hold">
                                          <p:stCondLst>
                                            <p:cond delay="1999"/>
                                          </p:stCondLst>
                                        </p:cTn>
                                        <p:tgtEl>
                                          <p:spTgt spid="27"/>
                                        </p:tgtEl>
                                        <p:attrNameLst>
                                          <p:attrName>style.visibility</p:attrName>
                                        </p:attrNameLst>
                                      </p:cBhvr>
                                      <p:to>
                                        <p:strVal val="hidden"/>
                                      </p:to>
                                    </p:set>
                                  </p:childTnLst>
                                </p:cTn>
                              </p:par>
                              <p:par>
                                <p:cTn id="232" presetID="2" presetClass="exit" presetSubtype="1" fill="hold" grpId="2" nodeType="withEffect">
                                  <p:stCondLst>
                                    <p:cond delay="0"/>
                                  </p:stCondLst>
                                  <p:childTnLst>
                                    <p:anim calcmode="lin" valueType="num">
                                      <p:cBhvr additive="base">
                                        <p:cTn id="233" dur="2000"/>
                                        <p:tgtEl>
                                          <p:spTgt spid="29"/>
                                        </p:tgtEl>
                                        <p:attrNameLst>
                                          <p:attrName>ppt_x</p:attrName>
                                        </p:attrNameLst>
                                      </p:cBhvr>
                                      <p:tavLst>
                                        <p:tav tm="0">
                                          <p:val>
                                            <p:strVal val="ppt_x"/>
                                          </p:val>
                                        </p:tav>
                                        <p:tav tm="100000">
                                          <p:val>
                                            <p:strVal val="ppt_x"/>
                                          </p:val>
                                        </p:tav>
                                      </p:tavLst>
                                    </p:anim>
                                    <p:anim calcmode="lin" valueType="num">
                                      <p:cBhvr additive="base">
                                        <p:cTn id="234" dur="2000"/>
                                        <p:tgtEl>
                                          <p:spTgt spid="29"/>
                                        </p:tgtEl>
                                        <p:attrNameLst>
                                          <p:attrName>ppt_y</p:attrName>
                                        </p:attrNameLst>
                                      </p:cBhvr>
                                      <p:tavLst>
                                        <p:tav tm="0">
                                          <p:val>
                                            <p:strVal val="ppt_y"/>
                                          </p:val>
                                        </p:tav>
                                        <p:tav tm="100000">
                                          <p:val>
                                            <p:strVal val="0-ppt_h/2"/>
                                          </p:val>
                                        </p:tav>
                                      </p:tavLst>
                                    </p:anim>
                                    <p:set>
                                      <p:cBhvr>
                                        <p:cTn id="235" dur="1" fill="hold">
                                          <p:stCondLst>
                                            <p:cond delay="1999"/>
                                          </p:stCondLst>
                                        </p:cTn>
                                        <p:tgtEl>
                                          <p:spTgt spid="29"/>
                                        </p:tgtEl>
                                        <p:attrNameLst>
                                          <p:attrName>style.visibility</p:attrName>
                                        </p:attrNameLst>
                                      </p:cBhvr>
                                      <p:to>
                                        <p:strVal val="hidden"/>
                                      </p:to>
                                    </p:set>
                                  </p:childTnLst>
                                </p:cTn>
                              </p:par>
                              <p:par>
                                <p:cTn id="236" presetID="2" presetClass="exit" presetSubtype="1" fill="hold" grpId="2" nodeType="withEffect">
                                  <p:stCondLst>
                                    <p:cond delay="0"/>
                                  </p:stCondLst>
                                  <p:childTnLst>
                                    <p:anim calcmode="lin" valueType="num">
                                      <p:cBhvr additive="base">
                                        <p:cTn id="237" dur="2000"/>
                                        <p:tgtEl>
                                          <p:spTgt spid="31"/>
                                        </p:tgtEl>
                                        <p:attrNameLst>
                                          <p:attrName>ppt_x</p:attrName>
                                        </p:attrNameLst>
                                      </p:cBhvr>
                                      <p:tavLst>
                                        <p:tav tm="0">
                                          <p:val>
                                            <p:strVal val="ppt_x"/>
                                          </p:val>
                                        </p:tav>
                                        <p:tav tm="100000">
                                          <p:val>
                                            <p:strVal val="ppt_x"/>
                                          </p:val>
                                        </p:tav>
                                      </p:tavLst>
                                    </p:anim>
                                    <p:anim calcmode="lin" valueType="num">
                                      <p:cBhvr additive="base">
                                        <p:cTn id="238" dur="2000"/>
                                        <p:tgtEl>
                                          <p:spTgt spid="31"/>
                                        </p:tgtEl>
                                        <p:attrNameLst>
                                          <p:attrName>ppt_y</p:attrName>
                                        </p:attrNameLst>
                                      </p:cBhvr>
                                      <p:tavLst>
                                        <p:tav tm="0">
                                          <p:val>
                                            <p:strVal val="ppt_y"/>
                                          </p:val>
                                        </p:tav>
                                        <p:tav tm="100000">
                                          <p:val>
                                            <p:strVal val="0-ppt_h/2"/>
                                          </p:val>
                                        </p:tav>
                                      </p:tavLst>
                                    </p:anim>
                                    <p:set>
                                      <p:cBhvr>
                                        <p:cTn id="239" dur="1" fill="hold">
                                          <p:stCondLst>
                                            <p:cond delay="1999"/>
                                          </p:stCondLst>
                                        </p:cTn>
                                        <p:tgtEl>
                                          <p:spTgt spid="31"/>
                                        </p:tgtEl>
                                        <p:attrNameLst>
                                          <p:attrName>style.visibility</p:attrName>
                                        </p:attrNameLst>
                                      </p:cBhvr>
                                      <p:to>
                                        <p:strVal val="hidden"/>
                                      </p:to>
                                    </p:set>
                                  </p:childTnLst>
                                </p:cTn>
                              </p:par>
                              <p:par>
                                <p:cTn id="240" presetID="2" presetClass="exit" presetSubtype="1" fill="hold" grpId="2" nodeType="withEffect">
                                  <p:stCondLst>
                                    <p:cond delay="0"/>
                                  </p:stCondLst>
                                  <p:childTnLst>
                                    <p:anim calcmode="lin" valueType="num">
                                      <p:cBhvr additive="base">
                                        <p:cTn id="241" dur="2000"/>
                                        <p:tgtEl>
                                          <p:spTgt spid="33"/>
                                        </p:tgtEl>
                                        <p:attrNameLst>
                                          <p:attrName>ppt_x</p:attrName>
                                        </p:attrNameLst>
                                      </p:cBhvr>
                                      <p:tavLst>
                                        <p:tav tm="0">
                                          <p:val>
                                            <p:strVal val="ppt_x"/>
                                          </p:val>
                                        </p:tav>
                                        <p:tav tm="100000">
                                          <p:val>
                                            <p:strVal val="ppt_x"/>
                                          </p:val>
                                        </p:tav>
                                      </p:tavLst>
                                    </p:anim>
                                    <p:anim calcmode="lin" valueType="num">
                                      <p:cBhvr additive="base">
                                        <p:cTn id="242" dur="2000"/>
                                        <p:tgtEl>
                                          <p:spTgt spid="33"/>
                                        </p:tgtEl>
                                        <p:attrNameLst>
                                          <p:attrName>ppt_y</p:attrName>
                                        </p:attrNameLst>
                                      </p:cBhvr>
                                      <p:tavLst>
                                        <p:tav tm="0">
                                          <p:val>
                                            <p:strVal val="ppt_y"/>
                                          </p:val>
                                        </p:tav>
                                        <p:tav tm="100000">
                                          <p:val>
                                            <p:strVal val="0-ppt_h/2"/>
                                          </p:val>
                                        </p:tav>
                                      </p:tavLst>
                                    </p:anim>
                                    <p:set>
                                      <p:cBhvr>
                                        <p:cTn id="243" dur="1" fill="hold">
                                          <p:stCondLst>
                                            <p:cond delay="1999"/>
                                          </p:stCondLst>
                                        </p:cTn>
                                        <p:tgtEl>
                                          <p:spTgt spid="33"/>
                                        </p:tgtEl>
                                        <p:attrNameLst>
                                          <p:attrName>style.visibility</p:attrName>
                                        </p:attrNameLst>
                                      </p:cBhvr>
                                      <p:to>
                                        <p:strVal val="hidden"/>
                                      </p:to>
                                    </p:set>
                                  </p:childTnLst>
                                </p:cTn>
                              </p:par>
                              <p:par>
                                <p:cTn id="244" presetID="2" presetClass="exit" presetSubtype="1" fill="hold" grpId="2" nodeType="withEffect">
                                  <p:stCondLst>
                                    <p:cond delay="0"/>
                                  </p:stCondLst>
                                  <p:childTnLst>
                                    <p:anim calcmode="lin" valueType="num">
                                      <p:cBhvr additive="base">
                                        <p:cTn id="245" dur="2000"/>
                                        <p:tgtEl>
                                          <p:spTgt spid="35"/>
                                        </p:tgtEl>
                                        <p:attrNameLst>
                                          <p:attrName>ppt_x</p:attrName>
                                        </p:attrNameLst>
                                      </p:cBhvr>
                                      <p:tavLst>
                                        <p:tav tm="0">
                                          <p:val>
                                            <p:strVal val="ppt_x"/>
                                          </p:val>
                                        </p:tav>
                                        <p:tav tm="100000">
                                          <p:val>
                                            <p:strVal val="ppt_x"/>
                                          </p:val>
                                        </p:tav>
                                      </p:tavLst>
                                    </p:anim>
                                    <p:anim calcmode="lin" valueType="num">
                                      <p:cBhvr additive="base">
                                        <p:cTn id="246" dur="2000"/>
                                        <p:tgtEl>
                                          <p:spTgt spid="35"/>
                                        </p:tgtEl>
                                        <p:attrNameLst>
                                          <p:attrName>ppt_y</p:attrName>
                                        </p:attrNameLst>
                                      </p:cBhvr>
                                      <p:tavLst>
                                        <p:tav tm="0">
                                          <p:val>
                                            <p:strVal val="ppt_y"/>
                                          </p:val>
                                        </p:tav>
                                        <p:tav tm="100000">
                                          <p:val>
                                            <p:strVal val="0-ppt_h/2"/>
                                          </p:val>
                                        </p:tav>
                                      </p:tavLst>
                                    </p:anim>
                                    <p:set>
                                      <p:cBhvr>
                                        <p:cTn id="247" dur="1" fill="hold">
                                          <p:stCondLst>
                                            <p:cond delay="1999"/>
                                          </p:stCondLst>
                                        </p:cTn>
                                        <p:tgtEl>
                                          <p:spTgt spid="35"/>
                                        </p:tgtEl>
                                        <p:attrNameLst>
                                          <p:attrName>style.visibility</p:attrName>
                                        </p:attrNameLst>
                                      </p:cBhvr>
                                      <p:to>
                                        <p:strVal val="hidden"/>
                                      </p:to>
                                    </p:set>
                                  </p:childTnLst>
                                </p:cTn>
                              </p:par>
                              <p:par>
                                <p:cTn id="248" presetID="19" presetClass="exit" presetSubtype="10" fill="hold" grpId="3" nodeType="withEffect">
                                  <p:stCondLst>
                                    <p:cond delay="0"/>
                                  </p:stCondLst>
                                  <p:childTnLst>
                                    <p:anim calcmode="lin" valueType="num">
                                      <p:cBhvr>
                                        <p:cTn id="249" dur="2000"/>
                                        <p:tgtEl>
                                          <p:spTgt spid="17"/>
                                        </p:tgtEl>
                                        <p:attrNameLst>
                                          <p:attrName>ppt_h</p:attrName>
                                        </p:attrNameLst>
                                      </p:cBhvr>
                                      <p:tavLst>
                                        <p:tav tm="0">
                                          <p:val>
                                            <p:strVal val="ppt_h"/>
                                          </p:val>
                                        </p:tav>
                                        <p:tav tm="100000">
                                          <p:val>
                                            <p:strVal val="ppt_h"/>
                                          </p:val>
                                        </p:tav>
                                      </p:tavLst>
                                    </p:anim>
                                    <p:anim calcmode="lin" valueType="num">
                                      <p:cBhvr>
                                        <p:cTn id="250"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1" dur="1" fill="hold">
                                          <p:stCondLst>
                                            <p:cond delay="1999"/>
                                          </p:stCondLst>
                                        </p:cTn>
                                        <p:tgtEl>
                                          <p:spTgt spid="17"/>
                                        </p:tgtEl>
                                        <p:attrNameLst>
                                          <p:attrName>style.visibility</p:attrName>
                                        </p:attrNameLst>
                                      </p:cBhvr>
                                      <p:to>
                                        <p:strVal val="hidden"/>
                                      </p:to>
                                    </p:set>
                                  </p:childTnLst>
                                </p:cTn>
                              </p:par>
                              <p:par>
                                <p:cTn id="252" presetID="19" presetClass="exit" presetSubtype="10" fill="hold" grpId="3" nodeType="withEffect">
                                  <p:stCondLst>
                                    <p:cond delay="0"/>
                                  </p:stCondLst>
                                  <p:childTnLst>
                                    <p:anim calcmode="lin" valueType="num">
                                      <p:cBhvr>
                                        <p:cTn id="253" dur="2000"/>
                                        <p:tgtEl>
                                          <p:spTgt spid="19"/>
                                        </p:tgtEl>
                                        <p:attrNameLst>
                                          <p:attrName>ppt_h</p:attrName>
                                        </p:attrNameLst>
                                      </p:cBhvr>
                                      <p:tavLst>
                                        <p:tav tm="0">
                                          <p:val>
                                            <p:strVal val="ppt_h"/>
                                          </p:val>
                                        </p:tav>
                                        <p:tav tm="100000">
                                          <p:val>
                                            <p:strVal val="ppt_h"/>
                                          </p:val>
                                        </p:tav>
                                      </p:tavLst>
                                    </p:anim>
                                    <p:anim calcmode="lin" valueType="num">
                                      <p:cBhvr>
                                        <p:cTn id="254"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5" dur="1" fill="hold">
                                          <p:stCondLst>
                                            <p:cond delay="1999"/>
                                          </p:stCondLst>
                                        </p:cTn>
                                        <p:tgtEl>
                                          <p:spTgt spid="19"/>
                                        </p:tgtEl>
                                        <p:attrNameLst>
                                          <p:attrName>style.visibility</p:attrName>
                                        </p:attrNameLst>
                                      </p:cBhvr>
                                      <p:to>
                                        <p:strVal val="hidden"/>
                                      </p:to>
                                    </p:set>
                                  </p:childTnLst>
                                </p:cTn>
                              </p:par>
                              <p:par>
                                <p:cTn id="256" presetID="19" presetClass="exit" presetSubtype="10" fill="hold" grpId="3" nodeType="withEffect">
                                  <p:stCondLst>
                                    <p:cond delay="0"/>
                                  </p:stCondLst>
                                  <p:childTnLst>
                                    <p:anim calcmode="lin" valueType="num">
                                      <p:cBhvr>
                                        <p:cTn id="257" dur="2000"/>
                                        <p:tgtEl>
                                          <p:spTgt spid="21"/>
                                        </p:tgtEl>
                                        <p:attrNameLst>
                                          <p:attrName>ppt_h</p:attrName>
                                        </p:attrNameLst>
                                      </p:cBhvr>
                                      <p:tavLst>
                                        <p:tav tm="0">
                                          <p:val>
                                            <p:strVal val="ppt_h"/>
                                          </p:val>
                                        </p:tav>
                                        <p:tav tm="100000">
                                          <p:val>
                                            <p:strVal val="ppt_h"/>
                                          </p:val>
                                        </p:tav>
                                      </p:tavLst>
                                    </p:anim>
                                    <p:anim calcmode="lin" valueType="num">
                                      <p:cBhvr>
                                        <p:cTn id="258"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9" dur="1" fill="hold">
                                          <p:stCondLst>
                                            <p:cond delay="1999"/>
                                          </p:stCondLst>
                                        </p:cTn>
                                        <p:tgtEl>
                                          <p:spTgt spid="21"/>
                                        </p:tgtEl>
                                        <p:attrNameLst>
                                          <p:attrName>style.visibility</p:attrName>
                                        </p:attrNameLst>
                                      </p:cBhvr>
                                      <p:to>
                                        <p:strVal val="hidden"/>
                                      </p:to>
                                    </p:set>
                                  </p:childTnLst>
                                </p:cTn>
                              </p:par>
                              <p:par>
                                <p:cTn id="260" presetID="19" presetClass="exit" presetSubtype="10" fill="hold" grpId="3" nodeType="withEffect">
                                  <p:stCondLst>
                                    <p:cond delay="0"/>
                                  </p:stCondLst>
                                  <p:childTnLst>
                                    <p:anim calcmode="lin" valueType="num">
                                      <p:cBhvr>
                                        <p:cTn id="261" dur="2000"/>
                                        <p:tgtEl>
                                          <p:spTgt spid="23"/>
                                        </p:tgtEl>
                                        <p:attrNameLst>
                                          <p:attrName>ppt_h</p:attrName>
                                        </p:attrNameLst>
                                      </p:cBhvr>
                                      <p:tavLst>
                                        <p:tav tm="0">
                                          <p:val>
                                            <p:strVal val="ppt_h"/>
                                          </p:val>
                                        </p:tav>
                                        <p:tav tm="100000">
                                          <p:val>
                                            <p:strVal val="ppt_h"/>
                                          </p:val>
                                        </p:tav>
                                      </p:tavLst>
                                    </p:anim>
                                    <p:anim calcmode="lin" valueType="num">
                                      <p:cBhvr>
                                        <p:cTn id="262"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3" dur="1" fill="hold">
                                          <p:stCondLst>
                                            <p:cond delay="1999"/>
                                          </p:stCondLst>
                                        </p:cTn>
                                        <p:tgtEl>
                                          <p:spTgt spid="23"/>
                                        </p:tgtEl>
                                        <p:attrNameLst>
                                          <p:attrName>style.visibility</p:attrName>
                                        </p:attrNameLst>
                                      </p:cBhvr>
                                      <p:to>
                                        <p:strVal val="hidden"/>
                                      </p:to>
                                    </p:set>
                                  </p:childTnLst>
                                </p:cTn>
                              </p:par>
                              <p:par>
                                <p:cTn id="264" presetID="19" presetClass="exit" presetSubtype="10" fill="hold" grpId="3" nodeType="withEffect">
                                  <p:stCondLst>
                                    <p:cond delay="0"/>
                                  </p:stCondLst>
                                  <p:childTnLst>
                                    <p:anim calcmode="lin" valueType="num">
                                      <p:cBhvr>
                                        <p:cTn id="265" dur="2000"/>
                                        <p:tgtEl>
                                          <p:spTgt spid="25"/>
                                        </p:tgtEl>
                                        <p:attrNameLst>
                                          <p:attrName>ppt_h</p:attrName>
                                        </p:attrNameLst>
                                      </p:cBhvr>
                                      <p:tavLst>
                                        <p:tav tm="0">
                                          <p:val>
                                            <p:strVal val="ppt_h"/>
                                          </p:val>
                                        </p:tav>
                                        <p:tav tm="100000">
                                          <p:val>
                                            <p:strVal val="ppt_h"/>
                                          </p:val>
                                        </p:tav>
                                      </p:tavLst>
                                    </p:anim>
                                    <p:anim calcmode="lin" valueType="num">
                                      <p:cBhvr>
                                        <p:cTn id="266"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7" dur="1" fill="hold">
                                          <p:stCondLst>
                                            <p:cond delay="1999"/>
                                          </p:stCondLst>
                                        </p:cTn>
                                        <p:tgtEl>
                                          <p:spTgt spid="25"/>
                                        </p:tgtEl>
                                        <p:attrNameLst>
                                          <p:attrName>style.visibility</p:attrName>
                                        </p:attrNameLst>
                                      </p:cBhvr>
                                      <p:to>
                                        <p:strVal val="hidden"/>
                                      </p:to>
                                    </p:set>
                                  </p:childTnLst>
                                </p:cTn>
                              </p:par>
                              <p:par>
                                <p:cTn id="268" presetID="19" presetClass="exit" presetSubtype="10" fill="hold" grpId="3" nodeType="withEffect">
                                  <p:stCondLst>
                                    <p:cond delay="0"/>
                                  </p:stCondLst>
                                  <p:childTnLst>
                                    <p:anim calcmode="lin" valueType="num">
                                      <p:cBhvr>
                                        <p:cTn id="269" dur="2000"/>
                                        <p:tgtEl>
                                          <p:spTgt spid="27"/>
                                        </p:tgtEl>
                                        <p:attrNameLst>
                                          <p:attrName>ppt_h</p:attrName>
                                        </p:attrNameLst>
                                      </p:cBhvr>
                                      <p:tavLst>
                                        <p:tav tm="0">
                                          <p:val>
                                            <p:strVal val="ppt_h"/>
                                          </p:val>
                                        </p:tav>
                                        <p:tav tm="100000">
                                          <p:val>
                                            <p:strVal val="ppt_h"/>
                                          </p:val>
                                        </p:tav>
                                      </p:tavLst>
                                    </p:anim>
                                    <p:anim calcmode="lin" valueType="num">
                                      <p:cBhvr>
                                        <p:cTn id="270"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1" dur="1" fill="hold">
                                          <p:stCondLst>
                                            <p:cond delay="1999"/>
                                          </p:stCondLst>
                                        </p:cTn>
                                        <p:tgtEl>
                                          <p:spTgt spid="27"/>
                                        </p:tgtEl>
                                        <p:attrNameLst>
                                          <p:attrName>style.visibility</p:attrName>
                                        </p:attrNameLst>
                                      </p:cBhvr>
                                      <p:to>
                                        <p:strVal val="hidden"/>
                                      </p:to>
                                    </p:set>
                                  </p:childTnLst>
                                </p:cTn>
                              </p:par>
                              <p:par>
                                <p:cTn id="272" presetID="19" presetClass="exit" presetSubtype="10" fill="hold" grpId="3" nodeType="withEffect">
                                  <p:stCondLst>
                                    <p:cond delay="0"/>
                                  </p:stCondLst>
                                  <p:childTnLst>
                                    <p:anim calcmode="lin" valueType="num">
                                      <p:cBhvr>
                                        <p:cTn id="273" dur="2000"/>
                                        <p:tgtEl>
                                          <p:spTgt spid="29"/>
                                        </p:tgtEl>
                                        <p:attrNameLst>
                                          <p:attrName>ppt_h</p:attrName>
                                        </p:attrNameLst>
                                      </p:cBhvr>
                                      <p:tavLst>
                                        <p:tav tm="0">
                                          <p:val>
                                            <p:strVal val="ppt_h"/>
                                          </p:val>
                                        </p:tav>
                                        <p:tav tm="100000">
                                          <p:val>
                                            <p:strVal val="ppt_h"/>
                                          </p:val>
                                        </p:tav>
                                      </p:tavLst>
                                    </p:anim>
                                    <p:anim calcmode="lin" valueType="num">
                                      <p:cBhvr>
                                        <p:cTn id="274"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5" dur="1" fill="hold">
                                          <p:stCondLst>
                                            <p:cond delay="1999"/>
                                          </p:stCondLst>
                                        </p:cTn>
                                        <p:tgtEl>
                                          <p:spTgt spid="29"/>
                                        </p:tgtEl>
                                        <p:attrNameLst>
                                          <p:attrName>style.visibility</p:attrName>
                                        </p:attrNameLst>
                                      </p:cBhvr>
                                      <p:to>
                                        <p:strVal val="hidden"/>
                                      </p:to>
                                    </p:set>
                                  </p:childTnLst>
                                </p:cTn>
                              </p:par>
                              <p:par>
                                <p:cTn id="276" presetID="19" presetClass="exit" presetSubtype="10" fill="hold" grpId="3" nodeType="withEffect">
                                  <p:stCondLst>
                                    <p:cond delay="0"/>
                                  </p:stCondLst>
                                  <p:childTnLst>
                                    <p:anim calcmode="lin" valueType="num">
                                      <p:cBhvr>
                                        <p:cTn id="277" dur="2000"/>
                                        <p:tgtEl>
                                          <p:spTgt spid="31"/>
                                        </p:tgtEl>
                                        <p:attrNameLst>
                                          <p:attrName>ppt_h</p:attrName>
                                        </p:attrNameLst>
                                      </p:cBhvr>
                                      <p:tavLst>
                                        <p:tav tm="0">
                                          <p:val>
                                            <p:strVal val="ppt_h"/>
                                          </p:val>
                                        </p:tav>
                                        <p:tav tm="100000">
                                          <p:val>
                                            <p:strVal val="ppt_h"/>
                                          </p:val>
                                        </p:tav>
                                      </p:tavLst>
                                    </p:anim>
                                    <p:anim calcmode="lin" valueType="num">
                                      <p:cBhvr>
                                        <p:cTn id="278"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9" dur="1" fill="hold">
                                          <p:stCondLst>
                                            <p:cond delay="1999"/>
                                          </p:stCondLst>
                                        </p:cTn>
                                        <p:tgtEl>
                                          <p:spTgt spid="31"/>
                                        </p:tgtEl>
                                        <p:attrNameLst>
                                          <p:attrName>style.visibility</p:attrName>
                                        </p:attrNameLst>
                                      </p:cBhvr>
                                      <p:to>
                                        <p:strVal val="hidden"/>
                                      </p:to>
                                    </p:set>
                                  </p:childTnLst>
                                </p:cTn>
                              </p:par>
                              <p:par>
                                <p:cTn id="280" presetID="19" presetClass="exit" presetSubtype="10" fill="hold" grpId="3" nodeType="withEffect">
                                  <p:stCondLst>
                                    <p:cond delay="0"/>
                                  </p:stCondLst>
                                  <p:childTnLst>
                                    <p:anim calcmode="lin" valueType="num">
                                      <p:cBhvr>
                                        <p:cTn id="281" dur="2000"/>
                                        <p:tgtEl>
                                          <p:spTgt spid="33"/>
                                        </p:tgtEl>
                                        <p:attrNameLst>
                                          <p:attrName>ppt_h</p:attrName>
                                        </p:attrNameLst>
                                      </p:cBhvr>
                                      <p:tavLst>
                                        <p:tav tm="0">
                                          <p:val>
                                            <p:strVal val="ppt_h"/>
                                          </p:val>
                                        </p:tav>
                                        <p:tav tm="100000">
                                          <p:val>
                                            <p:strVal val="ppt_h"/>
                                          </p:val>
                                        </p:tav>
                                      </p:tavLst>
                                    </p:anim>
                                    <p:anim calcmode="lin" valueType="num">
                                      <p:cBhvr>
                                        <p:cTn id="282"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3" dur="1" fill="hold">
                                          <p:stCondLst>
                                            <p:cond delay="1999"/>
                                          </p:stCondLst>
                                        </p:cTn>
                                        <p:tgtEl>
                                          <p:spTgt spid="33"/>
                                        </p:tgtEl>
                                        <p:attrNameLst>
                                          <p:attrName>style.visibility</p:attrName>
                                        </p:attrNameLst>
                                      </p:cBhvr>
                                      <p:to>
                                        <p:strVal val="hidden"/>
                                      </p:to>
                                    </p:set>
                                  </p:childTnLst>
                                </p:cTn>
                              </p:par>
                              <p:par>
                                <p:cTn id="284" presetID="19" presetClass="exit" presetSubtype="10" fill="hold" grpId="3" nodeType="withEffect">
                                  <p:stCondLst>
                                    <p:cond delay="0"/>
                                  </p:stCondLst>
                                  <p:childTnLst>
                                    <p:anim calcmode="lin" valueType="num">
                                      <p:cBhvr>
                                        <p:cTn id="285" dur="2000"/>
                                        <p:tgtEl>
                                          <p:spTgt spid="35"/>
                                        </p:tgtEl>
                                        <p:attrNameLst>
                                          <p:attrName>ppt_h</p:attrName>
                                        </p:attrNameLst>
                                      </p:cBhvr>
                                      <p:tavLst>
                                        <p:tav tm="0">
                                          <p:val>
                                            <p:strVal val="ppt_h"/>
                                          </p:val>
                                        </p:tav>
                                        <p:tav tm="100000">
                                          <p:val>
                                            <p:strVal val="ppt_h"/>
                                          </p:val>
                                        </p:tav>
                                      </p:tavLst>
                                    </p:anim>
                                    <p:anim calcmode="lin" valueType="num">
                                      <p:cBhvr>
                                        <p:cTn id="286"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7" dur="1" fill="hold">
                                          <p:stCondLst>
                                            <p:cond delay="1999"/>
                                          </p:stCondLst>
                                        </p:cTn>
                                        <p:tgtEl>
                                          <p:spTgt spid="35"/>
                                        </p:tgtEl>
                                        <p:attrNameLst>
                                          <p:attrName>style.visibility</p:attrName>
                                        </p:attrNameLst>
                                      </p:cBhvr>
                                      <p:to>
                                        <p:strVal val="hidden"/>
                                      </p:to>
                                    </p:set>
                                  </p:childTnLst>
                                </p:cTn>
                              </p:par>
                              <p:par>
                                <p:cTn id="288" presetID="23" presetClass="entr" presetSubtype="28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2000" fill="hold"/>
                                        <p:tgtEl>
                                          <p:spTgt spid="2"/>
                                        </p:tgtEl>
                                        <p:attrNameLst>
                                          <p:attrName>ppt_w</p:attrName>
                                        </p:attrNameLst>
                                      </p:cBhvr>
                                      <p:tavLst>
                                        <p:tav tm="0">
                                          <p:val>
                                            <p:strVal val="4/3*#ppt_w"/>
                                          </p:val>
                                        </p:tav>
                                        <p:tav tm="100000">
                                          <p:val>
                                            <p:strVal val="#ppt_w"/>
                                          </p:val>
                                        </p:tav>
                                      </p:tavLst>
                                    </p:anim>
                                    <p:anim calcmode="lin" valueType="num">
                                      <p:cBhvr>
                                        <p:cTn id="291" dur="2000" fill="hold"/>
                                        <p:tgtEl>
                                          <p:spTgt spid="2"/>
                                        </p:tgtEl>
                                        <p:attrNameLst>
                                          <p:attrName>ppt_h</p:attrName>
                                        </p:attrNameLst>
                                      </p:cBhvr>
                                      <p:tavLst>
                                        <p:tav tm="0">
                                          <p:val>
                                            <p:strVal val="4/3*#ppt_h"/>
                                          </p:val>
                                        </p:tav>
                                        <p:tav tm="100000">
                                          <p:val>
                                            <p:strVal val="#ppt_h"/>
                                          </p:val>
                                        </p:tav>
                                      </p:tavLst>
                                    </p:anim>
                                  </p:childTnLst>
                                </p:cTn>
                              </p:par>
                              <p:par>
                                <p:cTn id="292" presetID="16" presetClass="entr" presetSubtype="42" fill="hold" nodeType="withEffect">
                                  <p:stCondLst>
                                    <p:cond delay="0"/>
                                  </p:stCondLst>
                                  <p:childTnLst>
                                    <p:set>
                                      <p:cBhvr>
                                        <p:cTn id="293" dur="1" fill="hold">
                                          <p:stCondLst>
                                            <p:cond delay="0"/>
                                          </p:stCondLst>
                                        </p:cTn>
                                        <p:tgtEl>
                                          <p:spTgt spid="2"/>
                                        </p:tgtEl>
                                        <p:attrNameLst>
                                          <p:attrName>style.visibility</p:attrName>
                                        </p:attrNameLst>
                                      </p:cBhvr>
                                      <p:to>
                                        <p:strVal val="visible"/>
                                      </p:to>
                                    </p:set>
                                    <p:animEffect transition="in" filter="barn(outHorizontal)">
                                      <p:cBhvr>
                                        <p:cTn id="2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DF0F9A"/>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fairbanks-alaska-aurora borealis-northern-lights-ALASKABOREALIS12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4.png"/>
          <p:cNvPicPr>
            <a:picLocks noChangeAspect="1"/>
          </p:cNvPicPr>
          <p:nvPr/>
        </p:nvPicPr>
        <p:blipFill>
          <a:blip r:embed="rId3">
            <a:duotone>
              <a:prstClr val="black"/>
              <a:srgbClr val="DF0F9A">
                <a:tint val="45000"/>
                <a:satMod val="400000"/>
              </a:srgbClr>
            </a:duotone>
            <a:lum contrast="40000"/>
          </a:blip>
          <a:srcRect l="18166" t="18683" r="16954" b="22598"/>
          <a:stretch>
            <a:fillRect/>
          </a:stretch>
        </p:blipFill>
        <p:spPr>
          <a:xfrm>
            <a:off x="2786050" y="2500312"/>
            <a:ext cx="3571900" cy="3143248"/>
          </a:xfrm>
          <a:prstGeom prst="rect">
            <a:avLst/>
          </a:prstGeom>
        </p:spPr>
      </p:pic>
      <p:pic>
        <p:nvPicPr>
          <p:cNvPr id="4" name="3 Imagen" descr="14.png"/>
          <p:cNvPicPr>
            <a:picLocks noChangeAspect="1"/>
          </p:cNvPicPr>
          <p:nvPr/>
        </p:nvPicPr>
        <p:blipFill>
          <a:blip r:embed="rId3">
            <a:duotone>
              <a:prstClr val="black"/>
              <a:srgbClr val="DF0F9A">
                <a:tint val="45000"/>
                <a:satMod val="400000"/>
              </a:srgbClr>
            </a:duotone>
            <a:lum contrast="40000"/>
          </a:blip>
          <a:stretch>
            <a:fillRect/>
          </a:stretch>
        </p:blipFill>
        <p:spPr>
          <a:xfrm rot="10800000">
            <a:off x="1857356" y="-839427"/>
            <a:ext cx="5505450" cy="5353059"/>
          </a:xfrm>
          <a:prstGeom prst="rect">
            <a:avLst/>
          </a:prstGeom>
        </p:spPr>
      </p:pic>
      <p:pic>
        <p:nvPicPr>
          <p:cNvPr id="5" name="4 Imagen" descr="14.png"/>
          <p:cNvPicPr>
            <a:picLocks noChangeAspect="1"/>
          </p:cNvPicPr>
          <p:nvPr/>
        </p:nvPicPr>
        <p:blipFill>
          <a:blip r:embed="rId3">
            <a:duotone>
              <a:prstClr val="black"/>
              <a:srgbClr val="DF0F9A">
                <a:tint val="45000"/>
                <a:satMod val="400000"/>
              </a:srgbClr>
            </a:duotone>
            <a:lum contrast="40000"/>
          </a:blip>
          <a:srcRect t="18595"/>
          <a:stretch>
            <a:fillRect/>
          </a:stretch>
        </p:blipFill>
        <p:spPr>
          <a:xfrm rot="5400000">
            <a:off x="-573883" y="573883"/>
            <a:ext cx="5505450" cy="4357684"/>
          </a:xfrm>
          <a:prstGeom prst="rect">
            <a:avLst/>
          </a:prstGeom>
        </p:spPr>
      </p:pic>
      <p:pic>
        <p:nvPicPr>
          <p:cNvPr id="6" name="5 Imagen" descr="14.png"/>
          <p:cNvPicPr>
            <a:picLocks noChangeAspect="1"/>
          </p:cNvPicPr>
          <p:nvPr/>
        </p:nvPicPr>
        <p:blipFill>
          <a:blip r:embed="rId3">
            <a:duotone>
              <a:prstClr val="black"/>
              <a:srgbClr val="DF0F9A">
                <a:tint val="45000"/>
                <a:satMod val="400000"/>
              </a:srgbClr>
            </a:duotone>
            <a:lum contrast="40000"/>
          </a:blip>
          <a:srcRect l="14359" t="18683" r="9083"/>
          <a:stretch>
            <a:fillRect/>
          </a:stretch>
        </p:blipFill>
        <p:spPr>
          <a:xfrm rot="16200000">
            <a:off x="4860116" y="502444"/>
            <a:ext cx="4214842" cy="4352926"/>
          </a:xfrm>
          <a:prstGeom prst="rect">
            <a:avLst/>
          </a:prstGeom>
        </p:spPr>
      </p:pic>
      <p:pic>
        <p:nvPicPr>
          <p:cNvPr id="7" name="6 Imagen" descr="14.png"/>
          <p:cNvPicPr>
            <a:picLocks noChangeAspect="1"/>
          </p:cNvPicPr>
          <p:nvPr/>
        </p:nvPicPr>
        <p:blipFill>
          <a:blip r:embed="rId3">
            <a:duotone>
              <a:prstClr val="black"/>
              <a:srgbClr val="00B050">
                <a:tint val="45000"/>
                <a:satMod val="400000"/>
              </a:srgbClr>
            </a:duotone>
            <a:lum contrast="40000"/>
          </a:blip>
          <a:srcRect l="12976" t="15132" r="10466" b="19737"/>
          <a:stretch>
            <a:fillRect/>
          </a:stretch>
        </p:blipFill>
        <p:spPr>
          <a:xfrm>
            <a:off x="2571736" y="2928940"/>
            <a:ext cx="4214842" cy="3536157"/>
          </a:xfrm>
          <a:prstGeom prst="rect">
            <a:avLst/>
          </a:prstGeom>
        </p:spPr>
      </p:pic>
      <p:pic>
        <p:nvPicPr>
          <p:cNvPr id="8" name="7 Imagen" descr="14.png"/>
          <p:cNvPicPr>
            <a:picLocks noChangeAspect="1"/>
          </p:cNvPicPr>
          <p:nvPr/>
        </p:nvPicPr>
        <p:blipFill>
          <a:blip r:embed="rId3">
            <a:duotone>
              <a:prstClr val="black"/>
              <a:srgbClr val="00B050">
                <a:tint val="45000"/>
                <a:satMod val="400000"/>
              </a:srgbClr>
            </a:duotone>
            <a:lum contrast="40000"/>
          </a:blip>
          <a:srcRect l="11764" t="22597" r="12976" b="22882"/>
          <a:stretch>
            <a:fillRect/>
          </a:stretch>
        </p:blipFill>
        <p:spPr>
          <a:xfrm rot="10800000">
            <a:off x="2571736" y="-428646"/>
            <a:ext cx="4143404" cy="2643230"/>
          </a:xfrm>
          <a:prstGeom prst="rect">
            <a:avLst/>
          </a:prstGeom>
        </p:spPr>
      </p:pic>
      <p:sp>
        <p:nvSpPr>
          <p:cNvPr id="9" name="8 CuadroTexto"/>
          <p:cNvSpPr txBox="1"/>
          <p:nvPr/>
        </p:nvSpPr>
        <p:spPr>
          <a:xfrm>
            <a:off x="3428992" y="1143008"/>
            <a:ext cx="300082" cy="1477328"/>
          </a:xfrm>
          <a:prstGeom prst="rect">
            <a:avLst/>
          </a:prstGeom>
          <a:noFill/>
        </p:spPr>
        <p:txBody>
          <a:bodyPr wrap="none" rtlCol="0">
            <a:spAutoFit/>
            <a:scene3d>
              <a:camera prst="orthographicFront"/>
              <a:lightRig rig="threePt" dir="t"/>
            </a:scene3d>
            <a:sp3d extrusionH="57150">
              <a:bevelT w="127000" h="69850" prst="softRound"/>
            </a:sp3d>
          </a:bodyPr>
          <a:lstStyle/>
          <a:p>
            <a:r>
              <a:rPr lang="es-ES_tradnl" b="1" dirty="0" smtClean="0">
                <a:ln>
                  <a:solidFill>
                    <a:schemeClr val="bg1"/>
                  </a:solidFill>
                </a:ln>
                <a:solidFill>
                  <a:srgbClr val="32AC9D"/>
                </a:solidFill>
                <a:effectLst>
                  <a:outerShdw blurRad="38100" dist="38100" dir="2700000" algn="tl">
                    <a:srgbClr val="000000">
                      <a:alpha val="43137"/>
                    </a:srgbClr>
                  </a:outerShdw>
                </a:effectLst>
                <a:latin typeface="JungleLeaves" pitchFamily="2" charset="0"/>
              </a:rPr>
              <a:t> </a:t>
            </a:r>
            <a:endParaRPr lang="es-ES" sz="7200" dirty="0" smtClean="0">
              <a:ln w="900" cmpd="sng">
                <a:solidFill>
                  <a:schemeClr val="tx1">
                    <a:alpha val="55000"/>
                  </a:schemeClr>
                </a:solidFill>
                <a:prstDash val="solid"/>
              </a:ln>
              <a:gradFill>
                <a:gsLst>
                  <a:gs pos="0">
                    <a:srgbClr val="03D4A8"/>
                  </a:gs>
                  <a:gs pos="25000">
                    <a:srgbClr val="21D6E0"/>
                  </a:gs>
                  <a:gs pos="75000">
                    <a:srgbClr val="0087E6"/>
                  </a:gs>
                  <a:gs pos="100000">
                    <a:srgbClr val="005CBF"/>
                  </a:gs>
                </a:gsLst>
                <a:lin ang="13500000" scaled="0"/>
              </a:gradFill>
              <a:latin typeface="JungleLeaves" pitchFamily="2" charset="0"/>
            </a:endParaRPr>
          </a:p>
          <a:p>
            <a:endParaRPr lang="es-ES" sz="7200" dirty="0">
              <a:ln>
                <a:solidFill>
                  <a:schemeClr val="bg1"/>
                </a:soli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13500000" scaled="1"/>
              </a:gradFill>
            </a:endParaRPr>
          </a:p>
        </p:txBody>
      </p:sp>
      <p:sp>
        <p:nvSpPr>
          <p:cNvPr id="10" name="9 CuadroTexto"/>
          <p:cNvSpPr txBox="1"/>
          <p:nvPr/>
        </p:nvSpPr>
        <p:spPr>
          <a:xfrm>
            <a:off x="3500430" y="1214446"/>
            <a:ext cx="184731" cy="923330"/>
          </a:xfrm>
          <a:prstGeom prst="rect">
            <a:avLst/>
          </a:prstGeom>
          <a:noFill/>
        </p:spPr>
        <p:txBody>
          <a:bodyPr wrap="none" rtlCol="0">
            <a:spAutoFit/>
            <a:scene3d>
              <a:camera prst="orthographicFront"/>
              <a:lightRig rig="threePt" dir="t"/>
            </a:scene3d>
            <a:sp3d extrusionH="57150">
              <a:bevelT w="127000" h="63500" prst="softRound"/>
            </a:sp3d>
          </a:bodyPr>
          <a:lstStyle/>
          <a:p>
            <a:endParaRPr lang="es-ES" sz="5400" dirty="0"/>
          </a:p>
        </p:txBody>
      </p:sp>
      <p:sp>
        <p:nvSpPr>
          <p:cNvPr id="11" name="10 CuadroTexto"/>
          <p:cNvSpPr txBox="1"/>
          <p:nvPr/>
        </p:nvSpPr>
        <p:spPr>
          <a:xfrm>
            <a:off x="3214678" y="1214446"/>
            <a:ext cx="184731" cy="923330"/>
          </a:xfrm>
          <a:prstGeom prst="rect">
            <a:avLst/>
          </a:prstGeom>
          <a:noFill/>
        </p:spPr>
        <p:txBody>
          <a:bodyPr wrap="none" rtlCol="0">
            <a:spAutoFit/>
            <a:scene3d>
              <a:camera prst="orthographicFront"/>
              <a:lightRig rig="threePt" dir="t"/>
            </a:scene3d>
            <a:sp3d extrusionH="57150">
              <a:bevelT w="127000" h="63500" prst="softRound"/>
            </a:sp3d>
          </a:bodyPr>
          <a:lstStyle/>
          <a:p>
            <a:endParaRPr lang="es-ES" sz="54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JungleLeaves" pitchFamily="2" charset="0"/>
            </a:endParaRPr>
          </a:p>
        </p:txBody>
      </p:sp>
      <p:sp>
        <p:nvSpPr>
          <p:cNvPr id="12" name="11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1"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2000" fill="hold"/>
                                        <p:tgtEl>
                                          <p:spTgt spid="4"/>
                                        </p:tgtEl>
                                        <p:attrNameLst>
                                          <p:attrName>ppt_x</p:attrName>
                                        </p:attrNameLst>
                                      </p:cBhvr>
                                      <p:tavLst>
                                        <p:tav tm="0">
                                          <p:val>
                                            <p:strVal val="#ppt_x"/>
                                          </p:val>
                                        </p:tav>
                                        <p:tav tm="100000">
                                          <p:val>
                                            <p:strVal val="#ppt_x"/>
                                          </p:val>
                                        </p:tav>
                                      </p:tavLst>
                                    </p:anim>
                                    <p:anim calcmode="lin" valueType="num">
                                      <p:cBhvr additive="base">
                                        <p:cTn id="22" dur="20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xit" presetSubtype="2" fill="hold" nodeType="afterEffect">
                                  <p:stCondLst>
                                    <p:cond delay="0"/>
                                  </p:stCondLst>
                                  <p:childTnLst>
                                    <p:anim calcmode="lin" valueType="num">
                                      <p:cBhvr additive="base">
                                        <p:cTn id="33" dur="2000"/>
                                        <p:tgtEl>
                                          <p:spTgt spid="5"/>
                                        </p:tgtEl>
                                        <p:attrNameLst>
                                          <p:attrName>ppt_x</p:attrName>
                                        </p:attrNameLst>
                                      </p:cBhvr>
                                      <p:tavLst>
                                        <p:tav tm="0">
                                          <p:val>
                                            <p:strVal val="ppt_x"/>
                                          </p:val>
                                        </p:tav>
                                        <p:tav tm="100000">
                                          <p:val>
                                            <p:strVal val="1+ppt_w/2"/>
                                          </p:val>
                                        </p:tav>
                                      </p:tavLst>
                                    </p:anim>
                                    <p:anim calcmode="lin" valueType="num">
                                      <p:cBhvr additive="base">
                                        <p:cTn id="34" dur="2000"/>
                                        <p:tgtEl>
                                          <p:spTgt spid="5"/>
                                        </p:tgtEl>
                                        <p:attrNameLst>
                                          <p:attrName>ppt_y</p:attrName>
                                        </p:attrNameLst>
                                      </p:cBhvr>
                                      <p:tavLst>
                                        <p:tav tm="0">
                                          <p:val>
                                            <p:strVal val="ppt_y"/>
                                          </p:val>
                                        </p:tav>
                                        <p:tav tm="100000">
                                          <p:val>
                                            <p:strVal val="ppt_y"/>
                                          </p:val>
                                        </p:tav>
                                      </p:tavLst>
                                    </p:anim>
                                    <p:set>
                                      <p:cBhvr>
                                        <p:cTn id="35" dur="1" fill="hold">
                                          <p:stCondLst>
                                            <p:cond delay="1999"/>
                                          </p:stCondLst>
                                        </p:cTn>
                                        <p:tgtEl>
                                          <p:spTgt spid="5"/>
                                        </p:tgtEl>
                                        <p:attrNameLst>
                                          <p:attrName>style.visibility</p:attrName>
                                        </p:attrNameLst>
                                      </p:cBhvr>
                                      <p:to>
                                        <p:strVal val="hidden"/>
                                      </p:to>
                                    </p:set>
                                  </p:childTnLst>
                                </p:cTn>
                              </p:par>
                              <p:par>
                                <p:cTn id="36" presetID="19" presetClass="exit" presetSubtype="5" fill="hold" nodeType="withEffect">
                                  <p:stCondLst>
                                    <p:cond delay="0"/>
                                  </p:stCondLst>
                                  <p:childTnLst>
                                    <p:anim calcmode="lin" valueType="num">
                                      <p:cBhvr>
                                        <p:cTn id="37" dur="2000"/>
                                        <p:tgtEl>
                                          <p:spTgt spid="5"/>
                                        </p:tgtEl>
                                        <p:attrNameLst>
                                          <p:attrName>ppt_w</p:attrName>
                                        </p:attrNameLst>
                                      </p:cBhvr>
                                      <p:tavLst>
                                        <p:tav tm="0">
                                          <p:val>
                                            <p:strVal val="ppt_w"/>
                                          </p:val>
                                        </p:tav>
                                        <p:tav tm="100000">
                                          <p:val>
                                            <p:strVal val="ppt_w"/>
                                          </p:val>
                                        </p:tav>
                                      </p:tavLst>
                                    </p:anim>
                                    <p:anim calcmode="lin" valueType="num">
                                      <p:cBhvr>
                                        <p:cTn id="3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 dur="1" fill="hold">
                                          <p:stCondLst>
                                            <p:cond delay="1999"/>
                                          </p:stCondLst>
                                        </p:cTn>
                                        <p:tgtEl>
                                          <p:spTgt spid="5"/>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2000"/>
                                        <p:tgtEl>
                                          <p:spTgt spid="6"/>
                                        </p:tgtEl>
                                        <p:attrNameLst>
                                          <p:attrName>ppt_x</p:attrName>
                                        </p:attrNameLst>
                                      </p:cBhvr>
                                      <p:tavLst>
                                        <p:tav tm="0">
                                          <p:val>
                                            <p:strVal val="ppt_x"/>
                                          </p:val>
                                        </p:tav>
                                        <p:tav tm="100000">
                                          <p:val>
                                            <p:strVal val="0-ppt_w/2"/>
                                          </p:val>
                                        </p:tav>
                                      </p:tavLst>
                                    </p:anim>
                                    <p:anim calcmode="lin" valueType="num">
                                      <p:cBhvr additive="base">
                                        <p:cTn id="42" dur="2000"/>
                                        <p:tgtEl>
                                          <p:spTgt spid="6"/>
                                        </p:tgtEl>
                                        <p:attrNameLst>
                                          <p:attrName>ppt_y</p:attrName>
                                        </p:attrNameLst>
                                      </p:cBhvr>
                                      <p:tavLst>
                                        <p:tav tm="0">
                                          <p:val>
                                            <p:strVal val="ppt_y"/>
                                          </p:val>
                                        </p:tav>
                                        <p:tav tm="100000">
                                          <p:val>
                                            <p:strVal val="ppt_y"/>
                                          </p:val>
                                        </p:tav>
                                      </p:tavLst>
                                    </p:anim>
                                    <p:set>
                                      <p:cBhvr>
                                        <p:cTn id="43" dur="1" fill="hold">
                                          <p:stCondLst>
                                            <p:cond delay="1999"/>
                                          </p:stCondLst>
                                        </p:cTn>
                                        <p:tgtEl>
                                          <p:spTgt spid="6"/>
                                        </p:tgtEl>
                                        <p:attrNameLst>
                                          <p:attrName>style.visibility</p:attrName>
                                        </p:attrNameLst>
                                      </p:cBhvr>
                                      <p:to>
                                        <p:strVal val="hidden"/>
                                      </p:to>
                                    </p:set>
                                  </p:childTnLst>
                                </p:cTn>
                              </p:par>
                              <p:par>
                                <p:cTn id="44" presetID="19" presetClass="exit" presetSubtype="5" fill="hold" nodeType="withEffect">
                                  <p:stCondLst>
                                    <p:cond delay="0"/>
                                  </p:stCondLst>
                                  <p:childTnLst>
                                    <p:anim calcmode="lin" valueType="num">
                                      <p:cBhvr>
                                        <p:cTn id="45" dur="2000"/>
                                        <p:tgtEl>
                                          <p:spTgt spid="6"/>
                                        </p:tgtEl>
                                        <p:attrNameLst>
                                          <p:attrName>ppt_w</p:attrName>
                                        </p:attrNameLst>
                                      </p:cBhvr>
                                      <p:tavLst>
                                        <p:tav tm="0">
                                          <p:val>
                                            <p:strVal val="ppt_w"/>
                                          </p:val>
                                        </p:tav>
                                        <p:tav tm="100000">
                                          <p:val>
                                            <p:strVal val="ppt_w"/>
                                          </p:val>
                                        </p:tav>
                                      </p:tavLst>
                                    </p:anim>
                                    <p:anim calcmode="lin" valueType="num">
                                      <p:cBhvr>
                                        <p:cTn id="46"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7" dur="1" fill="hold">
                                          <p:stCondLst>
                                            <p:cond delay="1999"/>
                                          </p:stCondLst>
                                        </p:cTn>
                                        <p:tgtEl>
                                          <p:spTgt spid="6"/>
                                        </p:tgtEl>
                                        <p:attrNameLst>
                                          <p:attrName>style.visibility</p:attrName>
                                        </p:attrNameLst>
                                      </p:cBhvr>
                                      <p:to>
                                        <p:strVal val="hidden"/>
                                      </p:to>
                                    </p:set>
                                  </p:childTnLst>
                                </p:cTn>
                              </p:par>
                              <p:par>
                                <p:cTn id="48" presetID="2" presetClass="exit" presetSubtype="4" fill="hold" nodeType="withEffect">
                                  <p:stCondLst>
                                    <p:cond delay="0"/>
                                  </p:stCondLst>
                                  <p:childTnLst>
                                    <p:anim calcmode="lin" valueType="num">
                                      <p:cBhvr additive="base">
                                        <p:cTn id="49" dur="2000"/>
                                        <p:tgtEl>
                                          <p:spTgt spid="4"/>
                                        </p:tgtEl>
                                        <p:attrNameLst>
                                          <p:attrName>ppt_x</p:attrName>
                                        </p:attrNameLst>
                                      </p:cBhvr>
                                      <p:tavLst>
                                        <p:tav tm="0">
                                          <p:val>
                                            <p:strVal val="ppt_x"/>
                                          </p:val>
                                        </p:tav>
                                        <p:tav tm="100000">
                                          <p:val>
                                            <p:strVal val="ppt_x"/>
                                          </p:val>
                                        </p:tav>
                                      </p:tavLst>
                                    </p:anim>
                                    <p:anim calcmode="lin" valueType="num">
                                      <p:cBhvr additive="base">
                                        <p:cTn id="50" dur="2000"/>
                                        <p:tgtEl>
                                          <p:spTgt spid="4"/>
                                        </p:tgtEl>
                                        <p:attrNameLst>
                                          <p:attrName>ppt_y</p:attrName>
                                        </p:attrNameLst>
                                      </p:cBhvr>
                                      <p:tavLst>
                                        <p:tav tm="0">
                                          <p:val>
                                            <p:strVal val="ppt_y"/>
                                          </p:val>
                                        </p:tav>
                                        <p:tav tm="100000">
                                          <p:val>
                                            <p:strVal val="1+ppt_h/2"/>
                                          </p:val>
                                        </p:tav>
                                      </p:tavLst>
                                    </p:anim>
                                    <p:set>
                                      <p:cBhvr>
                                        <p:cTn id="51" dur="1" fill="hold">
                                          <p:stCondLst>
                                            <p:cond delay="1999"/>
                                          </p:stCondLst>
                                        </p:cTn>
                                        <p:tgtEl>
                                          <p:spTgt spid="4"/>
                                        </p:tgtEl>
                                        <p:attrNameLst>
                                          <p:attrName>style.visibility</p:attrName>
                                        </p:attrNameLst>
                                      </p:cBhvr>
                                      <p:to>
                                        <p:strVal val="hidden"/>
                                      </p:to>
                                    </p:set>
                                  </p:childTnLst>
                                </p:cTn>
                              </p:par>
                              <p:par>
                                <p:cTn id="52" presetID="2" presetClass="exit" presetSubtype="4" fill="hold"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ppt_x"/>
                                          </p:val>
                                        </p:tav>
                                      </p:tavLst>
                                    </p:anim>
                                    <p:anim calcmode="lin" valueType="num">
                                      <p:cBhvr additive="base">
                                        <p:cTn id="54" dur="2000"/>
                                        <p:tgtEl>
                                          <p:spTgt spid="8"/>
                                        </p:tgtEl>
                                        <p:attrNameLst>
                                          <p:attrName>ppt_y</p:attrName>
                                        </p:attrNameLst>
                                      </p:cBhvr>
                                      <p:tavLst>
                                        <p:tav tm="0">
                                          <p:val>
                                            <p:strVal val="ppt_y"/>
                                          </p:val>
                                        </p:tav>
                                        <p:tav tm="100000">
                                          <p:val>
                                            <p:strVal val="1+ppt_h/2"/>
                                          </p:val>
                                        </p:tav>
                                      </p:tavLst>
                                    </p:anim>
                                    <p:set>
                                      <p:cBhvr>
                                        <p:cTn id="55" dur="1" fill="hold">
                                          <p:stCondLst>
                                            <p:cond delay="1999"/>
                                          </p:stCondLst>
                                        </p:cTn>
                                        <p:tgtEl>
                                          <p:spTgt spid="8"/>
                                        </p:tgtEl>
                                        <p:attrNameLst>
                                          <p:attrName>style.visibility</p:attrName>
                                        </p:attrNameLst>
                                      </p:cBhvr>
                                      <p:to>
                                        <p:strVal val="hidden"/>
                                      </p:to>
                                    </p:set>
                                  </p:childTnLst>
                                </p:cTn>
                              </p:par>
                              <p:par>
                                <p:cTn id="56" presetID="19" presetClass="exit" presetSubtype="10" fill="hold" nodeType="withEffect">
                                  <p:stCondLst>
                                    <p:cond delay="0"/>
                                  </p:stCondLst>
                                  <p:childTnLst>
                                    <p:anim calcmode="lin" valueType="num">
                                      <p:cBhvr>
                                        <p:cTn id="57" dur="2000"/>
                                        <p:tgtEl>
                                          <p:spTgt spid="4"/>
                                        </p:tgtEl>
                                        <p:attrNameLst>
                                          <p:attrName>ppt_h</p:attrName>
                                        </p:attrNameLst>
                                      </p:cBhvr>
                                      <p:tavLst>
                                        <p:tav tm="0">
                                          <p:val>
                                            <p:strVal val="ppt_h"/>
                                          </p:val>
                                        </p:tav>
                                        <p:tav tm="100000">
                                          <p:val>
                                            <p:strVal val="ppt_h"/>
                                          </p:val>
                                        </p:tav>
                                      </p:tavLst>
                                    </p:anim>
                                    <p:anim calcmode="lin" valueType="num">
                                      <p:cBhvr>
                                        <p:cTn id="58"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 dur="1" fill="hold">
                                          <p:stCondLst>
                                            <p:cond delay="1999"/>
                                          </p:stCondLst>
                                        </p:cTn>
                                        <p:tgtEl>
                                          <p:spTgt spid="4"/>
                                        </p:tgtEl>
                                        <p:attrNameLst>
                                          <p:attrName>style.visibility</p:attrName>
                                        </p:attrNameLst>
                                      </p:cBhvr>
                                      <p:to>
                                        <p:strVal val="hidden"/>
                                      </p:to>
                                    </p:set>
                                  </p:childTnLst>
                                </p:cTn>
                              </p:par>
                              <p:par>
                                <p:cTn id="60" presetID="19" presetClass="exit" presetSubtype="10" fill="hold" nodeType="withEffect">
                                  <p:stCondLst>
                                    <p:cond delay="0"/>
                                  </p:stCondLst>
                                  <p:childTnLst>
                                    <p:anim calcmode="lin" valueType="num">
                                      <p:cBhvr>
                                        <p:cTn id="61" dur="2000"/>
                                        <p:tgtEl>
                                          <p:spTgt spid="8"/>
                                        </p:tgtEl>
                                        <p:attrNameLst>
                                          <p:attrName>ppt_h</p:attrName>
                                        </p:attrNameLst>
                                      </p:cBhvr>
                                      <p:tavLst>
                                        <p:tav tm="0">
                                          <p:val>
                                            <p:strVal val="ppt_h"/>
                                          </p:val>
                                        </p:tav>
                                        <p:tav tm="100000">
                                          <p:val>
                                            <p:strVal val="ppt_h"/>
                                          </p:val>
                                        </p:tav>
                                      </p:tavLst>
                                    </p:anim>
                                    <p:anim calcmode="lin" valueType="num">
                                      <p:cBhvr>
                                        <p:cTn id="6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 dur="1" fill="hold">
                                          <p:stCondLst>
                                            <p:cond delay="1999"/>
                                          </p:stCondLst>
                                        </p:cTn>
                                        <p:tgtEl>
                                          <p:spTgt spid="8"/>
                                        </p:tgtEl>
                                        <p:attrNameLst>
                                          <p:attrName>style.visibility</p:attrName>
                                        </p:attrNameLst>
                                      </p:cBhvr>
                                      <p:to>
                                        <p:strVal val="hidden"/>
                                      </p:to>
                                    </p:set>
                                  </p:childTnLst>
                                </p:cTn>
                              </p:par>
                              <p:par>
                                <p:cTn id="64" presetID="2" presetClass="exit" presetSubtype="1" fill="hold" nodeType="withEffect">
                                  <p:stCondLst>
                                    <p:cond delay="0"/>
                                  </p:stCondLst>
                                  <p:childTnLst>
                                    <p:anim calcmode="lin" valueType="num">
                                      <p:cBhvr additive="base">
                                        <p:cTn id="65" dur="2000"/>
                                        <p:tgtEl>
                                          <p:spTgt spid="3"/>
                                        </p:tgtEl>
                                        <p:attrNameLst>
                                          <p:attrName>ppt_x</p:attrName>
                                        </p:attrNameLst>
                                      </p:cBhvr>
                                      <p:tavLst>
                                        <p:tav tm="0">
                                          <p:val>
                                            <p:strVal val="ppt_x"/>
                                          </p:val>
                                        </p:tav>
                                        <p:tav tm="100000">
                                          <p:val>
                                            <p:strVal val="ppt_x"/>
                                          </p:val>
                                        </p:tav>
                                      </p:tavLst>
                                    </p:anim>
                                    <p:anim calcmode="lin" valueType="num">
                                      <p:cBhvr additive="base">
                                        <p:cTn id="66" dur="2000"/>
                                        <p:tgtEl>
                                          <p:spTgt spid="3"/>
                                        </p:tgtEl>
                                        <p:attrNameLst>
                                          <p:attrName>ppt_y</p:attrName>
                                        </p:attrNameLst>
                                      </p:cBhvr>
                                      <p:tavLst>
                                        <p:tav tm="0">
                                          <p:val>
                                            <p:strVal val="ppt_y"/>
                                          </p:val>
                                        </p:tav>
                                        <p:tav tm="100000">
                                          <p:val>
                                            <p:strVal val="0-ppt_h/2"/>
                                          </p:val>
                                        </p:tav>
                                      </p:tavLst>
                                    </p:anim>
                                    <p:set>
                                      <p:cBhvr>
                                        <p:cTn id="67" dur="1" fill="hold">
                                          <p:stCondLst>
                                            <p:cond delay="1999"/>
                                          </p:stCondLst>
                                        </p:cTn>
                                        <p:tgtEl>
                                          <p:spTgt spid="3"/>
                                        </p:tgtEl>
                                        <p:attrNameLst>
                                          <p:attrName>style.visibility</p:attrName>
                                        </p:attrNameLst>
                                      </p:cBhvr>
                                      <p:to>
                                        <p:strVal val="hidden"/>
                                      </p:to>
                                    </p:set>
                                  </p:childTnLst>
                                </p:cTn>
                              </p:par>
                              <p:par>
                                <p:cTn id="68" presetID="2" presetClass="exit" presetSubtype="1" fill="hold"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ppt_x"/>
                                          </p:val>
                                        </p:tav>
                                      </p:tavLst>
                                    </p:anim>
                                    <p:anim calcmode="lin" valueType="num">
                                      <p:cBhvr additive="base">
                                        <p:cTn id="70" dur="2000"/>
                                        <p:tgtEl>
                                          <p:spTgt spid="7"/>
                                        </p:tgtEl>
                                        <p:attrNameLst>
                                          <p:attrName>ppt_y</p:attrName>
                                        </p:attrNameLst>
                                      </p:cBhvr>
                                      <p:tavLst>
                                        <p:tav tm="0">
                                          <p:val>
                                            <p:strVal val="ppt_y"/>
                                          </p:val>
                                        </p:tav>
                                        <p:tav tm="100000">
                                          <p:val>
                                            <p:strVal val="0-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19" presetClass="exit" presetSubtype="10" fill="hold" nodeType="withEffect">
                                  <p:stCondLst>
                                    <p:cond delay="0"/>
                                  </p:stCondLst>
                                  <p:childTnLst>
                                    <p:anim calcmode="lin" valueType="num">
                                      <p:cBhvr>
                                        <p:cTn id="73" dur="2000"/>
                                        <p:tgtEl>
                                          <p:spTgt spid="3"/>
                                        </p:tgtEl>
                                        <p:attrNameLst>
                                          <p:attrName>ppt_h</p:attrName>
                                        </p:attrNameLst>
                                      </p:cBhvr>
                                      <p:tavLst>
                                        <p:tav tm="0">
                                          <p:val>
                                            <p:strVal val="ppt_h"/>
                                          </p:val>
                                        </p:tav>
                                        <p:tav tm="100000">
                                          <p:val>
                                            <p:strVal val="ppt_h"/>
                                          </p:val>
                                        </p:tav>
                                      </p:tavLst>
                                    </p:anim>
                                    <p:anim calcmode="lin" valueType="num">
                                      <p:cBhvr>
                                        <p:cTn id="74"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5" dur="1" fill="hold">
                                          <p:stCondLst>
                                            <p:cond delay="1999"/>
                                          </p:stCondLst>
                                        </p:cTn>
                                        <p:tgtEl>
                                          <p:spTgt spid="3"/>
                                        </p:tgtEl>
                                        <p:attrNameLst>
                                          <p:attrName>style.visibility</p:attrName>
                                        </p:attrNameLst>
                                      </p:cBhvr>
                                      <p:to>
                                        <p:strVal val="hidden"/>
                                      </p:to>
                                    </p:set>
                                  </p:childTnLst>
                                </p:cTn>
                              </p:par>
                              <p:par>
                                <p:cTn id="76" presetID="19" presetClass="exit" presetSubtype="10" fill="hold" nodeType="withEffect">
                                  <p:stCondLst>
                                    <p:cond delay="0"/>
                                  </p:stCondLst>
                                  <p:childTnLst>
                                    <p:anim calcmode="lin" valueType="num">
                                      <p:cBhvr>
                                        <p:cTn id="77" dur="2000"/>
                                        <p:tgtEl>
                                          <p:spTgt spid="7"/>
                                        </p:tgtEl>
                                        <p:attrNameLst>
                                          <p:attrName>ppt_h</p:attrName>
                                        </p:attrNameLst>
                                      </p:cBhvr>
                                      <p:tavLst>
                                        <p:tav tm="0">
                                          <p:val>
                                            <p:strVal val="ppt_h"/>
                                          </p:val>
                                        </p:tav>
                                        <p:tav tm="100000">
                                          <p:val>
                                            <p:strVal val="ppt_h"/>
                                          </p:val>
                                        </p:tav>
                                      </p:tavLst>
                                    </p:anim>
                                    <p:anim calcmode="lin" valueType="num">
                                      <p:cBhvr>
                                        <p:cTn id="7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9" dur="1" fill="hold">
                                          <p:stCondLst>
                                            <p:cond delay="1999"/>
                                          </p:stCondLst>
                                        </p:cTn>
                                        <p:tgtEl>
                                          <p:spTgt spid="7"/>
                                        </p:tgtEl>
                                        <p:attrNameLst>
                                          <p:attrName>style.visibility</p:attrName>
                                        </p:attrNameLst>
                                      </p:cBhvr>
                                      <p:to>
                                        <p:strVal val="hidden"/>
                                      </p:to>
                                    </p:set>
                                  </p:childTnLst>
                                </p:cTn>
                              </p:par>
                              <p:par>
                                <p:cTn id="80" presetID="23" presetClass="entr" presetSubtype="272"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strVal val="2/3*#ppt_w"/>
                                          </p:val>
                                        </p:tav>
                                        <p:tav tm="100000">
                                          <p:val>
                                            <p:strVal val="#ppt_w"/>
                                          </p:val>
                                        </p:tav>
                                      </p:tavLst>
                                    </p:anim>
                                    <p:anim calcmode="lin" valueType="num">
                                      <p:cBhvr>
                                        <p:cTn id="83" dur="2000" fill="hold"/>
                                        <p:tgtEl>
                                          <p:spTgt spid="2"/>
                                        </p:tgtEl>
                                        <p:attrNameLst>
                                          <p:attrName>ppt_h</p:attrName>
                                        </p:attrNameLst>
                                      </p:cBhvr>
                                      <p:tavLst>
                                        <p:tav tm="0">
                                          <p:val>
                                            <p:strVal val="2/3*#ppt_h"/>
                                          </p:val>
                                        </p:tav>
                                        <p:tav tm="100000">
                                          <p:val>
                                            <p:strVal val="#ppt_h"/>
                                          </p:val>
                                        </p:tav>
                                      </p:tavLst>
                                    </p:anim>
                                  </p:childTnLst>
                                </p:cTn>
                              </p:par>
                              <p:par>
                                <p:cTn id="84" presetID="4" presetClass="entr" presetSubtype="32"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box(out)">
                                      <p:cBhvr>
                                        <p:cTn id="8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9144064" cy="5143500"/>
          </a:xfrm>
          <a:prstGeom prst="rect">
            <a:avLst/>
          </a:prstGeom>
          <a:noFill/>
          <a:ln w="9525">
            <a:noFill/>
            <a:miter lim="800000"/>
            <a:headEnd/>
            <a:tailEnd/>
          </a:ln>
          <a:effectLst/>
        </p:spPr>
      </p:pic>
      <p:sp>
        <p:nvSpPr>
          <p:cNvPr id="3" name="2 CuadroTexto"/>
          <p:cNvSpPr txBox="1"/>
          <p:nvPr/>
        </p:nvSpPr>
        <p:spPr>
          <a:xfrm>
            <a:off x="2143108" y="1285866"/>
            <a:ext cx="4857784" cy="2554545"/>
          </a:xfrm>
          <a:prstGeom prst="rect">
            <a:avLst/>
          </a:prstGeom>
          <a:noFill/>
        </p:spPr>
        <p:txBody>
          <a:bodyPr wrap="square" rtlCol="0">
            <a:spAutoFit/>
          </a:bodyPr>
          <a:lstStyle/>
          <a:p>
            <a:pPr algn="ctr"/>
            <a:r>
              <a:rPr lang="es-PE" sz="1600" dirty="0" smtClean="0"/>
              <a:t>La explicación recae en </a:t>
            </a:r>
            <a:r>
              <a:rPr lang="es-PE" sz="1600" b="1" dirty="0" smtClean="0"/>
              <a:t>el sol y sus explosiones</a:t>
            </a:r>
            <a:r>
              <a:rPr lang="es-PE" sz="1600" dirty="0" smtClean="0"/>
              <a:t> que viajan por todo el espacio para encontrarse con nuestro planeta y provocar una reacción con nuestra atmósfera al entrar en el escudo magnético de la Tierra. Cuando estas partículas provenientes del sol chocan con las moléculas de aire de nuestra atmósfera, éstas se excitan produciendo su propia luz, verde para el oxigeno y azul o rojo para el nitrógeno, que una vez encendidas abarcan toda esa onda que cubre el cielo, que es lo que vemos como aurora.</a:t>
            </a:r>
            <a:endParaRPr lang="es-PE" sz="1600" dirty="0"/>
          </a:p>
        </p:txBody>
      </p:sp>
      <p:sp>
        <p:nvSpPr>
          <p:cNvPr id="4" name="3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3" name="2 Imagen" descr="1516541929_sev_siyanie-v-kanade.jpg"/>
          <p:cNvPicPr>
            <a:picLocks noChangeAspect="1"/>
          </p:cNvPicPr>
          <p:nvPr/>
        </p:nvPicPr>
        <p:blipFill>
          <a:blip r:embed="rId2"/>
          <a:stretch>
            <a:fillRect/>
          </a:stretch>
        </p:blipFill>
        <p:spPr>
          <a:xfrm>
            <a:off x="0" y="0"/>
            <a:ext cx="9144000" cy="5143500"/>
          </a:xfrm>
          <a:prstGeom prst="rect">
            <a:avLst/>
          </a:prstGeom>
        </p:spPr>
      </p:pic>
      <p:sp>
        <p:nvSpPr>
          <p:cNvPr id="4" name="3 Cheurón"/>
          <p:cNvSpPr/>
          <p:nvPr/>
        </p:nvSpPr>
        <p:spPr>
          <a:xfrm>
            <a:off x="1500166" y="-214308"/>
            <a:ext cx="3071802" cy="2786082"/>
          </a:xfrm>
          <a:prstGeom prst="chevron">
            <a:avLst>
              <a:gd name="adj" fmla="val 99265"/>
            </a:avLst>
          </a:prstGeom>
          <a:blipFill>
            <a:blip r:embed="rId3">
              <a:lum bright="-20000"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0800000">
            <a:off x="4643438" y="-214308"/>
            <a:ext cx="3071802" cy="2786082"/>
          </a:xfrm>
          <a:prstGeom prst="chevron">
            <a:avLst>
              <a:gd name="adj" fmla="val 101598"/>
            </a:avLst>
          </a:prstGeom>
          <a:blipFill>
            <a:blip r:embed="rId3">
              <a:lum bright="-20000"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1500166" y="785800"/>
            <a:ext cx="3071802" cy="2786082"/>
          </a:xfrm>
          <a:prstGeom prst="chevron">
            <a:avLst>
              <a:gd name="adj" fmla="val 100386"/>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4643438" y="785800"/>
            <a:ext cx="3071802" cy="2786082"/>
          </a:xfrm>
          <a:prstGeom prst="chevron">
            <a:avLst>
              <a:gd name="adj" fmla="val 10076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1500166" y="1857370"/>
            <a:ext cx="3071802" cy="2786082"/>
          </a:xfrm>
          <a:prstGeom prst="chevron">
            <a:avLst>
              <a:gd name="adj" fmla="val 100269"/>
            </a:avLst>
          </a:prstGeom>
          <a:blipFill>
            <a:blip r:embed="rId3">
              <a:lum bright="-20000"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4643438" y="1857370"/>
            <a:ext cx="3071802" cy="2786082"/>
          </a:xfrm>
          <a:prstGeom prst="chevron">
            <a:avLst>
              <a:gd name="adj" fmla="val 101480"/>
            </a:avLst>
          </a:prstGeom>
          <a:blipFill>
            <a:blip r:embed="rId3">
              <a:lum bright="-20000"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428728" y="2714626"/>
            <a:ext cx="3071802" cy="2786082"/>
          </a:xfrm>
          <a:prstGeom prst="chevron">
            <a:avLst>
              <a:gd name="adj" fmla="val 99033"/>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4572000" y="2714626"/>
            <a:ext cx="3071802" cy="2786082"/>
          </a:xfrm>
          <a:prstGeom prst="chevron">
            <a:avLst>
              <a:gd name="adj" fmla="val 100013"/>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0-#ppt_w/2"/>
                                          </p:val>
                                        </p:tav>
                                        <p:tav tm="100000">
                                          <p:val>
                                            <p:strVal val="#ppt_x"/>
                                          </p:val>
                                        </p:tav>
                                      </p:tavLst>
                                    </p:anim>
                                    <p:anim calcmode="lin" valueType="num">
                                      <p:cBhvr additive="base">
                                        <p:cTn id="26" dur="20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0-#ppt_w/2"/>
                                          </p:val>
                                        </p:tav>
                                        <p:tav tm="100000">
                                          <p:val>
                                            <p:strVal val="#ppt_x"/>
                                          </p:val>
                                        </p:tav>
                                      </p:tavLst>
                                    </p:anim>
                                    <p:anim calcmode="lin" valueType="num">
                                      <p:cBhvr additive="base">
                                        <p:cTn id="30" dur="2000" fill="hold"/>
                                        <p:tgtEl>
                                          <p:spTgt spid="7"/>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3" presetClass="entr" presetSubtype="5"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linds(vertical)">
                                      <p:cBhvr>
                                        <p:cTn id="41" dur="2000"/>
                                        <p:tgtEl>
                                          <p:spTgt spid="4"/>
                                        </p:tgtEl>
                                      </p:cBhvr>
                                    </p:animEffect>
                                  </p:childTnLst>
                                </p:cTn>
                              </p:par>
                              <p:par>
                                <p:cTn id="42" presetID="3" presetClass="entr" presetSubtype="5" fill="hold" grpId="1"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blinds(vertical)">
                                      <p:cBhvr>
                                        <p:cTn id="44" dur="2000"/>
                                        <p:tgtEl>
                                          <p:spTgt spid="5"/>
                                        </p:tgtEl>
                                      </p:cBhvr>
                                    </p:animEffect>
                                  </p:childTnLst>
                                </p:cTn>
                              </p:par>
                              <p:par>
                                <p:cTn id="45" presetID="3" presetClass="entr" presetSubtype="5" fill="hold" grpId="1"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blinds(vertical)">
                                      <p:cBhvr>
                                        <p:cTn id="47" dur="2000"/>
                                        <p:tgtEl>
                                          <p:spTgt spid="6"/>
                                        </p:tgtEl>
                                      </p:cBhvr>
                                    </p:animEffect>
                                  </p:childTnLst>
                                </p:cTn>
                              </p:par>
                              <p:par>
                                <p:cTn id="48" presetID="3" presetClass="entr" presetSubtype="5"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blinds(vertical)">
                                      <p:cBhvr>
                                        <p:cTn id="50" dur="2000"/>
                                        <p:tgtEl>
                                          <p:spTgt spid="7"/>
                                        </p:tgtEl>
                                      </p:cBhvr>
                                    </p:animEffect>
                                  </p:childTnLst>
                                </p:cTn>
                              </p:par>
                              <p:par>
                                <p:cTn id="51" presetID="3" presetClass="entr" presetSubtype="5"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blinds(vertical)">
                                      <p:cBhvr>
                                        <p:cTn id="53" dur="2000"/>
                                        <p:tgtEl>
                                          <p:spTgt spid="8"/>
                                        </p:tgtEl>
                                      </p:cBhvr>
                                    </p:animEffect>
                                  </p:childTnLst>
                                </p:cTn>
                              </p:par>
                              <p:par>
                                <p:cTn id="54" presetID="3" presetClass="entr" presetSubtype="5"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blinds(vertical)">
                                      <p:cBhvr>
                                        <p:cTn id="56" dur="2000"/>
                                        <p:tgtEl>
                                          <p:spTgt spid="9"/>
                                        </p:tgtEl>
                                      </p:cBhvr>
                                    </p:animEffect>
                                  </p:childTnLst>
                                </p:cTn>
                              </p:par>
                              <p:par>
                                <p:cTn id="57" presetID="3" presetClass="entr" presetSubtype="5"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blinds(vertical)">
                                      <p:cBhvr>
                                        <p:cTn id="59" dur="2000"/>
                                        <p:tgtEl>
                                          <p:spTgt spid="10"/>
                                        </p:tgtEl>
                                      </p:cBhvr>
                                    </p:animEffect>
                                  </p:childTnLst>
                                </p:cTn>
                              </p:par>
                              <p:par>
                                <p:cTn id="60" presetID="3" presetClass="entr" presetSubtype="5"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linds(vertical)">
                                      <p:cBhvr>
                                        <p:cTn id="62" dur="2000"/>
                                        <p:tgtEl>
                                          <p:spTgt spid="11"/>
                                        </p:tgtEl>
                                      </p:cBhvr>
                                    </p:animEffect>
                                  </p:childTnLst>
                                </p:cTn>
                              </p:par>
                              <p:par>
                                <p:cTn id="63" presetID="19" presetClass="entr" presetSubtype="5" fill="hold" grpId="2"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2000" fill="hold"/>
                                        <p:tgtEl>
                                          <p:spTgt spid="4"/>
                                        </p:tgtEl>
                                        <p:attrNameLst>
                                          <p:attrName>ppt_w</p:attrName>
                                        </p:attrNameLst>
                                      </p:cBhvr>
                                      <p:tavLst>
                                        <p:tav tm="0">
                                          <p:val>
                                            <p:strVal val="#ppt_w"/>
                                          </p:val>
                                        </p:tav>
                                        <p:tav tm="100000">
                                          <p:val>
                                            <p:strVal val="#ppt_w"/>
                                          </p:val>
                                        </p:tav>
                                      </p:tavLst>
                                    </p:anim>
                                    <p:anim calcmode="lin" valueType="num">
                                      <p:cBhvr>
                                        <p:cTn id="66" dur="2000" fill="hold"/>
                                        <p:tgtEl>
                                          <p:spTgt spid="4"/>
                                        </p:tgtEl>
                                        <p:attrNameLst>
                                          <p:attrName>ppt_h</p:attrName>
                                        </p:attrNameLst>
                                      </p:cBhvr>
                                      <p:tavLst>
                                        <p:tav tm="0" fmla="#ppt_h*sin(2.5*pi*$)">
                                          <p:val>
                                            <p:fltVal val="0"/>
                                          </p:val>
                                        </p:tav>
                                        <p:tav tm="100000">
                                          <p:val>
                                            <p:fltVal val="1"/>
                                          </p:val>
                                        </p:tav>
                                      </p:tavLst>
                                    </p:anim>
                                  </p:childTnLst>
                                </p:cTn>
                              </p:par>
                              <p:par>
                                <p:cTn id="67" presetID="19" presetClass="entr" presetSubtype="5" fill="hold" grpId="2"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p:cTn id="69" dur="2000" fill="hold"/>
                                        <p:tgtEl>
                                          <p:spTgt spid="6"/>
                                        </p:tgtEl>
                                        <p:attrNameLst>
                                          <p:attrName>ppt_w</p:attrName>
                                        </p:attrNameLst>
                                      </p:cBhvr>
                                      <p:tavLst>
                                        <p:tav tm="0">
                                          <p:val>
                                            <p:strVal val="#ppt_w"/>
                                          </p:val>
                                        </p:tav>
                                        <p:tav tm="100000">
                                          <p:val>
                                            <p:strVal val="#ppt_w"/>
                                          </p:val>
                                        </p:tav>
                                      </p:tavLst>
                                    </p:anim>
                                    <p:anim calcmode="lin" valueType="num">
                                      <p:cBhvr>
                                        <p:cTn id="70" dur="2000" fill="hold"/>
                                        <p:tgtEl>
                                          <p:spTgt spid="6"/>
                                        </p:tgtEl>
                                        <p:attrNameLst>
                                          <p:attrName>ppt_h</p:attrName>
                                        </p:attrNameLst>
                                      </p:cBhvr>
                                      <p:tavLst>
                                        <p:tav tm="0" fmla="#ppt_h*sin(2.5*pi*$)">
                                          <p:val>
                                            <p:fltVal val="0"/>
                                          </p:val>
                                        </p:tav>
                                        <p:tav tm="100000">
                                          <p:val>
                                            <p:fltVal val="1"/>
                                          </p:val>
                                        </p:tav>
                                      </p:tavLst>
                                    </p:anim>
                                  </p:childTnLst>
                                </p:cTn>
                              </p:par>
                              <p:par>
                                <p:cTn id="71" presetID="19" presetClass="entr" presetSubtype="5" fill="hold" grpId="2"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p:cTn id="73" dur="2000" fill="hold"/>
                                        <p:tgtEl>
                                          <p:spTgt spid="8"/>
                                        </p:tgtEl>
                                        <p:attrNameLst>
                                          <p:attrName>ppt_w</p:attrName>
                                        </p:attrNameLst>
                                      </p:cBhvr>
                                      <p:tavLst>
                                        <p:tav tm="0">
                                          <p:val>
                                            <p:strVal val="#ppt_w"/>
                                          </p:val>
                                        </p:tav>
                                        <p:tav tm="100000">
                                          <p:val>
                                            <p:strVal val="#ppt_w"/>
                                          </p:val>
                                        </p:tav>
                                      </p:tavLst>
                                    </p:anim>
                                    <p:anim calcmode="lin" valueType="num">
                                      <p:cBhvr>
                                        <p:cTn id="74" dur="2000" fill="hold"/>
                                        <p:tgtEl>
                                          <p:spTgt spid="8"/>
                                        </p:tgtEl>
                                        <p:attrNameLst>
                                          <p:attrName>ppt_h</p:attrName>
                                        </p:attrNameLst>
                                      </p:cBhvr>
                                      <p:tavLst>
                                        <p:tav tm="0" fmla="#ppt_h*sin(2.5*pi*$)">
                                          <p:val>
                                            <p:fltVal val="0"/>
                                          </p:val>
                                        </p:tav>
                                        <p:tav tm="100000">
                                          <p:val>
                                            <p:fltVal val="1"/>
                                          </p:val>
                                        </p:tav>
                                      </p:tavLst>
                                    </p:anim>
                                  </p:childTnLst>
                                </p:cTn>
                              </p:par>
                              <p:par>
                                <p:cTn id="75" presetID="19" presetClass="entr" presetSubtype="5" fill="hold" grpId="2"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p:cTn id="77" dur="2000" fill="hold"/>
                                        <p:tgtEl>
                                          <p:spTgt spid="10"/>
                                        </p:tgtEl>
                                        <p:attrNameLst>
                                          <p:attrName>ppt_w</p:attrName>
                                        </p:attrNameLst>
                                      </p:cBhvr>
                                      <p:tavLst>
                                        <p:tav tm="0">
                                          <p:val>
                                            <p:strVal val="#ppt_w"/>
                                          </p:val>
                                        </p:tav>
                                        <p:tav tm="100000">
                                          <p:val>
                                            <p:strVal val="#ppt_w"/>
                                          </p:val>
                                        </p:tav>
                                      </p:tavLst>
                                    </p:anim>
                                    <p:anim calcmode="lin" valueType="num">
                                      <p:cBhvr>
                                        <p:cTn id="78" dur="2000" fill="hold"/>
                                        <p:tgtEl>
                                          <p:spTgt spid="10"/>
                                        </p:tgtEl>
                                        <p:attrNameLst>
                                          <p:attrName>ppt_h</p:attrName>
                                        </p:attrNameLst>
                                      </p:cBhvr>
                                      <p:tavLst>
                                        <p:tav tm="0" fmla="#ppt_h*sin(2.5*pi*$)">
                                          <p:val>
                                            <p:fltVal val="0"/>
                                          </p:val>
                                        </p:tav>
                                        <p:tav tm="100000">
                                          <p:val>
                                            <p:fltVal val="1"/>
                                          </p:val>
                                        </p:tav>
                                      </p:tavLst>
                                    </p:anim>
                                  </p:childTnLst>
                                </p:cTn>
                              </p:par>
                              <p:par>
                                <p:cTn id="79" presetID="19" presetClass="entr" presetSubtype="5" fill="hold" grpId="2"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p:cTn id="81" dur="2000" fill="hold"/>
                                        <p:tgtEl>
                                          <p:spTgt spid="5"/>
                                        </p:tgtEl>
                                        <p:attrNameLst>
                                          <p:attrName>ppt_w</p:attrName>
                                        </p:attrNameLst>
                                      </p:cBhvr>
                                      <p:tavLst>
                                        <p:tav tm="0">
                                          <p:val>
                                            <p:strVal val="#ppt_w"/>
                                          </p:val>
                                        </p:tav>
                                        <p:tav tm="100000">
                                          <p:val>
                                            <p:strVal val="#ppt_w"/>
                                          </p:val>
                                        </p:tav>
                                      </p:tavLst>
                                    </p:anim>
                                    <p:anim calcmode="lin" valueType="num">
                                      <p:cBhvr>
                                        <p:cTn id="82" dur="2000" fill="hold"/>
                                        <p:tgtEl>
                                          <p:spTgt spid="5"/>
                                        </p:tgtEl>
                                        <p:attrNameLst>
                                          <p:attrName>ppt_h</p:attrName>
                                        </p:attrNameLst>
                                      </p:cBhvr>
                                      <p:tavLst>
                                        <p:tav tm="0" fmla="#ppt_h*sin(2.5*pi*$)">
                                          <p:val>
                                            <p:fltVal val="0"/>
                                          </p:val>
                                        </p:tav>
                                        <p:tav tm="100000">
                                          <p:val>
                                            <p:fltVal val="1"/>
                                          </p:val>
                                        </p:tav>
                                      </p:tavLst>
                                    </p:anim>
                                  </p:childTnLst>
                                </p:cTn>
                              </p:par>
                              <p:par>
                                <p:cTn id="83" presetID="19" presetClass="entr" presetSubtype="5" fill="hold" grpId="2"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p:cTn id="85" dur="2000" fill="hold"/>
                                        <p:tgtEl>
                                          <p:spTgt spid="7"/>
                                        </p:tgtEl>
                                        <p:attrNameLst>
                                          <p:attrName>ppt_w</p:attrName>
                                        </p:attrNameLst>
                                      </p:cBhvr>
                                      <p:tavLst>
                                        <p:tav tm="0">
                                          <p:val>
                                            <p:strVal val="#ppt_w"/>
                                          </p:val>
                                        </p:tav>
                                        <p:tav tm="100000">
                                          <p:val>
                                            <p:strVal val="#ppt_w"/>
                                          </p:val>
                                        </p:tav>
                                      </p:tavLst>
                                    </p:anim>
                                    <p:anim calcmode="lin" valueType="num">
                                      <p:cBhvr>
                                        <p:cTn id="86" dur="2000" fill="hold"/>
                                        <p:tgtEl>
                                          <p:spTgt spid="7"/>
                                        </p:tgtEl>
                                        <p:attrNameLst>
                                          <p:attrName>ppt_h</p:attrName>
                                        </p:attrNameLst>
                                      </p:cBhvr>
                                      <p:tavLst>
                                        <p:tav tm="0" fmla="#ppt_h*sin(2.5*pi*$)">
                                          <p:val>
                                            <p:fltVal val="0"/>
                                          </p:val>
                                        </p:tav>
                                        <p:tav tm="100000">
                                          <p:val>
                                            <p:fltVal val="1"/>
                                          </p:val>
                                        </p:tav>
                                      </p:tavLst>
                                    </p:anim>
                                  </p:childTnLst>
                                </p:cTn>
                              </p:par>
                              <p:par>
                                <p:cTn id="87" presetID="19" presetClass="entr" presetSubtype="5" fill="hold" grpId="2" nodeType="withEffect">
                                  <p:stCondLst>
                                    <p:cond delay="0"/>
                                  </p:stCondLst>
                                  <p:childTnLst>
                                    <p:set>
                                      <p:cBhvr>
                                        <p:cTn id="88" dur="1" fill="hold">
                                          <p:stCondLst>
                                            <p:cond delay="0"/>
                                          </p:stCondLst>
                                        </p:cTn>
                                        <p:tgtEl>
                                          <p:spTgt spid="9"/>
                                        </p:tgtEl>
                                        <p:attrNameLst>
                                          <p:attrName>style.visibility</p:attrName>
                                        </p:attrNameLst>
                                      </p:cBhvr>
                                      <p:to>
                                        <p:strVal val="visible"/>
                                      </p:to>
                                    </p:set>
                                    <p:anim calcmode="lin" valueType="num">
                                      <p:cBhvr>
                                        <p:cTn id="89" dur="2000" fill="hold"/>
                                        <p:tgtEl>
                                          <p:spTgt spid="9"/>
                                        </p:tgtEl>
                                        <p:attrNameLst>
                                          <p:attrName>ppt_w</p:attrName>
                                        </p:attrNameLst>
                                      </p:cBhvr>
                                      <p:tavLst>
                                        <p:tav tm="0">
                                          <p:val>
                                            <p:strVal val="#ppt_w"/>
                                          </p:val>
                                        </p:tav>
                                        <p:tav tm="100000">
                                          <p:val>
                                            <p:strVal val="#ppt_w"/>
                                          </p:val>
                                        </p:tav>
                                      </p:tavLst>
                                    </p:anim>
                                    <p:anim calcmode="lin" valueType="num">
                                      <p:cBhvr>
                                        <p:cTn id="90" dur="2000" fill="hold"/>
                                        <p:tgtEl>
                                          <p:spTgt spid="9"/>
                                        </p:tgtEl>
                                        <p:attrNameLst>
                                          <p:attrName>ppt_h</p:attrName>
                                        </p:attrNameLst>
                                      </p:cBhvr>
                                      <p:tavLst>
                                        <p:tav tm="0" fmla="#ppt_h*sin(2.5*pi*$)">
                                          <p:val>
                                            <p:fltVal val="0"/>
                                          </p:val>
                                        </p:tav>
                                        <p:tav tm="100000">
                                          <p:val>
                                            <p:fltVal val="1"/>
                                          </p:val>
                                        </p:tav>
                                      </p:tavLst>
                                    </p:anim>
                                  </p:childTnLst>
                                </p:cTn>
                              </p:par>
                              <p:par>
                                <p:cTn id="91" presetID="19" presetClass="entr" presetSubtype="5" fill="hold" grpId="2" nodeType="with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p:cTn id="93" dur="2000" fill="hold"/>
                                        <p:tgtEl>
                                          <p:spTgt spid="11"/>
                                        </p:tgtEl>
                                        <p:attrNameLst>
                                          <p:attrName>ppt_w</p:attrName>
                                        </p:attrNameLst>
                                      </p:cBhvr>
                                      <p:tavLst>
                                        <p:tav tm="0">
                                          <p:val>
                                            <p:strVal val="#ppt_w"/>
                                          </p:val>
                                        </p:tav>
                                        <p:tav tm="100000">
                                          <p:val>
                                            <p:strVal val="#ppt_w"/>
                                          </p:val>
                                        </p:tav>
                                      </p:tavLst>
                                    </p:anim>
                                    <p:anim calcmode="lin" valueType="num">
                                      <p:cBhvr>
                                        <p:cTn id="94" dur="2000" fill="hold"/>
                                        <p:tgtEl>
                                          <p:spTgt spid="11"/>
                                        </p:tgtEl>
                                        <p:attrNameLst>
                                          <p:attrName>ppt_h</p:attrName>
                                        </p:attrNameLst>
                                      </p:cBhvr>
                                      <p:tavLst>
                                        <p:tav tm="0" fmla="#ppt_h*sin(2.5*pi*$)">
                                          <p:val>
                                            <p:fltVal val="0"/>
                                          </p:val>
                                        </p:tav>
                                        <p:tav tm="100000">
                                          <p:val>
                                            <p:fltVal val="1"/>
                                          </p:val>
                                        </p:tav>
                                      </p:tavLst>
                                    </p:anim>
                                  </p:childTnLst>
                                </p:cTn>
                              </p:par>
                            </p:childTnLst>
                          </p:cTn>
                        </p:par>
                        <p:par>
                          <p:cTn id="95" fill="hold">
                            <p:stCondLst>
                              <p:cond delay="2000"/>
                            </p:stCondLst>
                            <p:childTnLst>
                              <p:par>
                                <p:cTn id="96" presetID="2" presetClass="exit" presetSubtype="2" fill="hold" grpId="3" nodeType="after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ppt_y"/>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2" fill="hold" grpId="3" nodeType="withEffect">
                                  <p:stCondLst>
                                    <p:cond delay="0"/>
                                  </p:stCondLst>
                                  <p:childTnLst>
                                    <p:anim calcmode="lin" valueType="num">
                                      <p:cBhvr additive="base">
                                        <p:cTn id="101" dur="2000"/>
                                        <p:tgtEl>
                                          <p:spTgt spid="6"/>
                                        </p:tgtEl>
                                        <p:attrNameLst>
                                          <p:attrName>ppt_x</p:attrName>
                                        </p:attrNameLst>
                                      </p:cBhvr>
                                      <p:tavLst>
                                        <p:tav tm="0">
                                          <p:val>
                                            <p:strVal val="ppt_x"/>
                                          </p:val>
                                        </p:tav>
                                        <p:tav tm="100000">
                                          <p:val>
                                            <p:strVal val="1+ppt_w/2"/>
                                          </p:val>
                                        </p:tav>
                                      </p:tavLst>
                                    </p:anim>
                                    <p:anim calcmode="lin" valueType="num">
                                      <p:cBhvr additive="base">
                                        <p:cTn id="102" dur="2000"/>
                                        <p:tgtEl>
                                          <p:spTgt spid="6"/>
                                        </p:tgtEl>
                                        <p:attrNameLst>
                                          <p:attrName>ppt_y</p:attrName>
                                        </p:attrNameLst>
                                      </p:cBhvr>
                                      <p:tavLst>
                                        <p:tav tm="0">
                                          <p:val>
                                            <p:strVal val="ppt_y"/>
                                          </p:val>
                                        </p:tav>
                                        <p:tav tm="100000">
                                          <p:val>
                                            <p:strVal val="ppt_y"/>
                                          </p:val>
                                        </p:tav>
                                      </p:tavLst>
                                    </p:anim>
                                    <p:set>
                                      <p:cBhvr>
                                        <p:cTn id="103" dur="1" fill="hold">
                                          <p:stCondLst>
                                            <p:cond delay="1999"/>
                                          </p:stCondLst>
                                        </p:cTn>
                                        <p:tgtEl>
                                          <p:spTgt spid="6"/>
                                        </p:tgtEl>
                                        <p:attrNameLst>
                                          <p:attrName>style.visibility</p:attrName>
                                        </p:attrNameLst>
                                      </p:cBhvr>
                                      <p:to>
                                        <p:strVal val="hidden"/>
                                      </p:to>
                                    </p:set>
                                  </p:childTnLst>
                                </p:cTn>
                              </p:par>
                              <p:par>
                                <p:cTn id="104" presetID="2" presetClass="exit" presetSubtype="2" fill="hold" grpId="3" nodeType="withEffect">
                                  <p:stCondLst>
                                    <p:cond delay="0"/>
                                  </p:stCondLst>
                                  <p:childTnLst>
                                    <p:anim calcmode="lin" valueType="num">
                                      <p:cBhvr additive="base">
                                        <p:cTn id="105" dur="2000"/>
                                        <p:tgtEl>
                                          <p:spTgt spid="8"/>
                                        </p:tgtEl>
                                        <p:attrNameLst>
                                          <p:attrName>ppt_x</p:attrName>
                                        </p:attrNameLst>
                                      </p:cBhvr>
                                      <p:tavLst>
                                        <p:tav tm="0">
                                          <p:val>
                                            <p:strVal val="ppt_x"/>
                                          </p:val>
                                        </p:tav>
                                        <p:tav tm="100000">
                                          <p:val>
                                            <p:strVal val="1+ppt_w/2"/>
                                          </p:val>
                                        </p:tav>
                                      </p:tavLst>
                                    </p:anim>
                                    <p:anim calcmode="lin" valueType="num">
                                      <p:cBhvr additive="base">
                                        <p:cTn id="106" dur="2000"/>
                                        <p:tgtEl>
                                          <p:spTgt spid="8"/>
                                        </p:tgtEl>
                                        <p:attrNameLst>
                                          <p:attrName>ppt_y</p:attrName>
                                        </p:attrNameLst>
                                      </p:cBhvr>
                                      <p:tavLst>
                                        <p:tav tm="0">
                                          <p:val>
                                            <p:strVal val="ppt_y"/>
                                          </p:val>
                                        </p:tav>
                                        <p:tav tm="100000">
                                          <p:val>
                                            <p:strVal val="ppt_y"/>
                                          </p:val>
                                        </p:tav>
                                      </p:tavLst>
                                    </p:anim>
                                    <p:set>
                                      <p:cBhvr>
                                        <p:cTn id="107" dur="1" fill="hold">
                                          <p:stCondLst>
                                            <p:cond delay="1999"/>
                                          </p:stCondLst>
                                        </p:cTn>
                                        <p:tgtEl>
                                          <p:spTgt spid="8"/>
                                        </p:tgtEl>
                                        <p:attrNameLst>
                                          <p:attrName>style.visibility</p:attrName>
                                        </p:attrNameLst>
                                      </p:cBhvr>
                                      <p:to>
                                        <p:strVal val="hidden"/>
                                      </p:to>
                                    </p:set>
                                  </p:childTnLst>
                                </p:cTn>
                              </p:par>
                              <p:par>
                                <p:cTn id="108" presetID="2" presetClass="exit" presetSubtype="2" fill="hold" grpId="3"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1+ppt_w/2"/>
                                          </p:val>
                                        </p:tav>
                                      </p:tavLst>
                                    </p:anim>
                                    <p:anim calcmode="lin" valueType="num">
                                      <p:cBhvr additive="base">
                                        <p:cTn id="110" dur="2000"/>
                                        <p:tgtEl>
                                          <p:spTgt spid="10"/>
                                        </p:tgtEl>
                                        <p:attrNameLst>
                                          <p:attrName>ppt_y</p:attrName>
                                        </p:attrNameLst>
                                      </p:cBhvr>
                                      <p:tavLst>
                                        <p:tav tm="0">
                                          <p:val>
                                            <p:strVal val="ppt_y"/>
                                          </p:val>
                                        </p:tav>
                                        <p:tav tm="100000">
                                          <p:val>
                                            <p:strVal val="ppt_y"/>
                                          </p:val>
                                        </p:tav>
                                      </p:tavLst>
                                    </p:anim>
                                    <p:set>
                                      <p:cBhvr>
                                        <p:cTn id="111" dur="1" fill="hold">
                                          <p:stCondLst>
                                            <p:cond delay="1999"/>
                                          </p:stCondLst>
                                        </p:cTn>
                                        <p:tgtEl>
                                          <p:spTgt spid="10"/>
                                        </p:tgtEl>
                                        <p:attrNameLst>
                                          <p:attrName>style.visibility</p:attrName>
                                        </p:attrNameLst>
                                      </p:cBhvr>
                                      <p:to>
                                        <p:strVal val="hidden"/>
                                      </p:to>
                                    </p:set>
                                  </p:childTnLst>
                                </p:cTn>
                              </p:par>
                              <p:par>
                                <p:cTn id="112" presetID="19" presetClass="exit" presetSubtype="5" fill="hold" grpId="4" nodeType="withEffect">
                                  <p:stCondLst>
                                    <p:cond delay="0"/>
                                  </p:stCondLst>
                                  <p:childTnLst>
                                    <p:anim calcmode="lin" valueType="num">
                                      <p:cBhvr>
                                        <p:cTn id="113" dur="2000"/>
                                        <p:tgtEl>
                                          <p:spTgt spid="4"/>
                                        </p:tgtEl>
                                        <p:attrNameLst>
                                          <p:attrName>ppt_w</p:attrName>
                                        </p:attrNameLst>
                                      </p:cBhvr>
                                      <p:tavLst>
                                        <p:tav tm="0">
                                          <p:val>
                                            <p:strVal val="ppt_w"/>
                                          </p:val>
                                        </p:tav>
                                        <p:tav tm="100000">
                                          <p:val>
                                            <p:strVal val="ppt_w"/>
                                          </p:val>
                                        </p:tav>
                                      </p:tavLst>
                                    </p:anim>
                                    <p:anim calcmode="lin" valueType="num">
                                      <p:cBhvr>
                                        <p:cTn id="11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1999"/>
                                          </p:stCondLst>
                                        </p:cTn>
                                        <p:tgtEl>
                                          <p:spTgt spid="4"/>
                                        </p:tgtEl>
                                        <p:attrNameLst>
                                          <p:attrName>style.visibility</p:attrName>
                                        </p:attrNameLst>
                                      </p:cBhvr>
                                      <p:to>
                                        <p:strVal val="hidden"/>
                                      </p:to>
                                    </p:set>
                                  </p:childTnLst>
                                </p:cTn>
                              </p:par>
                              <p:par>
                                <p:cTn id="116" presetID="19" presetClass="exit" presetSubtype="5" fill="hold" grpId="4" nodeType="withEffect">
                                  <p:stCondLst>
                                    <p:cond delay="0"/>
                                  </p:stCondLst>
                                  <p:childTnLst>
                                    <p:anim calcmode="lin" valueType="num">
                                      <p:cBhvr>
                                        <p:cTn id="117" dur="2000"/>
                                        <p:tgtEl>
                                          <p:spTgt spid="6"/>
                                        </p:tgtEl>
                                        <p:attrNameLst>
                                          <p:attrName>ppt_w</p:attrName>
                                        </p:attrNameLst>
                                      </p:cBhvr>
                                      <p:tavLst>
                                        <p:tav tm="0">
                                          <p:val>
                                            <p:strVal val="ppt_w"/>
                                          </p:val>
                                        </p:tav>
                                        <p:tav tm="100000">
                                          <p:val>
                                            <p:strVal val="ppt_w"/>
                                          </p:val>
                                        </p:tav>
                                      </p:tavLst>
                                    </p:anim>
                                    <p:anim calcmode="lin" valueType="num">
                                      <p:cBhvr>
                                        <p:cTn id="118"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1999"/>
                                          </p:stCondLst>
                                        </p:cTn>
                                        <p:tgtEl>
                                          <p:spTgt spid="6"/>
                                        </p:tgtEl>
                                        <p:attrNameLst>
                                          <p:attrName>style.visibility</p:attrName>
                                        </p:attrNameLst>
                                      </p:cBhvr>
                                      <p:to>
                                        <p:strVal val="hidden"/>
                                      </p:to>
                                    </p:set>
                                  </p:childTnLst>
                                </p:cTn>
                              </p:par>
                              <p:par>
                                <p:cTn id="120" presetID="19" presetClass="exit" presetSubtype="5" fill="hold" grpId="4" nodeType="withEffect">
                                  <p:stCondLst>
                                    <p:cond delay="0"/>
                                  </p:stCondLst>
                                  <p:childTnLst>
                                    <p:anim calcmode="lin" valueType="num">
                                      <p:cBhvr>
                                        <p:cTn id="121" dur="2000"/>
                                        <p:tgtEl>
                                          <p:spTgt spid="8"/>
                                        </p:tgtEl>
                                        <p:attrNameLst>
                                          <p:attrName>ppt_w</p:attrName>
                                        </p:attrNameLst>
                                      </p:cBhvr>
                                      <p:tavLst>
                                        <p:tav tm="0">
                                          <p:val>
                                            <p:strVal val="ppt_w"/>
                                          </p:val>
                                        </p:tav>
                                        <p:tav tm="100000">
                                          <p:val>
                                            <p:strVal val="ppt_w"/>
                                          </p:val>
                                        </p:tav>
                                      </p:tavLst>
                                    </p:anim>
                                    <p:anim calcmode="lin" valueType="num">
                                      <p:cBhvr>
                                        <p:cTn id="122"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1999"/>
                                          </p:stCondLst>
                                        </p:cTn>
                                        <p:tgtEl>
                                          <p:spTgt spid="8"/>
                                        </p:tgtEl>
                                        <p:attrNameLst>
                                          <p:attrName>style.visibility</p:attrName>
                                        </p:attrNameLst>
                                      </p:cBhvr>
                                      <p:to>
                                        <p:strVal val="hidden"/>
                                      </p:to>
                                    </p:set>
                                  </p:childTnLst>
                                </p:cTn>
                              </p:par>
                              <p:par>
                                <p:cTn id="124" presetID="19" presetClass="exit" presetSubtype="5" fill="hold" grpId="4" nodeType="withEffect">
                                  <p:stCondLst>
                                    <p:cond delay="0"/>
                                  </p:stCondLst>
                                  <p:childTnLst>
                                    <p:anim calcmode="lin" valueType="num">
                                      <p:cBhvr>
                                        <p:cTn id="125" dur="2000"/>
                                        <p:tgtEl>
                                          <p:spTgt spid="10"/>
                                        </p:tgtEl>
                                        <p:attrNameLst>
                                          <p:attrName>ppt_w</p:attrName>
                                        </p:attrNameLst>
                                      </p:cBhvr>
                                      <p:tavLst>
                                        <p:tav tm="0">
                                          <p:val>
                                            <p:strVal val="ppt_w"/>
                                          </p:val>
                                        </p:tav>
                                        <p:tav tm="100000">
                                          <p:val>
                                            <p:strVal val="ppt_w"/>
                                          </p:val>
                                        </p:tav>
                                      </p:tavLst>
                                    </p:anim>
                                    <p:anim calcmode="lin" valueType="num">
                                      <p:cBhvr>
                                        <p:cTn id="126"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0-ppt_w/2"/>
                                          </p:val>
                                        </p:tav>
                                      </p:tavLst>
                                    </p:anim>
                                    <p:anim calcmode="lin" valueType="num">
                                      <p:cBhvr additive="base">
                                        <p:cTn id="130" dur="2000"/>
                                        <p:tgtEl>
                                          <p:spTgt spid="5"/>
                                        </p:tgtEl>
                                        <p:attrNameLst>
                                          <p:attrName>ppt_y</p:attrName>
                                        </p:attrNameLst>
                                      </p:cBhvr>
                                      <p:tavLst>
                                        <p:tav tm="0">
                                          <p:val>
                                            <p:strVal val="ppt_y"/>
                                          </p:val>
                                        </p:tav>
                                        <p:tav tm="100000">
                                          <p:val>
                                            <p:strVal val="ppt_y"/>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0-ppt_w/2"/>
                                          </p:val>
                                        </p:tav>
                                      </p:tavLst>
                                    </p:anim>
                                    <p:anim calcmode="lin" valueType="num">
                                      <p:cBhvr additive="base">
                                        <p:cTn id="134" dur="2000"/>
                                        <p:tgtEl>
                                          <p:spTgt spid="7"/>
                                        </p:tgtEl>
                                        <p:attrNameLst>
                                          <p:attrName>ppt_y</p:attrName>
                                        </p:attrNameLst>
                                      </p:cBhvr>
                                      <p:tavLst>
                                        <p:tav tm="0">
                                          <p:val>
                                            <p:strVal val="ppt_y"/>
                                          </p:val>
                                        </p:tav>
                                        <p:tav tm="100000">
                                          <p:val>
                                            <p:strVal val="ppt_y"/>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0-ppt_w/2"/>
                                          </p:val>
                                        </p:tav>
                                      </p:tavLst>
                                    </p:anim>
                                    <p:anim calcmode="lin" valueType="num">
                                      <p:cBhvr additive="base">
                                        <p:cTn id="138" dur="2000"/>
                                        <p:tgtEl>
                                          <p:spTgt spid="9"/>
                                        </p:tgtEl>
                                        <p:attrNameLst>
                                          <p:attrName>ppt_y</p:attrName>
                                        </p:attrNameLst>
                                      </p:cBhvr>
                                      <p:tavLst>
                                        <p:tav tm="0">
                                          <p:val>
                                            <p:strVal val="ppt_y"/>
                                          </p:val>
                                        </p:tav>
                                        <p:tav tm="100000">
                                          <p:val>
                                            <p:strVal val="ppt_y"/>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0-ppt_w/2"/>
                                          </p:val>
                                        </p:tav>
                                      </p:tavLst>
                                    </p:anim>
                                    <p:anim calcmode="lin" valueType="num">
                                      <p:cBhvr additive="base">
                                        <p:cTn id="142" dur="2000"/>
                                        <p:tgtEl>
                                          <p:spTgt spid="11"/>
                                        </p:tgtEl>
                                        <p:attrNameLst>
                                          <p:attrName>ppt_y</p:attrName>
                                        </p:attrNameLst>
                                      </p:cBhvr>
                                      <p:tavLst>
                                        <p:tav tm="0">
                                          <p:val>
                                            <p:strVal val="ppt_y"/>
                                          </p:val>
                                        </p:tav>
                                        <p:tav tm="100000">
                                          <p:val>
                                            <p:strVal val="ppt_y"/>
                                          </p:val>
                                        </p:tav>
                                      </p:tavLst>
                                    </p:anim>
                                    <p:set>
                                      <p:cBhvr>
                                        <p:cTn id="143" dur="1" fill="hold">
                                          <p:stCondLst>
                                            <p:cond delay="1999"/>
                                          </p:stCondLst>
                                        </p:cTn>
                                        <p:tgtEl>
                                          <p:spTgt spid="11"/>
                                        </p:tgtEl>
                                        <p:attrNameLst>
                                          <p:attrName>style.visibility</p:attrName>
                                        </p:attrNameLst>
                                      </p:cBhvr>
                                      <p:to>
                                        <p:strVal val="hidden"/>
                                      </p:to>
                                    </p:set>
                                  </p:childTnLst>
                                </p:cTn>
                              </p:par>
                              <p:par>
                                <p:cTn id="144" presetID="19" presetClass="exit" presetSubtype="5" fill="hold" grpId="4" nodeType="withEffect">
                                  <p:stCondLst>
                                    <p:cond delay="0"/>
                                  </p:stCondLst>
                                  <p:childTnLst>
                                    <p:anim calcmode="lin" valueType="num">
                                      <p:cBhvr>
                                        <p:cTn id="145" dur="2000"/>
                                        <p:tgtEl>
                                          <p:spTgt spid="5"/>
                                        </p:tgtEl>
                                        <p:attrNameLst>
                                          <p:attrName>ppt_w</p:attrName>
                                        </p:attrNameLst>
                                      </p:cBhvr>
                                      <p:tavLst>
                                        <p:tav tm="0">
                                          <p:val>
                                            <p:strVal val="ppt_w"/>
                                          </p:val>
                                        </p:tav>
                                        <p:tav tm="100000">
                                          <p:val>
                                            <p:strVal val="ppt_w"/>
                                          </p:val>
                                        </p:tav>
                                      </p:tavLst>
                                    </p:anim>
                                    <p:anim calcmode="lin" valueType="num">
                                      <p:cBhvr>
                                        <p:cTn id="146"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1999"/>
                                          </p:stCondLst>
                                        </p:cTn>
                                        <p:tgtEl>
                                          <p:spTgt spid="5"/>
                                        </p:tgtEl>
                                        <p:attrNameLst>
                                          <p:attrName>style.visibility</p:attrName>
                                        </p:attrNameLst>
                                      </p:cBhvr>
                                      <p:to>
                                        <p:strVal val="hidden"/>
                                      </p:to>
                                    </p:set>
                                  </p:childTnLst>
                                </p:cTn>
                              </p:par>
                              <p:par>
                                <p:cTn id="148" presetID="19" presetClass="exit" presetSubtype="5" fill="hold" grpId="4" nodeType="withEffect">
                                  <p:stCondLst>
                                    <p:cond delay="0"/>
                                  </p:stCondLst>
                                  <p:childTnLst>
                                    <p:anim calcmode="lin" valueType="num">
                                      <p:cBhvr>
                                        <p:cTn id="149" dur="2000"/>
                                        <p:tgtEl>
                                          <p:spTgt spid="7"/>
                                        </p:tgtEl>
                                        <p:attrNameLst>
                                          <p:attrName>ppt_w</p:attrName>
                                        </p:attrNameLst>
                                      </p:cBhvr>
                                      <p:tavLst>
                                        <p:tav tm="0">
                                          <p:val>
                                            <p:strVal val="ppt_w"/>
                                          </p:val>
                                        </p:tav>
                                        <p:tav tm="100000">
                                          <p:val>
                                            <p:strVal val="ppt_w"/>
                                          </p:val>
                                        </p:tav>
                                      </p:tavLst>
                                    </p:anim>
                                    <p:anim calcmode="lin" valueType="num">
                                      <p:cBhvr>
                                        <p:cTn id="150"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7"/>
                                        </p:tgtEl>
                                        <p:attrNameLst>
                                          <p:attrName>style.visibility</p:attrName>
                                        </p:attrNameLst>
                                      </p:cBhvr>
                                      <p:to>
                                        <p:strVal val="hidden"/>
                                      </p:to>
                                    </p:set>
                                  </p:childTnLst>
                                </p:cTn>
                              </p:par>
                              <p:par>
                                <p:cTn id="152" presetID="19" presetClass="exit" presetSubtype="5" fill="hold" grpId="4" nodeType="withEffect">
                                  <p:stCondLst>
                                    <p:cond delay="0"/>
                                  </p:stCondLst>
                                  <p:childTnLst>
                                    <p:anim calcmode="lin" valueType="num">
                                      <p:cBhvr>
                                        <p:cTn id="153" dur="2000"/>
                                        <p:tgtEl>
                                          <p:spTgt spid="9"/>
                                        </p:tgtEl>
                                        <p:attrNameLst>
                                          <p:attrName>ppt_w</p:attrName>
                                        </p:attrNameLst>
                                      </p:cBhvr>
                                      <p:tavLst>
                                        <p:tav tm="0">
                                          <p:val>
                                            <p:strVal val="ppt_w"/>
                                          </p:val>
                                        </p:tav>
                                        <p:tav tm="100000">
                                          <p:val>
                                            <p:strVal val="ppt_w"/>
                                          </p:val>
                                        </p:tav>
                                      </p:tavLst>
                                    </p:anim>
                                    <p:anim calcmode="lin" valueType="num">
                                      <p:cBhvr>
                                        <p:cTn id="154"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5" dur="1" fill="hold">
                                          <p:stCondLst>
                                            <p:cond delay="1999"/>
                                          </p:stCondLst>
                                        </p:cTn>
                                        <p:tgtEl>
                                          <p:spTgt spid="9"/>
                                        </p:tgtEl>
                                        <p:attrNameLst>
                                          <p:attrName>style.visibility</p:attrName>
                                        </p:attrNameLst>
                                      </p:cBhvr>
                                      <p:to>
                                        <p:strVal val="hidden"/>
                                      </p:to>
                                    </p:set>
                                  </p:childTnLst>
                                </p:cTn>
                              </p:par>
                              <p:par>
                                <p:cTn id="156" presetID="19" presetClass="exit" presetSubtype="5" fill="hold" grpId="4" nodeType="withEffect">
                                  <p:stCondLst>
                                    <p:cond delay="0"/>
                                  </p:stCondLst>
                                  <p:childTnLst>
                                    <p:anim calcmode="lin" valueType="num">
                                      <p:cBhvr>
                                        <p:cTn id="157" dur="2000"/>
                                        <p:tgtEl>
                                          <p:spTgt spid="11"/>
                                        </p:tgtEl>
                                        <p:attrNameLst>
                                          <p:attrName>ppt_w</p:attrName>
                                        </p:attrNameLst>
                                      </p:cBhvr>
                                      <p:tavLst>
                                        <p:tav tm="0">
                                          <p:val>
                                            <p:strVal val="ppt_w"/>
                                          </p:val>
                                        </p:tav>
                                        <p:tav tm="100000">
                                          <p:val>
                                            <p:strVal val="ppt_w"/>
                                          </p:val>
                                        </p:tav>
                                      </p:tavLst>
                                    </p:anim>
                                    <p:anim calcmode="lin" valueType="num">
                                      <p:cBhvr>
                                        <p:cTn id="158"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11"/>
                                        </p:tgtEl>
                                        <p:attrNameLst>
                                          <p:attrName>style.visibility</p:attrName>
                                        </p:attrNameLst>
                                      </p:cBhvr>
                                      <p:to>
                                        <p:strVal val="hidden"/>
                                      </p:to>
                                    </p:set>
                                  </p:childTnLst>
                                </p:cTn>
                              </p:par>
                              <p:par>
                                <p:cTn id="160" presetID="17" presetClass="entr" presetSubtype="10" fill="hold" nodeType="withEffect">
                                  <p:stCondLst>
                                    <p:cond delay="0"/>
                                  </p:stCondLst>
                                  <p:childTnLst>
                                    <p:set>
                                      <p:cBhvr>
                                        <p:cTn id="161" dur="1" fill="hold">
                                          <p:stCondLst>
                                            <p:cond delay="0"/>
                                          </p:stCondLst>
                                        </p:cTn>
                                        <p:tgtEl>
                                          <p:spTgt spid="3"/>
                                        </p:tgtEl>
                                        <p:attrNameLst>
                                          <p:attrName>style.visibility</p:attrName>
                                        </p:attrNameLst>
                                      </p:cBhvr>
                                      <p:to>
                                        <p:strVal val="visible"/>
                                      </p:to>
                                    </p:set>
                                    <p:anim calcmode="lin" valueType="num">
                                      <p:cBhvr>
                                        <p:cTn id="162" dur="2000" fill="hold"/>
                                        <p:tgtEl>
                                          <p:spTgt spid="3"/>
                                        </p:tgtEl>
                                        <p:attrNameLst>
                                          <p:attrName>ppt_w</p:attrName>
                                        </p:attrNameLst>
                                      </p:cBhvr>
                                      <p:tavLst>
                                        <p:tav tm="0">
                                          <p:val>
                                            <p:fltVal val="0"/>
                                          </p:val>
                                        </p:tav>
                                        <p:tav tm="100000">
                                          <p:val>
                                            <p:strVal val="#ppt_w"/>
                                          </p:val>
                                        </p:tav>
                                      </p:tavLst>
                                    </p:anim>
                                    <p:anim calcmode="lin" valueType="num">
                                      <p:cBhvr>
                                        <p:cTn id="163"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northern_lights_lyngenfjord_northern_norway_nav_d3ffe4a3-bde9-4ffa-8a1c-a42b84c60681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8.png"/>
          <p:cNvPicPr>
            <a:picLocks noChangeAspect="1"/>
          </p:cNvPicPr>
          <p:nvPr/>
        </p:nvPicPr>
        <p:blipFill>
          <a:blip r:embed="rId3">
            <a:duotone>
              <a:prstClr val="black"/>
              <a:srgbClr val="DF0F9A">
                <a:tint val="45000"/>
                <a:satMod val="400000"/>
              </a:srgbClr>
            </a:duotone>
            <a:lum contrast="40000"/>
          </a:blip>
          <a:stretch>
            <a:fillRect/>
          </a:stretch>
        </p:blipFill>
        <p:spPr>
          <a:xfrm rot="2097379">
            <a:off x="2976328" y="-11527"/>
            <a:ext cx="1571636" cy="1159082"/>
          </a:xfrm>
          <a:prstGeom prst="rect">
            <a:avLst/>
          </a:prstGeom>
          <a:effectLst/>
        </p:spPr>
      </p:pic>
      <p:pic>
        <p:nvPicPr>
          <p:cNvPr id="4" name="3 Imagen" descr="8.png"/>
          <p:cNvPicPr>
            <a:picLocks noChangeAspect="1"/>
          </p:cNvPicPr>
          <p:nvPr/>
        </p:nvPicPr>
        <p:blipFill>
          <a:blip r:embed="rId3">
            <a:duotone>
              <a:prstClr val="black"/>
              <a:srgbClr val="00B050">
                <a:tint val="45000"/>
                <a:satMod val="400000"/>
              </a:srgbClr>
            </a:duotone>
            <a:lum contrast="40000"/>
          </a:blip>
          <a:stretch>
            <a:fillRect/>
          </a:stretch>
        </p:blipFill>
        <p:spPr>
          <a:xfrm rot="2097379">
            <a:off x="3047766" y="702846"/>
            <a:ext cx="1571636" cy="1159082"/>
          </a:xfrm>
          <a:prstGeom prst="rect">
            <a:avLst/>
          </a:prstGeom>
          <a:effectLst/>
        </p:spPr>
      </p:pic>
      <p:pic>
        <p:nvPicPr>
          <p:cNvPr id="5" name="4 Imagen" descr="8.png"/>
          <p:cNvPicPr>
            <a:picLocks noChangeAspect="1"/>
          </p:cNvPicPr>
          <p:nvPr/>
        </p:nvPicPr>
        <p:blipFill>
          <a:blip r:embed="rId3">
            <a:duotone>
              <a:prstClr val="black"/>
              <a:srgbClr val="DF0F9A">
                <a:tint val="45000"/>
                <a:satMod val="400000"/>
              </a:srgbClr>
            </a:duotone>
            <a:lum contrast="40000"/>
          </a:blip>
          <a:stretch>
            <a:fillRect/>
          </a:stretch>
        </p:blipFill>
        <p:spPr>
          <a:xfrm rot="2097379">
            <a:off x="2976329" y="1345789"/>
            <a:ext cx="1571636" cy="1159082"/>
          </a:xfrm>
          <a:prstGeom prst="rect">
            <a:avLst/>
          </a:prstGeom>
          <a:effectLst/>
        </p:spPr>
      </p:pic>
      <p:pic>
        <p:nvPicPr>
          <p:cNvPr id="6" name="5 Imagen" descr="8.png"/>
          <p:cNvPicPr>
            <a:picLocks noChangeAspect="1"/>
          </p:cNvPicPr>
          <p:nvPr/>
        </p:nvPicPr>
        <p:blipFill>
          <a:blip r:embed="rId3">
            <a:duotone>
              <a:prstClr val="black"/>
              <a:srgbClr val="00B050">
                <a:tint val="45000"/>
                <a:satMod val="400000"/>
              </a:srgbClr>
            </a:duotone>
            <a:lum contrast="40000"/>
          </a:blip>
          <a:stretch>
            <a:fillRect/>
          </a:stretch>
        </p:blipFill>
        <p:spPr>
          <a:xfrm rot="2097379">
            <a:off x="2976330" y="1988730"/>
            <a:ext cx="1571636" cy="1159082"/>
          </a:xfrm>
          <a:prstGeom prst="rect">
            <a:avLst/>
          </a:prstGeom>
          <a:effectLst/>
        </p:spPr>
      </p:pic>
      <p:pic>
        <p:nvPicPr>
          <p:cNvPr id="7" name="6 Imagen" descr="8.png"/>
          <p:cNvPicPr>
            <a:picLocks noChangeAspect="1"/>
          </p:cNvPicPr>
          <p:nvPr/>
        </p:nvPicPr>
        <p:blipFill>
          <a:blip r:embed="rId3">
            <a:duotone>
              <a:prstClr val="black"/>
              <a:srgbClr val="DF0F9A">
                <a:tint val="45000"/>
                <a:satMod val="400000"/>
              </a:srgbClr>
            </a:duotone>
            <a:lum contrast="40000"/>
          </a:blip>
          <a:stretch>
            <a:fillRect/>
          </a:stretch>
        </p:blipFill>
        <p:spPr>
          <a:xfrm rot="2097379">
            <a:off x="2833452" y="2631672"/>
            <a:ext cx="1571636" cy="1159082"/>
          </a:xfrm>
          <a:prstGeom prst="rect">
            <a:avLst/>
          </a:prstGeom>
          <a:effectLst/>
        </p:spPr>
      </p:pic>
      <p:pic>
        <p:nvPicPr>
          <p:cNvPr id="8" name="7 Imagen" descr="8.png"/>
          <p:cNvPicPr>
            <a:picLocks noChangeAspect="1"/>
          </p:cNvPicPr>
          <p:nvPr/>
        </p:nvPicPr>
        <p:blipFill>
          <a:blip r:embed="rId3">
            <a:duotone>
              <a:prstClr val="black"/>
              <a:srgbClr val="00B050">
                <a:tint val="45000"/>
                <a:satMod val="400000"/>
              </a:srgbClr>
            </a:duotone>
            <a:lum contrast="40000"/>
          </a:blip>
          <a:stretch>
            <a:fillRect/>
          </a:stretch>
        </p:blipFill>
        <p:spPr>
          <a:xfrm rot="2097379">
            <a:off x="2833453" y="3274613"/>
            <a:ext cx="1571636" cy="1159082"/>
          </a:xfrm>
          <a:prstGeom prst="rect">
            <a:avLst/>
          </a:prstGeom>
          <a:effectLst/>
        </p:spPr>
      </p:pic>
      <p:pic>
        <p:nvPicPr>
          <p:cNvPr id="9" name="8 Imagen" descr="8.png"/>
          <p:cNvPicPr>
            <a:picLocks noChangeAspect="1"/>
          </p:cNvPicPr>
          <p:nvPr/>
        </p:nvPicPr>
        <p:blipFill>
          <a:blip r:embed="rId3">
            <a:duotone>
              <a:prstClr val="black"/>
              <a:srgbClr val="DF0F9A">
                <a:tint val="45000"/>
                <a:satMod val="400000"/>
              </a:srgbClr>
            </a:duotone>
            <a:lum contrast="40000"/>
          </a:blip>
          <a:stretch>
            <a:fillRect/>
          </a:stretch>
        </p:blipFill>
        <p:spPr>
          <a:xfrm rot="2097379">
            <a:off x="2833454" y="3774681"/>
            <a:ext cx="1571636" cy="1159082"/>
          </a:xfrm>
          <a:prstGeom prst="rect">
            <a:avLst/>
          </a:prstGeom>
          <a:effectLst/>
        </p:spPr>
      </p:pic>
      <p:pic>
        <p:nvPicPr>
          <p:cNvPr id="10" name="9 Imagen" descr="8.png"/>
          <p:cNvPicPr>
            <a:picLocks noChangeAspect="1"/>
          </p:cNvPicPr>
          <p:nvPr/>
        </p:nvPicPr>
        <p:blipFill>
          <a:blip r:embed="rId3">
            <a:duotone>
              <a:prstClr val="black"/>
              <a:srgbClr val="00B050">
                <a:tint val="45000"/>
                <a:satMod val="400000"/>
              </a:srgbClr>
            </a:duotone>
            <a:lum contrast="40000"/>
          </a:blip>
          <a:stretch>
            <a:fillRect/>
          </a:stretch>
        </p:blipFill>
        <p:spPr>
          <a:xfrm rot="2097379">
            <a:off x="2833453" y="4346189"/>
            <a:ext cx="1571636" cy="1159082"/>
          </a:xfrm>
          <a:prstGeom prst="rect">
            <a:avLst/>
          </a:prstGeom>
          <a:effectLst/>
        </p:spPr>
      </p:pic>
      <p:pic>
        <p:nvPicPr>
          <p:cNvPr id="11" name="10 Imagen" descr="8.png"/>
          <p:cNvPicPr>
            <a:picLocks noChangeAspect="1"/>
          </p:cNvPicPr>
          <p:nvPr/>
        </p:nvPicPr>
        <p:blipFill>
          <a:blip r:embed="rId3">
            <a:duotone>
              <a:prstClr val="black"/>
              <a:srgbClr val="DF0F9A">
                <a:tint val="45000"/>
                <a:satMod val="400000"/>
              </a:srgbClr>
            </a:duotone>
            <a:lum contrast="40000"/>
          </a:blip>
          <a:stretch>
            <a:fillRect/>
          </a:stretch>
        </p:blipFill>
        <p:spPr>
          <a:xfrm rot="8366828">
            <a:off x="4545727" y="-199825"/>
            <a:ext cx="1571636" cy="1159082"/>
          </a:xfrm>
          <a:prstGeom prst="rect">
            <a:avLst/>
          </a:prstGeom>
          <a:effectLst/>
        </p:spPr>
      </p:pic>
      <p:pic>
        <p:nvPicPr>
          <p:cNvPr id="12" name="11 Imagen" descr="8.png"/>
          <p:cNvPicPr>
            <a:picLocks noChangeAspect="1"/>
          </p:cNvPicPr>
          <p:nvPr/>
        </p:nvPicPr>
        <p:blipFill>
          <a:blip r:embed="rId3">
            <a:duotone>
              <a:prstClr val="black"/>
              <a:srgbClr val="00B050">
                <a:tint val="45000"/>
                <a:satMod val="400000"/>
              </a:srgbClr>
            </a:duotone>
            <a:lum contrast="40000"/>
          </a:blip>
          <a:stretch>
            <a:fillRect/>
          </a:stretch>
        </p:blipFill>
        <p:spPr>
          <a:xfrm rot="8366828">
            <a:off x="4545725" y="371697"/>
            <a:ext cx="1571636" cy="1159082"/>
          </a:xfrm>
          <a:prstGeom prst="rect">
            <a:avLst/>
          </a:prstGeom>
          <a:effectLst/>
        </p:spPr>
      </p:pic>
      <p:pic>
        <p:nvPicPr>
          <p:cNvPr id="13" name="12 Imagen" descr="8.png"/>
          <p:cNvPicPr>
            <a:picLocks noChangeAspect="1"/>
          </p:cNvPicPr>
          <p:nvPr/>
        </p:nvPicPr>
        <p:blipFill>
          <a:blip r:embed="rId3">
            <a:duotone>
              <a:prstClr val="black"/>
              <a:srgbClr val="DF0F9A">
                <a:tint val="45000"/>
                <a:satMod val="400000"/>
              </a:srgbClr>
            </a:duotone>
            <a:lum contrast="40000"/>
          </a:blip>
          <a:stretch>
            <a:fillRect/>
          </a:stretch>
        </p:blipFill>
        <p:spPr>
          <a:xfrm rot="8366828">
            <a:off x="4474288" y="1157491"/>
            <a:ext cx="1571636" cy="1159082"/>
          </a:xfrm>
          <a:prstGeom prst="rect">
            <a:avLst/>
          </a:prstGeom>
          <a:effectLst/>
        </p:spPr>
      </p:pic>
      <p:pic>
        <p:nvPicPr>
          <p:cNvPr id="14" name="13 Imagen" descr="8.png"/>
          <p:cNvPicPr>
            <a:picLocks noChangeAspect="1"/>
          </p:cNvPicPr>
          <p:nvPr/>
        </p:nvPicPr>
        <p:blipFill>
          <a:blip r:embed="rId3">
            <a:duotone>
              <a:prstClr val="black"/>
              <a:srgbClr val="00B050">
                <a:tint val="45000"/>
                <a:satMod val="400000"/>
              </a:srgbClr>
            </a:duotone>
            <a:lum contrast="40000"/>
          </a:blip>
          <a:stretch>
            <a:fillRect/>
          </a:stretch>
        </p:blipFill>
        <p:spPr>
          <a:xfrm rot="8366828">
            <a:off x="4402849" y="1871869"/>
            <a:ext cx="1571636" cy="1159082"/>
          </a:xfrm>
          <a:prstGeom prst="rect">
            <a:avLst/>
          </a:prstGeom>
          <a:effectLst/>
        </p:spPr>
      </p:pic>
      <p:pic>
        <p:nvPicPr>
          <p:cNvPr id="15" name="14 Imagen" descr="8.png"/>
          <p:cNvPicPr>
            <a:picLocks noChangeAspect="1"/>
          </p:cNvPicPr>
          <p:nvPr/>
        </p:nvPicPr>
        <p:blipFill>
          <a:blip r:embed="rId3">
            <a:duotone>
              <a:prstClr val="black"/>
              <a:srgbClr val="DF0F9A">
                <a:tint val="45000"/>
                <a:satMod val="400000"/>
              </a:srgbClr>
            </a:duotone>
            <a:lum contrast="40000"/>
          </a:blip>
          <a:stretch>
            <a:fillRect/>
          </a:stretch>
        </p:blipFill>
        <p:spPr>
          <a:xfrm rot="8366828">
            <a:off x="4331411" y="2443374"/>
            <a:ext cx="1571636" cy="1159082"/>
          </a:xfrm>
          <a:prstGeom prst="rect">
            <a:avLst/>
          </a:prstGeom>
          <a:effectLst/>
        </p:spPr>
      </p:pic>
      <p:pic>
        <p:nvPicPr>
          <p:cNvPr id="16" name="15 Imagen" descr="8.png"/>
          <p:cNvPicPr>
            <a:picLocks noChangeAspect="1"/>
          </p:cNvPicPr>
          <p:nvPr/>
        </p:nvPicPr>
        <p:blipFill>
          <a:blip r:embed="rId3">
            <a:duotone>
              <a:prstClr val="black"/>
              <a:srgbClr val="00B050">
                <a:tint val="45000"/>
                <a:satMod val="400000"/>
              </a:srgbClr>
            </a:duotone>
            <a:lum contrast="40000"/>
          </a:blip>
          <a:stretch>
            <a:fillRect/>
          </a:stretch>
        </p:blipFill>
        <p:spPr>
          <a:xfrm rot="8366828">
            <a:off x="4331412" y="3086318"/>
            <a:ext cx="1571636" cy="1159082"/>
          </a:xfrm>
          <a:prstGeom prst="rect">
            <a:avLst/>
          </a:prstGeom>
          <a:effectLst/>
        </p:spPr>
      </p:pic>
      <p:pic>
        <p:nvPicPr>
          <p:cNvPr id="17" name="16 Imagen" descr="8.png"/>
          <p:cNvPicPr>
            <a:picLocks noChangeAspect="1"/>
          </p:cNvPicPr>
          <p:nvPr/>
        </p:nvPicPr>
        <p:blipFill>
          <a:blip r:embed="rId3">
            <a:duotone>
              <a:prstClr val="black"/>
              <a:srgbClr val="DF0F9A">
                <a:tint val="45000"/>
                <a:satMod val="400000"/>
              </a:srgbClr>
            </a:duotone>
            <a:lum contrast="40000"/>
          </a:blip>
          <a:stretch>
            <a:fillRect/>
          </a:stretch>
        </p:blipFill>
        <p:spPr>
          <a:xfrm rot="8366828">
            <a:off x="4259974" y="3729258"/>
            <a:ext cx="1571636" cy="1159082"/>
          </a:xfrm>
          <a:prstGeom prst="rect">
            <a:avLst/>
          </a:prstGeom>
          <a:effectLst/>
        </p:spPr>
      </p:pic>
      <p:pic>
        <p:nvPicPr>
          <p:cNvPr id="18" name="17 Imagen" descr="8.png"/>
          <p:cNvPicPr>
            <a:picLocks noChangeAspect="1"/>
          </p:cNvPicPr>
          <p:nvPr/>
        </p:nvPicPr>
        <p:blipFill>
          <a:blip r:embed="rId3">
            <a:duotone>
              <a:prstClr val="black"/>
              <a:srgbClr val="00B050">
                <a:tint val="45000"/>
                <a:satMod val="400000"/>
              </a:srgbClr>
            </a:duotone>
            <a:lum contrast="40000"/>
          </a:blip>
          <a:stretch>
            <a:fillRect/>
          </a:stretch>
        </p:blipFill>
        <p:spPr>
          <a:xfrm rot="8929470">
            <a:off x="4401333" y="4323604"/>
            <a:ext cx="1571636" cy="1159082"/>
          </a:xfrm>
          <a:prstGeom prst="rect">
            <a:avLst/>
          </a:prstGeom>
          <a:effectLst/>
        </p:spPr>
      </p:pic>
      <p:sp>
        <p:nvSpPr>
          <p:cNvPr id="19" name="18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11"/>
                                        </p:tgtEl>
                                        <p:attrNameLst>
                                          <p:attrName>style.visibility</p:attrName>
                                        </p:attrNameLst>
                                      </p:cBhvr>
                                      <p:to>
                                        <p:strVal val="visible"/>
                                      </p:to>
                                    </p:set>
                                    <p:anim calcmode="lin" valueType="num">
                                      <p:cBhvr additive="base">
                                        <p:cTn id="9" dur="2000" fill="hold"/>
                                        <p:tgtEl>
                                          <p:spTgt spid="11"/>
                                        </p:tgtEl>
                                        <p:attrNameLst>
                                          <p:attrName>ppt_x</p:attrName>
                                        </p:attrNameLst>
                                      </p:cBhvr>
                                      <p:tavLst>
                                        <p:tav tm="0">
                                          <p:val>
                                            <p:strVal val="1+#ppt_w/2"/>
                                          </p:val>
                                        </p:tav>
                                        <p:tav tm="100000">
                                          <p:val>
                                            <p:strVal val="#ppt_x"/>
                                          </p:val>
                                        </p:tav>
                                      </p:tavLst>
                                    </p:anim>
                                    <p:anim calcmode="lin" valueType="num">
                                      <p:cBhvr additive="base">
                                        <p:cTn id="10" dur="2000" fill="hold"/>
                                        <p:tgtEl>
                                          <p:spTgt spid="11"/>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2000" fill="hold"/>
                                        <p:tgtEl>
                                          <p:spTgt spid="12"/>
                                        </p:tgtEl>
                                        <p:attrNameLst>
                                          <p:attrName>ppt_x</p:attrName>
                                        </p:attrNameLst>
                                      </p:cBhvr>
                                      <p:tavLst>
                                        <p:tav tm="0">
                                          <p:val>
                                            <p:strVal val="1+#ppt_w/2"/>
                                          </p:val>
                                        </p:tav>
                                        <p:tav tm="100000">
                                          <p:val>
                                            <p:strVal val="#ppt_x"/>
                                          </p:val>
                                        </p:tav>
                                      </p:tavLst>
                                    </p:anim>
                                    <p:anim calcmode="lin" valueType="num">
                                      <p:cBhvr additive="base">
                                        <p:cTn id="14" dur="2000" fill="hold"/>
                                        <p:tgtEl>
                                          <p:spTgt spid="12"/>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1+#ppt_w/2"/>
                                          </p:val>
                                        </p:tav>
                                        <p:tav tm="100000">
                                          <p:val>
                                            <p:strVal val="#ppt_x"/>
                                          </p:val>
                                        </p:tav>
                                      </p:tavLst>
                                    </p:anim>
                                    <p:anim calcmode="lin" valueType="num">
                                      <p:cBhvr additive="base">
                                        <p:cTn id="22" dur="2000" fill="hold"/>
                                        <p:tgtEl>
                                          <p:spTgt spid="14"/>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1+#ppt_w/2"/>
                                          </p:val>
                                        </p:tav>
                                        <p:tav tm="100000">
                                          <p:val>
                                            <p:strVal val="#ppt_x"/>
                                          </p:val>
                                        </p:tav>
                                      </p:tavLst>
                                    </p:anim>
                                    <p:anim calcmode="lin" valueType="num">
                                      <p:cBhvr additive="base">
                                        <p:cTn id="26" dur="2000" fill="hold"/>
                                        <p:tgtEl>
                                          <p:spTgt spid="15"/>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1+#ppt_w/2"/>
                                          </p:val>
                                        </p:tav>
                                        <p:tav tm="100000">
                                          <p:val>
                                            <p:strVal val="#ppt_x"/>
                                          </p:val>
                                        </p:tav>
                                      </p:tavLst>
                                    </p:anim>
                                    <p:anim calcmode="lin" valueType="num">
                                      <p:cBhvr additive="base">
                                        <p:cTn id="30" dur="2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2000" fill="hold"/>
                                        <p:tgtEl>
                                          <p:spTgt spid="3"/>
                                        </p:tgtEl>
                                        <p:attrNameLst>
                                          <p:attrName>ppt_x</p:attrName>
                                        </p:attrNameLst>
                                      </p:cBhvr>
                                      <p:tavLst>
                                        <p:tav tm="0">
                                          <p:val>
                                            <p:strVal val="0-#ppt_w/2"/>
                                          </p:val>
                                        </p:tav>
                                        <p:tav tm="100000">
                                          <p:val>
                                            <p:strVal val="#ppt_x"/>
                                          </p:val>
                                        </p:tav>
                                      </p:tavLst>
                                    </p:anim>
                                    <p:anim calcmode="lin" valueType="num">
                                      <p:cBhvr additive="base">
                                        <p:cTn id="42" dur="2000" fill="hold"/>
                                        <p:tgtEl>
                                          <p:spTgt spid="3"/>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0-#ppt_w/2"/>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0-#ppt_w/2"/>
                                          </p:val>
                                        </p:tav>
                                        <p:tav tm="100000">
                                          <p:val>
                                            <p:strVal val="#ppt_x"/>
                                          </p:val>
                                        </p:tav>
                                      </p:tavLst>
                                    </p:anim>
                                    <p:anim calcmode="lin" valueType="num">
                                      <p:cBhvr additive="base">
                                        <p:cTn id="58" dur="2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0-#ppt_w/2"/>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0-#ppt_w/2"/>
                                          </p:val>
                                        </p:tav>
                                        <p:tav tm="100000">
                                          <p:val>
                                            <p:strVal val="#ppt_x"/>
                                          </p:val>
                                        </p:tav>
                                      </p:tavLst>
                                    </p:anim>
                                    <p:anim calcmode="lin" valueType="num">
                                      <p:cBhvr additive="base">
                                        <p:cTn id="66" dur="2000" fill="hold"/>
                                        <p:tgtEl>
                                          <p:spTgt spid="9"/>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0-#ppt_w/2"/>
                                          </p:val>
                                        </p:tav>
                                        <p:tav tm="100000">
                                          <p:val>
                                            <p:strVal val="#ppt_x"/>
                                          </p:val>
                                        </p:tav>
                                      </p:tavLst>
                                    </p:anim>
                                    <p:anim calcmode="lin" valueType="num">
                                      <p:cBhvr additive="base">
                                        <p:cTn id="70" dur="2000" fill="hold"/>
                                        <p:tgtEl>
                                          <p:spTgt spid="10"/>
                                        </p:tgtEl>
                                        <p:attrNameLst>
                                          <p:attrName>ppt_y</p:attrName>
                                        </p:attrNameLst>
                                      </p:cBhvr>
                                      <p:tavLst>
                                        <p:tav tm="0">
                                          <p:val>
                                            <p:strVal val="0-#ppt_h/2"/>
                                          </p:val>
                                        </p:tav>
                                        <p:tav tm="100000">
                                          <p:val>
                                            <p:strVal val="#ppt_y"/>
                                          </p:val>
                                        </p:tav>
                                      </p:tavLst>
                                    </p:anim>
                                  </p:childTnLst>
                                </p:cTn>
                              </p:par>
                              <p:par>
                                <p:cTn id="71" presetID="8" presetClass="emph" presetSubtype="0"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2000"/>
                            </p:stCondLst>
                            <p:childTnLst>
                              <p:par>
                                <p:cTn id="104" presetID="2" presetClass="exit" presetSubtype="2"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ppt_y"/>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1+ppt_w/2"/>
                                          </p:val>
                                        </p:tav>
                                      </p:tavLst>
                                    </p:anim>
                                    <p:anim calcmode="lin" valueType="num">
                                      <p:cBhvr additive="base">
                                        <p:cTn id="110" dur="2000"/>
                                        <p:tgtEl>
                                          <p:spTgt spid="4"/>
                                        </p:tgtEl>
                                        <p:attrNameLst>
                                          <p:attrName>ppt_y</p:attrName>
                                        </p:attrNameLst>
                                      </p:cBhvr>
                                      <p:tavLst>
                                        <p:tav tm="0">
                                          <p:val>
                                            <p:strVal val="ppt_y"/>
                                          </p:val>
                                        </p:tav>
                                        <p:tav tm="100000">
                                          <p:val>
                                            <p:strVal val="ppt_y"/>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1+ppt_w/2"/>
                                          </p:val>
                                        </p:tav>
                                      </p:tavLst>
                                    </p:anim>
                                    <p:anim calcmode="lin" valueType="num">
                                      <p:cBhvr additive="base">
                                        <p:cTn id="114" dur="2000"/>
                                        <p:tgtEl>
                                          <p:spTgt spid="5"/>
                                        </p:tgtEl>
                                        <p:attrNameLst>
                                          <p:attrName>ppt_y</p:attrName>
                                        </p:attrNameLst>
                                      </p:cBhvr>
                                      <p:tavLst>
                                        <p:tav tm="0">
                                          <p:val>
                                            <p:strVal val="ppt_y"/>
                                          </p:val>
                                        </p:tav>
                                        <p:tav tm="100000">
                                          <p:val>
                                            <p:strVal val="ppt_y"/>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1+ppt_w/2"/>
                                          </p:val>
                                        </p:tav>
                                      </p:tavLst>
                                    </p:anim>
                                    <p:anim calcmode="lin" valueType="num">
                                      <p:cBhvr additive="base">
                                        <p:cTn id="118" dur="2000"/>
                                        <p:tgtEl>
                                          <p:spTgt spid="6"/>
                                        </p:tgtEl>
                                        <p:attrNameLst>
                                          <p:attrName>ppt_y</p:attrName>
                                        </p:attrNameLst>
                                      </p:cBhvr>
                                      <p:tavLst>
                                        <p:tav tm="0">
                                          <p:val>
                                            <p:strVal val="ppt_y"/>
                                          </p:val>
                                        </p:tav>
                                        <p:tav tm="100000">
                                          <p:val>
                                            <p:strVal val="ppt_y"/>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1+ppt_w/2"/>
                                          </p:val>
                                        </p:tav>
                                      </p:tavLst>
                                    </p:anim>
                                    <p:anim calcmode="lin" valueType="num">
                                      <p:cBhvr additive="base">
                                        <p:cTn id="134" dur="2000"/>
                                        <p:tgtEl>
                                          <p:spTgt spid="10"/>
                                        </p:tgtEl>
                                        <p:attrNameLst>
                                          <p:attrName>ppt_y</p:attrName>
                                        </p:attrNameLst>
                                      </p:cBhvr>
                                      <p:tavLst>
                                        <p:tav tm="0">
                                          <p:val>
                                            <p:strVal val="ppt_y"/>
                                          </p:val>
                                        </p:tav>
                                        <p:tav tm="100000">
                                          <p:val>
                                            <p:strVal val="ppt_y"/>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0-ppt_w/2"/>
                                          </p:val>
                                        </p:tav>
                                      </p:tavLst>
                                    </p:anim>
                                    <p:anim calcmode="lin" valueType="num">
                                      <p:cBhvr additive="base">
                                        <p:cTn id="138" dur="2000"/>
                                        <p:tgtEl>
                                          <p:spTgt spid="11"/>
                                        </p:tgtEl>
                                        <p:attrNameLst>
                                          <p:attrName>ppt_y</p:attrName>
                                        </p:attrNameLst>
                                      </p:cBhvr>
                                      <p:tavLst>
                                        <p:tav tm="0">
                                          <p:val>
                                            <p:strVal val="ppt_y"/>
                                          </p:val>
                                        </p:tav>
                                        <p:tav tm="100000">
                                          <p:val>
                                            <p:strVal val="ppt_y"/>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0-ppt_w/2"/>
                                          </p:val>
                                        </p:tav>
                                      </p:tavLst>
                                    </p:anim>
                                    <p:anim calcmode="lin" valueType="num">
                                      <p:cBhvr additive="base">
                                        <p:cTn id="142" dur="2000"/>
                                        <p:tgtEl>
                                          <p:spTgt spid="12"/>
                                        </p:tgtEl>
                                        <p:attrNameLst>
                                          <p:attrName>ppt_y</p:attrName>
                                        </p:attrNameLst>
                                      </p:cBhvr>
                                      <p:tavLst>
                                        <p:tav tm="0">
                                          <p:val>
                                            <p:strVal val="ppt_y"/>
                                          </p:val>
                                        </p:tav>
                                        <p:tav tm="100000">
                                          <p:val>
                                            <p:strVal val="ppt_y"/>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0-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ppt_y"/>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0-ppt_w/2"/>
                                          </p:val>
                                        </p:tav>
                                      </p:tavLst>
                                    </p:anim>
                                    <p:anim calcmode="lin" valueType="num">
                                      <p:cBhvr additive="base">
                                        <p:cTn id="154" dur="2000"/>
                                        <p:tgtEl>
                                          <p:spTgt spid="15"/>
                                        </p:tgtEl>
                                        <p:attrNameLst>
                                          <p:attrName>ppt_y</p:attrName>
                                        </p:attrNameLst>
                                      </p:cBhvr>
                                      <p:tavLst>
                                        <p:tav tm="0">
                                          <p:val>
                                            <p:strVal val="ppt_y"/>
                                          </p:val>
                                        </p:tav>
                                        <p:tav tm="100000">
                                          <p:val>
                                            <p:strVal val="ppt_y"/>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0-ppt_w/2"/>
                                          </p:val>
                                        </p:tav>
                                      </p:tavLst>
                                    </p:anim>
                                    <p:anim calcmode="lin" valueType="num">
                                      <p:cBhvr additive="base">
                                        <p:cTn id="158" dur="2000"/>
                                        <p:tgtEl>
                                          <p:spTgt spid="16"/>
                                        </p:tgtEl>
                                        <p:attrNameLst>
                                          <p:attrName>ppt_y</p:attrName>
                                        </p:attrNameLst>
                                      </p:cBhvr>
                                      <p:tavLst>
                                        <p:tav tm="0">
                                          <p:val>
                                            <p:strVal val="ppt_y"/>
                                          </p:val>
                                        </p:tav>
                                        <p:tav tm="100000">
                                          <p:val>
                                            <p:strVal val="ppt_y"/>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ppt_y"/>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ppt_y"/>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fill="hold" nodeType="withEffect">
                                  <p:stCondLst>
                                    <p:cond delay="0"/>
                                  </p:stCondLst>
                                  <p:childTnLst>
                                    <p:animRot by="-21600000">
                                      <p:cBhvr>
                                        <p:cTn id="169" dur="2000" fill="hold"/>
                                        <p:tgtEl>
                                          <p:spTgt spid="11"/>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2"/>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3"/>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4"/>
                                        </p:tgtEl>
                                        <p:attrNameLst>
                                          <p:attrName>r</p:attrName>
                                        </p:attrNameLst>
                                      </p:cBhvr>
                                    </p:animRot>
                                  </p:childTnLst>
                                </p:cTn>
                              </p:par>
                              <p:par>
                                <p:cTn id="176" presetID="8" presetClass="emph" presetSubtype="0" fill="hold" nodeType="withEffect">
                                  <p:stCondLst>
                                    <p:cond delay="0"/>
                                  </p:stCondLst>
                                  <p:childTnLst>
                                    <p:animRot by="-21600000">
                                      <p:cBhvr>
                                        <p:cTn id="177" dur="2000" fill="hold"/>
                                        <p:tgtEl>
                                          <p:spTgt spid="15"/>
                                        </p:tgtEl>
                                        <p:attrNameLst>
                                          <p:attrName>r</p:attrName>
                                        </p:attrNameLst>
                                      </p:cBhvr>
                                    </p:animRot>
                                  </p:childTnLst>
                                </p:cTn>
                              </p:par>
                              <p:par>
                                <p:cTn id="178" presetID="8" presetClass="emph" presetSubtype="0" fill="hold" nodeType="withEffect">
                                  <p:stCondLst>
                                    <p:cond delay="0"/>
                                  </p:stCondLst>
                                  <p:childTnLst>
                                    <p:animRot by="-21600000">
                                      <p:cBhvr>
                                        <p:cTn id="179" dur="2000" fill="hold"/>
                                        <p:tgtEl>
                                          <p:spTgt spid="16"/>
                                        </p:tgtEl>
                                        <p:attrNameLst>
                                          <p:attrName>r</p:attrName>
                                        </p:attrNameLst>
                                      </p:cBhvr>
                                    </p:animRot>
                                  </p:childTnLst>
                                </p:cTn>
                              </p:par>
                              <p:par>
                                <p:cTn id="180" presetID="8" presetClass="emph" presetSubtype="0" fill="hold" nodeType="withEffect">
                                  <p:stCondLst>
                                    <p:cond delay="0"/>
                                  </p:stCondLst>
                                  <p:childTnLst>
                                    <p:animRot by="-21600000">
                                      <p:cBhvr>
                                        <p:cTn id="181" dur="2000" fill="hold"/>
                                        <p:tgtEl>
                                          <p:spTgt spid="17"/>
                                        </p:tgtEl>
                                        <p:attrNameLst>
                                          <p:attrName>r</p:attrName>
                                        </p:attrNameLst>
                                      </p:cBhvr>
                                    </p:animRot>
                                  </p:childTnLst>
                                </p:cTn>
                              </p:par>
                              <p:par>
                                <p:cTn id="182" presetID="8" presetClass="emph" presetSubtype="0"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fill="hold" nodeType="withEffect">
                                  <p:stCondLst>
                                    <p:cond delay="0"/>
                                  </p:stCondLst>
                                  <p:childTnLst>
                                    <p:animRot by="21600000">
                                      <p:cBhvr>
                                        <p:cTn id="185" dur="2000" fill="hold"/>
                                        <p:tgtEl>
                                          <p:spTgt spid="3"/>
                                        </p:tgtEl>
                                        <p:attrNameLst>
                                          <p:attrName>r</p:attrName>
                                        </p:attrNameLst>
                                      </p:cBhvr>
                                    </p:animRot>
                                  </p:childTnLst>
                                </p:cTn>
                              </p:par>
                              <p:par>
                                <p:cTn id="186" presetID="8" presetClass="emph" presetSubtype="0" fill="hold" nodeType="withEffect">
                                  <p:stCondLst>
                                    <p:cond delay="0"/>
                                  </p:stCondLst>
                                  <p:childTnLst>
                                    <p:animRot by="21600000">
                                      <p:cBhvr>
                                        <p:cTn id="187" dur="2000" fill="hold"/>
                                        <p:tgtEl>
                                          <p:spTgt spid="4"/>
                                        </p:tgtEl>
                                        <p:attrNameLst>
                                          <p:attrName>r</p:attrName>
                                        </p:attrNameLst>
                                      </p:cBhvr>
                                    </p:animRot>
                                  </p:childTnLst>
                                </p:cTn>
                              </p:par>
                              <p:par>
                                <p:cTn id="188" presetID="8" presetClass="emph" presetSubtype="0"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7"/>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8"/>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9"/>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0"/>
                                        </p:tgtEl>
                                        <p:attrNameLst>
                                          <p:attrName>r</p:attrName>
                                        </p:attrNameLst>
                                      </p:cBhvr>
                                    </p:animRot>
                                  </p:childTnLst>
                                </p:cTn>
                              </p:par>
                              <p:par>
                                <p:cTn id="200" presetID="17" presetClass="entr" presetSubtype="10"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fltVal val="0"/>
                                          </p:val>
                                        </p:tav>
                                        <p:tav tm="100000">
                                          <p:val>
                                            <p:strVal val="#ppt_w"/>
                                          </p:val>
                                        </p:tav>
                                      </p:tavLst>
                                    </p:anim>
                                    <p:anim calcmode="lin" valueType="num">
                                      <p:cBhvr>
                                        <p:cTn id="20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9144064" cy="5143500"/>
          </a:xfrm>
          <a:prstGeom prst="rect">
            <a:avLst/>
          </a:prstGeom>
          <a:noFill/>
          <a:ln w="9525">
            <a:noFill/>
            <a:miter lim="800000"/>
            <a:headEnd/>
            <a:tailEnd/>
          </a:ln>
          <a:effectLst/>
        </p:spPr>
      </p:pic>
      <p:sp>
        <p:nvSpPr>
          <p:cNvPr id="3" name="2 CuadroTexto"/>
          <p:cNvSpPr txBox="1"/>
          <p:nvPr/>
        </p:nvSpPr>
        <p:spPr>
          <a:xfrm>
            <a:off x="2000232" y="1571618"/>
            <a:ext cx="5214974" cy="1815882"/>
          </a:xfrm>
          <a:prstGeom prst="rect">
            <a:avLst/>
          </a:prstGeom>
          <a:noFill/>
        </p:spPr>
        <p:txBody>
          <a:bodyPr wrap="square" rtlCol="0">
            <a:spAutoFit/>
          </a:bodyPr>
          <a:lstStyle/>
          <a:p>
            <a:pPr algn="ctr"/>
            <a:r>
              <a:rPr lang="es-PE" sz="1600" dirty="0" smtClean="0"/>
              <a:t>Todo este espectáculo ocurre a sólo </a:t>
            </a:r>
            <a:r>
              <a:rPr lang="es-PE" sz="1600" b="1" dirty="0" smtClean="0"/>
              <a:t>100 kilómetros sobre nuestras cabezas</a:t>
            </a:r>
            <a:r>
              <a:rPr lang="es-PE" sz="1600" dirty="0" smtClean="0"/>
              <a:t> y se puede apreciar desde varias regiones de nuestro planeta como Noruega, Islandia, Canadá o Alaska, esto en el hemisferio norte entre los meses de septiembre y marzo; o desde el hemisferio sur donde su nombre cambia a aurora austral y se pueden disfrutar entre los meses de marzo y septiembre.</a:t>
            </a:r>
            <a:endParaRPr lang="es-PE" sz="1600" dirty="0"/>
          </a:p>
        </p:txBody>
      </p:sp>
      <p:sp>
        <p:nvSpPr>
          <p:cNvPr id="4" name="3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3" name="2 Imagen" descr="extractimg.cgi.jpg"/>
          <p:cNvPicPr>
            <a:picLocks noChangeAspect="1"/>
          </p:cNvPicPr>
          <p:nvPr/>
        </p:nvPicPr>
        <p:blipFill>
          <a:blip r:embed="rId2"/>
          <a:stretch>
            <a:fillRect/>
          </a:stretch>
        </p:blipFill>
        <p:spPr>
          <a:xfrm>
            <a:off x="0" y="0"/>
            <a:ext cx="9144000" cy="5143500"/>
          </a:xfrm>
          <a:prstGeom prst="rect">
            <a:avLst/>
          </a:prstGeom>
        </p:spPr>
      </p:pic>
      <p:sp>
        <p:nvSpPr>
          <p:cNvPr id="4" name="3 Trapecio"/>
          <p:cNvSpPr/>
          <p:nvPr/>
        </p:nvSpPr>
        <p:spPr>
          <a:xfrm rot="10800000">
            <a:off x="2786050" y="4643458"/>
            <a:ext cx="3857652" cy="142876"/>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apecio"/>
          <p:cNvSpPr/>
          <p:nvPr/>
        </p:nvSpPr>
        <p:spPr>
          <a:xfrm rot="10800000">
            <a:off x="2714612" y="4357706"/>
            <a:ext cx="4000528"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10800000">
            <a:off x="2643174" y="4071954"/>
            <a:ext cx="4143404"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10800000">
            <a:off x="2571736" y="3786202"/>
            <a:ext cx="4286280"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10800000">
            <a:off x="2500298" y="3500450"/>
            <a:ext cx="4429156"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10800000">
            <a:off x="2428860" y="3214698"/>
            <a:ext cx="4572032"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rot="10800000">
            <a:off x="2357422" y="2928946"/>
            <a:ext cx="4714908"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rot="10800000">
            <a:off x="2285984" y="2643194"/>
            <a:ext cx="4857784"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10800000">
            <a:off x="2214546" y="2357442"/>
            <a:ext cx="5000660"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10800000">
            <a:off x="2143108" y="2071690"/>
            <a:ext cx="5143536"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rot="10800000">
            <a:off x="2071670" y="1785938"/>
            <a:ext cx="5286412"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apecio"/>
          <p:cNvSpPr/>
          <p:nvPr/>
        </p:nvSpPr>
        <p:spPr>
          <a:xfrm rot="10800000">
            <a:off x="2000232" y="1500186"/>
            <a:ext cx="5429288"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rot="10800000">
            <a:off x="1928794" y="1214434"/>
            <a:ext cx="5572164"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10800000">
            <a:off x="1857356" y="928682"/>
            <a:ext cx="5715040"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apecio"/>
          <p:cNvSpPr/>
          <p:nvPr/>
        </p:nvSpPr>
        <p:spPr>
          <a:xfrm rot="10800000">
            <a:off x="1785918" y="642930"/>
            <a:ext cx="5857916"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apecio"/>
          <p:cNvSpPr/>
          <p:nvPr/>
        </p:nvSpPr>
        <p:spPr>
          <a:xfrm rot="10800000">
            <a:off x="1714480" y="357178"/>
            <a:ext cx="6000792"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apecio"/>
          <p:cNvSpPr/>
          <p:nvPr/>
        </p:nvSpPr>
        <p:spPr>
          <a:xfrm rot="10800000">
            <a:off x="1643042" y="71426"/>
            <a:ext cx="6143668"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apecio"/>
          <p:cNvSpPr/>
          <p:nvPr/>
        </p:nvSpPr>
        <p:spPr>
          <a:xfrm rot="10800000">
            <a:off x="2928926" y="5072062"/>
            <a:ext cx="3571900" cy="142876"/>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apecio"/>
          <p:cNvSpPr/>
          <p:nvPr/>
        </p:nvSpPr>
        <p:spPr>
          <a:xfrm rot="10800000">
            <a:off x="2857488" y="4857772"/>
            <a:ext cx="3714776" cy="142876"/>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3" presetClass="entr" presetSubtype="5"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vertical)">
                                      <p:cBhvr>
                                        <p:cTn id="9" dur="2000"/>
                                        <p:tgtEl>
                                          <p:spTgt spid="4"/>
                                        </p:tgtEl>
                                      </p:cBhvr>
                                    </p:animEffect>
                                  </p:childTnLst>
                                </p:cTn>
                              </p:par>
                              <p:par>
                                <p:cTn id="10" presetID="3" presetClass="entr" presetSubtype="5"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vertical)">
                                      <p:cBhvr>
                                        <p:cTn id="12" dur="2000"/>
                                        <p:tgtEl>
                                          <p:spTgt spid="5"/>
                                        </p:tgtEl>
                                      </p:cBhvr>
                                    </p:animEffect>
                                  </p:childTnLst>
                                </p:cTn>
                              </p:par>
                              <p:par>
                                <p:cTn id="13" presetID="3" presetClass="entr" presetSubtype="5"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vertical)">
                                      <p:cBhvr>
                                        <p:cTn id="15" dur="2000"/>
                                        <p:tgtEl>
                                          <p:spTgt spid="6"/>
                                        </p:tgtEl>
                                      </p:cBhvr>
                                    </p:animEffect>
                                  </p:childTnLst>
                                </p:cTn>
                              </p:par>
                              <p:par>
                                <p:cTn id="16" presetID="3" presetClass="entr" presetSubtype="5"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vertical)">
                                      <p:cBhvr>
                                        <p:cTn id="18" dur="2000"/>
                                        <p:tgtEl>
                                          <p:spTgt spid="7"/>
                                        </p:tgtEl>
                                      </p:cBhvr>
                                    </p:animEffect>
                                  </p:childTnLst>
                                </p:cTn>
                              </p:par>
                              <p:par>
                                <p:cTn id="19" presetID="3" presetClass="entr" presetSubtype="5"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vertical)">
                                      <p:cBhvr>
                                        <p:cTn id="21" dur="2000"/>
                                        <p:tgtEl>
                                          <p:spTgt spid="8"/>
                                        </p:tgtEl>
                                      </p:cBhvr>
                                    </p:animEffect>
                                  </p:childTnLst>
                                </p:cTn>
                              </p:par>
                              <p:par>
                                <p:cTn id="22" presetID="3" presetClass="entr" presetSubtype="5"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vertical)">
                                      <p:cBhvr>
                                        <p:cTn id="24" dur="2000"/>
                                        <p:tgtEl>
                                          <p:spTgt spid="9"/>
                                        </p:tgtEl>
                                      </p:cBhvr>
                                    </p:animEffect>
                                  </p:childTnLst>
                                </p:cTn>
                              </p:par>
                              <p:par>
                                <p:cTn id="25" presetID="3" presetClass="entr" presetSubtype="5"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vertical)">
                                      <p:cBhvr>
                                        <p:cTn id="27" dur="2000"/>
                                        <p:tgtEl>
                                          <p:spTgt spid="10"/>
                                        </p:tgtEl>
                                      </p:cBhvr>
                                    </p:animEffect>
                                  </p:childTnLst>
                                </p:cTn>
                              </p:par>
                              <p:par>
                                <p:cTn id="28" presetID="3" presetClass="entr" presetSubtype="5"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vertical)">
                                      <p:cBhvr>
                                        <p:cTn id="30" dur="2000"/>
                                        <p:tgtEl>
                                          <p:spTgt spid="11"/>
                                        </p:tgtEl>
                                      </p:cBhvr>
                                    </p:animEffect>
                                  </p:childTnLst>
                                </p:cTn>
                              </p:par>
                              <p:par>
                                <p:cTn id="31" presetID="3" presetClass="entr" presetSubtype="5"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blinds(vertical)">
                                      <p:cBhvr>
                                        <p:cTn id="33" dur="2000"/>
                                        <p:tgtEl>
                                          <p:spTgt spid="12"/>
                                        </p:tgtEl>
                                      </p:cBhvr>
                                    </p:animEffect>
                                  </p:childTnLst>
                                </p:cTn>
                              </p:par>
                              <p:par>
                                <p:cTn id="34" presetID="3" presetClass="entr" presetSubtype="5"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linds(vertical)">
                                      <p:cBhvr>
                                        <p:cTn id="36" dur="2000"/>
                                        <p:tgtEl>
                                          <p:spTgt spid="13"/>
                                        </p:tgtEl>
                                      </p:cBhvr>
                                    </p:animEffect>
                                  </p:childTnLst>
                                </p:cTn>
                              </p:par>
                              <p:par>
                                <p:cTn id="37" presetID="3" presetClass="entr" presetSubtype="5"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linds(vertical)">
                                      <p:cBhvr>
                                        <p:cTn id="39" dur="2000"/>
                                        <p:tgtEl>
                                          <p:spTgt spid="14"/>
                                        </p:tgtEl>
                                      </p:cBhvr>
                                    </p:animEffect>
                                  </p:childTnLst>
                                </p:cTn>
                              </p:par>
                              <p:par>
                                <p:cTn id="40" presetID="3" presetClass="entr" presetSubtype="5"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blinds(vertical)">
                                      <p:cBhvr>
                                        <p:cTn id="42" dur="2000"/>
                                        <p:tgtEl>
                                          <p:spTgt spid="15"/>
                                        </p:tgtEl>
                                      </p:cBhvr>
                                    </p:animEffect>
                                  </p:childTnLst>
                                </p:cTn>
                              </p:par>
                              <p:par>
                                <p:cTn id="43" presetID="3" presetClass="entr" presetSubtype="5"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blinds(vertical)">
                                      <p:cBhvr>
                                        <p:cTn id="45" dur="2000"/>
                                        <p:tgtEl>
                                          <p:spTgt spid="16"/>
                                        </p:tgtEl>
                                      </p:cBhvr>
                                    </p:animEffect>
                                  </p:childTnLst>
                                </p:cTn>
                              </p:par>
                              <p:par>
                                <p:cTn id="46" presetID="3" presetClass="entr" presetSubtype="5"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blinds(vertical)">
                                      <p:cBhvr>
                                        <p:cTn id="48" dur="2000"/>
                                        <p:tgtEl>
                                          <p:spTgt spid="17"/>
                                        </p:tgtEl>
                                      </p:cBhvr>
                                    </p:animEffect>
                                  </p:childTnLst>
                                </p:cTn>
                              </p:par>
                              <p:par>
                                <p:cTn id="49" presetID="3" presetClass="entr" presetSubtype="5"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blinds(vertical)">
                                      <p:cBhvr>
                                        <p:cTn id="51" dur="2000"/>
                                        <p:tgtEl>
                                          <p:spTgt spid="18"/>
                                        </p:tgtEl>
                                      </p:cBhvr>
                                    </p:animEffect>
                                  </p:childTnLst>
                                </p:cTn>
                              </p:par>
                              <p:par>
                                <p:cTn id="52" presetID="3" presetClass="entr" presetSubtype="5"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blinds(vertical)">
                                      <p:cBhvr>
                                        <p:cTn id="54" dur="2000"/>
                                        <p:tgtEl>
                                          <p:spTgt spid="19"/>
                                        </p:tgtEl>
                                      </p:cBhvr>
                                    </p:animEffect>
                                  </p:childTnLst>
                                </p:cTn>
                              </p:par>
                              <p:par>
                                <p:cTn id="55" presetID="3" presetClass="entr" presetSubtype="5"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linds(vertical)">
                                      <p:cBhvr>
                                        <p:cTn id="57" dur="2000"/>
                                        <p:tgtEl>
                                          <p:spTgt spid="20"/>
                                        </p:tgtEl>
                                      </p:cBhvr>
                                    </p:animEffect>
                                  </p:childTnLst>
                                </p:cTn>
                              </p:par>
                              <p:par>
                                <p:cTn id="58" presetID="3" presetClass="entr" presetSubtype="5"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blinds(vertical)">
                                      <p:cBhvr>
                                        <p:cTn id="60" dur="2000"/>
                                        <p:tgtEl>
                                          <p:spTgt spid="21"/>
                                        </p:tgtEl>
                                      </p:cBhvr>
                                    </p:animEffect>
                                  </p:childTnLst>
                                </p:cTn>
                              </p:par>
                              <p:par>
                                <p:cTn id="61" presetID="3" presetClass="entr" presetSubtype="5"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blinds(vertical)">
                                      <p:cBhvr>
                                        <p:cTn id="63" dur="2000"/>
                                        <p:tgtEl>
                                          <p:spTgt spid="22"/>
                                        </p:tgtEl>
                                      </p:cBhvr>
                                    </p:animEffect>
                                  </p:childTnLst>
                                </p:cTn>
                              </p:par>
                              <p:par>
                                <p:cTn id="64" presetID="2" presetClass="entr" presetSubtype="1" fill="hold" grpId="1"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additive="base">
                                        <p:cTn id="66" dur="2000" fill="hold"/>
                                        <p:tgtEl>
                                          <p:spTgt spid="4"/>
                                        </p:tgtEl>
                                        <p:attrNameLst>
                                          <p:attrName>ppt_x</p:attrName>
                                        </p:attrNameLst>
                                      </p:cBhvr>
                                      <p:tavLst>
                                        <p:tav tm="0">
                                          <p:val>
                                            <p:strVal val="#ppt_x"/>
                                          </p:val>
                                        </p:tav>
                                        <p:tav tm="100000">
                                          <p:val>
                                            <p:strVal val="#ppt_x"/>
                                          </p:val>
                                        </p:tav>
                                      </p:tavLst>
                                    </p:anim>
                                    <p:anim calcmode="lin" valueType="num">
                                      <p:cBhvr additive="base">
                                        <p:cTn id="67" dur="2000" fill="hold"/>
                                        <p:tgtEl>
                                          <p:spTgt spid="4"/>
                                        </p:tgtEl>
                                        <p:attrNameLst>
                                          <p:attrName>ppt_y</p:attrName>
                                        </p:attrNameLst>
                                      </p:cBhvr>
                                      <p:tavLst>
                                        <p:tav tm="0">
                                          <p:val>
                                            <p:strVal val="0-#ppt_h/2"/>
                                          </p:val>
                                        </p:tav>
                                        <p:tav tm="100000">
                                          <p:val>
                                            <p:strVal val="#ppt_y"/>
                                          </p:val>
                                        </p:tav>
                                      </p:tavLst>
                                    </p:anim>
                                  </p:childTnLst>
                                </p:cTn>
                              </p:par>
                              <p:par>
                                <p:cTn id="68" presetID="2" presetClass="entr" presetSubtype="1"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2000" fill="hold"/>
                                        <p:tgtEl>
                                          <p:spTgt spid="5"/>
                                        </p:tgtEl>
                                        <p:attrNameLst>
                                          <p:attrName>ppt_x</p:attrName>
                                        </p:attrNameLst>
                                      </p:cBhvr>
                                      <p:tavLst>
                                        <p:tav tm="0">
                                          <p:val>
                                            <p:strVal val="#ppt_x"/>
                                          </p:val>
                                        </p:tav>
                                        <p:tav tm="100000">
                                          <p:val>
                                            <p:strVal val="#ppt_x"/>
                                          </p:val>
                                        </p:tav>
                                      </p:tavLst>
                                    </p:anim>
                                    <p:anim calcmode="lin" valueType="num">
                                      <p:cBhvr additive="base">
                                        <p:cTn id="71" dur="2000" fill="hold"/>
                                        <p:tgtEl>
                                          <p:spTgt spid="5"/>
                                        </p:tgtEl>
                                        <p:attrNameLst>
                                          <p:attrName>ppt_y</p:attrName>
                                        </p:attrNameLst>
                                      </p:cBhvr>
                                      <p:tavLst>
                                        <p:tav tm="0">
                                          <p:val>
                                            <p:strVal val="0-#ppt_h/2"/>
                                          </p:val>
                                        </p:tav>
                                        <p:tav tm="100000">
                                          <p:val>
                                            <p:strVal val="#ppt_y"/>
                                          </p:val>
                                        </p:tav>
                                      </p:tavLst>
                                    </p:anim>
                                  </p:childTnLst>
                                </p:cTn>
                              </p:par>
                              <p:par>
                                <p:cTn id="72" presetID="2" presetClass="entr" presetSubtype="1"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2000" fill="hold"/>
                                        <p:tgtEl>
                                          <p:spTgt spid="6"/>
                                        </p:tgtEl>
                                        <p:attrNameLst>
                                          <p:attrName>ppt_x</p:attrName>
                                        </p:attrNameLst>
                                      </p:cBhvr>
                                      <p:tavLst>
                                        <p:tav tm="0">
                                          <p:val>
                                            <p:strVal val="#ppt_x"/>
                                          </p:val>
                                        </p:tav>
                                        <p:tav tm="100000">
                                          <p:val>
                                            <p:strVal val="#ppt_x"/>
                                          </p:val>
                                        </p:tav>
                                      </p:tavLst>
                                    </p:anim>
                                    <p:anim calcmode="lin" valueType="num">
                                      <p:cBhvr additive="base">
                                        <p:cTn id="75" dur="2000" fill="hold"/>
                                        <p:tgtEl>
                                          <p:spTgt spid="6"/>
                                        </p:tgtEl>
                                        <p:attrNameLst>
                                          <p:attrName>ppt_y</p:attrName>
                                        </p:attrNameLst>
                                      </p:cBhvr>
                                      <p:tavLst>
                                        <p:tav tm="0">
                                          <p:val>
                                            <p:strVal val="0-#ppt_h/2"/>
                                          </p:val>
                                        </p:tav>
                                        <p:tav tm="100000">
                                          <p:val>
                                            <p:strVal val="#ppt_y"/>
                                          </p:val>
                                        </p:tav>
                                      </p:tavLst>
                                    </p:anim>
                                  </p:childTnLst>
                                </p:cTn>
                              </p:par>
                              <p:par>
                                <p:cTn id="76" presetID="2" presetClass="entr" presetSubtype="1"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additive="base">
                                        <p:cTn id="78" dur="2000" fill="hold"/>
                                        <p:tgtEl>
                                          <p:spTgt spid="7"/>
                                        </p:tgtEl>
                                        <p:attrNameLst>
                                          <p:attrName>ppt_x</p:attrName>
                                        </p:attrNameLst>
                                      </p:cBhvr>
                                      <p:tavLst>
                                        <p:tav tm="0">
                                          <p:val>
                                            <p:strVal val="#ppt_x"/>
                                          </p:val>
                                        </p:tav>
                                        <p:tav tm="100000">
                                          <p:val>
                                            <p:strVal val="#ppt_x"/>
                                          </p:val>
                                        </p:tav>
                                      </p:tavLst>
                                    </p:anim>
                                    <p:anim calcmode="lin" valueType="num">
                                      <p:cBhvr additive="base">
                                        <p:cTn id="79" dur="2000" fill="hold"/>
                                        <p:tgtEl>
                                          <p:spTgt spid="7"/>
                                        </p:tgtEl>
                                        <p:attrNameLst>
                                          <p:attrName>ppt_y</p:attrName>
                                        </p:attrNameLst>
                                      </p:cBhvr>
                                      <p:tavLst>
                                        <p:tav tm="0">
                                          <p:val>
                                            <p:strVal val="0-#ppt_h/2"/>
                                          </p:val>
                                        </p:tav>
                                        <p:tav tm="100000">
                                          <p:val>
                                            <p:strVal val="#ppt_y"/>
                                          </p:val>
                                        </p:tav>
                                      </p:tavLst>
                                    </p:anim>
                                  </p:childTnLst>
                                </p:cTn>
                              </p:par>
                              <p:par>
                                <p:cTn id="80" presetID="2" presetClass="entr" presetSubtype="1" fill="hold" grpId="1"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2000" fill="hold"/>
                                        <p:tgtEl>
                                          <p:spTgt spid="8"/>
                                        </p:tgtEl>
                                        <p:attrNameLst>
                                          <p:attrName>ppt_x</p:attrName>
                                        </p:attrNameLst>
                                      </p:cBhvr>
                                      <p:tavLst>
                                        <p:tav tm="0">
                                          <p:val>
                                            <p:strVal val="#ppt_x"/>
                                          </p:val>
                                        </p:tav>
                                        <p:tav tm="100000">
                                          <p:val>
                                            <p:strVal val="#ppt_x"/>
                                          </p:val>
                                        </p:tav>
                                      </p:tavLst>
                                    </p:anim>
                                    <p:anim calcmode="lin" valueType="num">
                                      <p:cBhvr additive="base">
                                        <p:cTn id="83" dur="2000" fill="hold"/>
                                        <p:tgtEl>
                                          <p:spTgt spid="8"/>
                                        </p:tgtEl>
                                        <p:attrNameLst>
                                          <p:attrName>ppt_y</p:attrName>
                                        </p:attrNameLst>
                                      </p:cBhvr>
                                      <p:tavLst>
                                        <p:tav tm="0">
                                          <p:val>
                                            <p:strVal val="0-#ppt_h/2"/>
                                          </p:val>
                                        </p:tav>
                                        <p:tav tm="100000">
                                          <p:val>
                                            <p:strVal val="#ppt_y"/>
                                          </p:val>
                                        </p:tav>
                                      </p:tavLst>
                                    </p:anim>
                                  </p:childTnLst>
                                </p:cTn>
                              </p:par>
                              <p:par>
                                <p:cTn id="84" presetID="2" presetClass="entr" presetSubtype="1"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2000" fill="hold"/>
                                        <p:tgtEl>
                                          <p:spTgt spid="9"/>
                                        </p:tgtEl>
                                        <p:attrNameLst>
                                          <p:attrName>ppt_x</p:attrName>
                                        </p:attrNameLst>
                                      </p:cBhvr>
                                      <p:tavLst>
                                        <p:tav tm="0">
                                          <p:val>
                                            <p:strVal val="#ppt_x"/>
                                          </p:val>
                                        </p:tav>
                                        <p:tav tm="100000">
                                          <p:val>
                                            <p:strVal val="#ppt_x"/>
                                          </p:val>
                                        </p:tav>
                                      </p:tavLst>
                                    </p:anim>
                                    <p:anim calcmode="lin" valueType="num">
                                      <p:cBhvr additive="base">
                                        <p:cTn id="87" dur="2000" fill="hold"/>
                                        <p:tgtEl>
                                          <p:spTgt spid="9"/>
                                        </p:tgtEl>
                                        <p:attrNameLst>
                                          <p:attrName>ppt_y</p:attrName>
                                        </p:attrNameLst>
                                      </p:cBhvr>
                                      <p:tavLst>
                                        <p:tav tm="0">
                                          <p:val>
                                            <p:strVal val="0-#ppt_h/2"/>
                                          </p:val>
                                        </p:tav>
                                        <p:tav tm="100000">
                                          <p:val>
                                            <p:strVal val="#ppt_y"/>
                                          </p:val>
                                        </p:tav>
                                      </p:tavLst>
                                    </p:anim>
                                  </p:childTnLst>
                                </p:cTn>
                              </p:par>
                              <p:par>
                                <p:cTn id="88" presetID="2" presetClass="entr" presetSubtype="1"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2000" fill="hold"/>
                                        <p:tgtEl>
                                          <p:spTgt spid="10"/>
                                        </p:tgtEl>
                                        <p:attrNameLst>
                                          <p:attrName>ppt_x</p:attrName>
                                        </p:attrNameLst>
                                      </p:cBhvr>
                                      <p:tavLst>
                                        <p:tav tm="0">
                                          <p:val>
                                            <p:strVal val="#ppt_x"/>
                                          </p:val>
                                        </p:tav>
                                        <p:tav tm="100000">
                                          <p:val>
                                            <p:strVal val="#ppt_x"/>
                                          </p:val>
                                        </p:tav>
                                      </p:tavLst>
                                    </p:anim>
                                    <p:anim calcmode="lin" valueType="num">
                                      <p:cBhvr additive="base">
                                        <p:cTn id="91" dur="2000" fill="hold"/>
                                        <p:tgtEl>
                                          <p:spTgt spid="10"/>
                                        </p:tgtEl>
                                        <p:attrNameLst>
                                          <p:attrName>ppt_y</p:attrName>
                                        </p:attrNameLst>
                                      </p:cBhvr>
                                      <p:tavLst>
                                        <p:tav tm="0">
                                          <p:val>
                                            <p:strVal val="0-#ppt_h/2"/>
                                          </p:val>
                                        </p:tav>
                                        <p:tav tm="100000">
                                          <p:val>
                                            <p:strVal val="#ppt_y"/>
                                          </p:val>
                                        </p:tav>
                                      </p:tavLst>
                                    </p:anim>
                                  </p:childTnLst>
                                </p:cTn>
                              </p:par>
                              <p:par>
                                <p:cTn id="92" presetID="2" presetClass="entr" presetSubtype="1"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2000" fill="hold"/>
                                        <p:tgtEl>
                                          <p:spTgt spid="11"/>
                                        </p:tgtEl>
                                        <p:attrNameLst>
                                          <p:attrName>ppt_x</p:attrName>
                                        </p:attrNameLst>
                                      </p:cBhvr>
                                      <p:tavLst>
                                        <p:tav tm="0">
                                          <p:val>
                                            <p:strVal val="#ppt_x"/>
                                          </p:val>
                                        </p:tav>
                                        <p:tav tm="100000">
                                          <p:val>
                                            <p:strVal val="#ppt_x"/>
                                          </p:val>
                                        </p:tav>
                                      </p:tavLst>
                                    </p:anim>
                                    <p:anim calcmode="lin" valueType="num">
                                      <p:cBhvr additive="base">
                                        <p:cTn id="95" dur="2000" fill="hold"/>
                                        <p:tgtEl>
                                          <p:spTgt spid="11"/>
                                        </p:tgtEl>
                                        <p:attrNameLst>
                                          <p:attrName>ppt_y</p:attrName>
                                        </p:attrNameLst>
                                      </p:cBhvr>
                                      <p:tavLst>
                                        <p:tav tm="0">
                                          <p:val>
                                            <p:strVal val="0-#ppt_h/2"/>
                                          </p:val>
                                        </p:tav>
                                        <p:tav tm="100000">
                                          <p:val>
                                            <p:strVal val="#ppt_y"/>
                                          </p:val>
                                        </p:tav>
                                      </p:tavLst>
                                    </p:anim>
                                  </p:childTnLst>
                                </p:cTn>
                              </p:par>
                              <p:par>
                                <p:cTn id="96" presetID="2" presetClass="entr" presetSubtype="1"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2000" fill="hold"/>
                                        <p:tgtEl>
                                          <p:spTgt spid="12"/>
                                        </p:tgtEl>
                                        <p:attrNameLst>
                                          <p:attrName>ppt_x</p:attrName>
                                        </p:attrNameLst>
                                      </p:cBhvr>
                                      <p:tavLst>
                                        <p:tav tm="0">
                                          <p:val>
                                            <p:strVal val="#ppt_x"/>
                                          </p:val>
                                        </p:tav>
                                        <p:tav tm="100000">
                                          <p:val>
                                            <p:strVal val="#ppt_x"/>
                                          </p:val>
                                        </p:tav>
                                      </p:tavLst>
                                    </p:anim>
                                    <p:anim calcmode="lin" valueType="num">
                                      <p:cBhvr additive="base">
                                        <p:cTn id="99" dur="2000" fill="hold"/>
                                        <p:tgtEl>
                                          <p:spTgt spid="12"/>
                                        </p:tgtEl>
                                        <p:attrNameLst>
                                          <p:attrName>ppt_y</p:attrName>
                                        </p:attrNameLst>
                                      </p:cBhvr>
                                      <p:tavLst>
                                        <p:tav tm="0">
                                          <p:val>
                                            <p:strVal val="0-#ppt_h/2"/>
                                          </p:val>
                                        </p:tav>
                                        <p:tav tm="100000">
                                          <p:val>
                                            <p:strVal val="#ppt_y"/>
                                          </p:val>
                                        </p:tav>
                                      </p:tavLst>
                                    </p:anim>
                                  </p:childTnLst>
                                </p:cTn>
                              </p:par>
                              <p:par>
                                <p:cTn id="100" presetID="2" presetClass="entr" presetSubtype="1"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additive="base">
                                        <p:cTn id="102" dur="2000" fill="hold"/>
                                        <p:tgtEl>
                                          <p:spTgt spid="13"/>
                                        </p:tgtEl>
                                        <p:attrNameLst>
                                          <p:attrName>ppt_x</p:attrName>
                                        </p:attrNameLst>
                                      </p:cBhvr>
                                      <p:tavLst>
                                        <p:tav tm="0">
                                          <p:val>
                                            <p:strVal val="#ppt_x"/>
                                          </p:val>
                                        </p:tav>
                                        <p:tav tm="100000">
                                          <p:val>
                                            <p:strVal val="#ppt_x"/>
                                          </p:val>
                                        </p:tav>
                                      </p:tavLst>
                                    </p:anim>
                                    <p:anim calcmode="lin" valueType="num">
                                      <p:cBhvr additive="base">
                                        <p:cTn id="103" dur="2000" fill="hold"/>
                                        <p:tgtEl>
                                          <p:spTgt spid="13"/>
                                        </p:tgtEl>
                                        <p:attrNameLst>
                                          <p:attrName>ppt_y</p:attrName>
                                        </p:attrNameLst>
                                      </p:cBhvr>
                                      <p:tavLst>
                                        <p:tav tm="0">
                                          <p:val>
                                            <p:strVal val="0-#ppt_h/2"/>
                                          </p:val>
                                        </p:tav>
                                        <p:tav tm="100000">
                                          <p:val>
                                            <p:strVal val="#ppt_y"/>
                                          </p:val>
                                        </p:tav>
                                      </p:tavLst>
                                    </p:anim>
                                  </p:childTnLst>
                                </p:cTn>
                              </p:par>
                              <p:par>
                                <p:cTn id="104" presetID="2" presetClass="entr" presetSubtype="1"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2000" fill="hold"/>
                                        <p:tgtEl>
                                          <p:spTgt spid="14"/>
                                        </p:tgtEl>
                                        <p:attrNameLst>
                                          <p:attrName>ppt_x</p:attrName>
                                        </p:attrNameLst>
                                      </p:cBhvr>
                                      <p:tavLst>
                                        <p:tav tm="0">
                                          <p:val>
                                            <p:strVal val="#ppt_x"/>
                                          </p:val>
                                        </p:tav>
                                        <p:tav tm="100000">
                                          <p:val>
                                            <p:strVal val="#ppt_x"/>
                                          </p:val>
                                        </p:tav>
                                      </p:tavLst>
                                    </p:anim>
                                    <p:anim calcmode="lin" valueType="num">
                                      <p:cBhvr additive="base">
                                        <p:cTn id="107" dur="2000" fill="hold"/>
                                        <p:tgtEl>
                                          <p:spTgt spid="14"/>
                                        </p:tgtEl>
                                        <p:attrNameLst>
                                          <p:attrName>ppt_y</p:attrName>
                                        </p:attrNameLst>
                                      </p:cBhvr>
                                      <p:tavLst>
                                        <p:tav tm="0">
                                          <p:val>
                                            <p:strVal val="0-#ppt_h/2"/>
                                          </p:val>
                                        </p:tav>
                                        <p:tav tm="100000">
                                          <p:val>
                                            <p:strVal val="#ppt_y"/>
                                          </p:val>
                                        </p:tav>
                                      </p:tavLst>
                                    </p:anim>
                                  </p:childTnLst>
                                </p:cTn>
                              </p:par>
                              <p:par>
                                <p:cTn id="108" presetID="2" presetClass="entr" presetSubtype="1"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additive="base">
                                        <p:cTn id="110" dur="2000" fill="hold"/>
                                        <p:tgtEl>
                                          <p:spTgt spid="15"/>
                                        </p:tgtEl>
                                        <p:attrNameLst>
                                          <p:attrName>ppt_x</p:attrName>
                                        </p:attrNameLst>
                                      </p:cBhvr>
                                      <p:tavLst>
                                        <p:tav tm="0">
                                          <p:val>
                                            <p:strVal val="#ppt_x"/>
                                          </p:val>
                                        </p:tav>
                                        <p:tav tm="100000">
                                          <p:val>
                                            <p:strVal val="#ppt_x"/>
                                          </p:val>
                                        </p:tav>
                                      </p:tavLst>
                                    </p:anim>
                                    <p:anim calcmode="lin" valueType="num">
                                      <p:cBhvr additive="base">
                                        <p:cTn id="111" dur="2000" fill="hold"/>
                                        <p:tgtEl>
                                          <p:spTgt spid="15"/>
                                        </p:tgtEl>
                                        <p:attrNameLst>
                                          <p:attrName>ppt_y</p:attrName>
                                        </p:attrNameLst>
                                      </p:cBhvr>
                                      <p:tavLst>
                                        <p:tav tm="0">
                                          <p:val>
                                            <p:strVal val="0-#ppt_h/2"/>
                                          </p:val>
                                        </p:tav>
                                        <p:tav tm="100000">
                                          <p:val>
                                            <p:strVal val="#ppt_y"/>
                                          </p:val>
                                        </p:tav>
                                      </p:tavLst>
                                    </p:anim>
                                  </p:childTnLst>
                                </p:cTn>
                              </p:par>
                              <p:par>
                                <p:cTn id="112" presetID="2" presetClass="entr" presetSubtype="1" fill="hold" grpId="1"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additive="base">
                                        <p:cTn id="114" dur="2000" fill="hold"/>
                                        <p:tgtEl>
                                          <p:spTgt spid="16"/>
                                        </p:tgtEl>
                                        <p:attrNameLst>
                                          <p:attrName>ppt_x</p:attrName>
                                        </p:attrNameLst>
                                      </p:cBhvr>
                                      <p:tavLst>
                                        <p:tav tm="0">
                                          <p:val>
                                            <p:strVal val="#ppt_x"/>
                                          </p:val>
                                        </p:tav>
                                        <p:tav tm="100000">
                                          <p:val>
                                            <p:strVal val="#ppt_x"/>
                                          </p:val>
                                        </p:tav>
                                      </p:tavLst>
                                    </p:anim>
                                    <p:anim calcmode="lin" valueType="num">
                                      <p:cBhvr additive="base">
                                        <p:cTn id="115" dur="2000" fill="hold"/>
                                        <p:tgtEl>
                                          <p:spTgt spid="16"/>
                                        </p:tgtEl>
                                        <p:attrNameLst>
                                          <p:attrName>ppt_y</p:attrName>
                                        </p:attrNameLst>
                                      </p:cBhvr>
                                      <p:tavLst>
                                        <p:tav tm="0">
                                          <p:val>
                                            <p:strVal val="0-#ppt_h/2"/>
                                          </p:val>
                                        </p:tav>
                                        <p:tav tm="100000">
                                          <p:val>
                                            <p:strVal val="#ppt_y"/>
                                          </p:val>
                                        </p:tav>
                                      </p:tavLst>
                                    </p:anim>
                                  </p:childTnLst>
                                </p:cTn>
                              </p:par>
                              <p:par>
                                <p:cTn id="116" presetID="2" presetClass="entr" presetSubtype="1" fill="hold" grpId="1" nodeType="withEffect">
                                  <p:stCondLst>
                                    <p:cond delay="0"/>
                                  </p:stCondLst>
                                  <p:childTnLst>
                                    <p:set>
                                      <p:cBhvr>
                                        <p:cTn id="117" dur="1" fill="hold">
                                          <p:stCondLst>
                                            <p:cond delay="0"/>
                                          </p:stCondLst>
                                        </p:cTn>
                                        <p:tgtEl>
                                          <p:spTgt spid="17"/>
                                        </p:tgtEl>
                                        <p:attrNameLst>
                                          <p:attrName>style.visibility</p:attrName>
                                        </p:attrNameLst>
                                      </p:cBhvr>
                                      <p:to>
                                        <p:strVal val="visible"/>
                                      </p:to>
                                    </p:set>
                                    <p:anim calcmode="lin" valueType="num">
                                      <p:cBhvr additive="base">
                                        <p:cTn id="118" dur="2000" fill="hold"/>
                                        <p:tgtEl>
                                          <p:spTgt spid="17"/>
                                        </p:tgtEl>
                                        <p:attrNameLst>
                                          <p:attrName>ppt_x</p:attrName>
                                        </p:attrNameLst>
                                      </p:cBhvr>
                                      <p:tavLst>
                                        <p:tav tm="0">
                                          <p:val>
                                            <p:strVal val="#ppt_x"/>
                                          </p:val>
                                        </p:tav>
                                        <p:tav tm="100000">
                                          <p:val>
                                            <p:strVal val="#ppt_x"/>
                                          </p:val>
                                        </p:tav>
                                      </p:tavLst>
                                    </p:anim>
                                    <p:anim calcmode="lin" valueType="num">
                                      <p:cBhvr additive="base">
                                        <p:cTn id="119" dur="2000" fill="hold"/>
                                        <p:tgtEl>
                                          <p:spTgt spid="17"/>
                                        </p:tgtEl>
                                        <p:attrNameLst>
                                          <p:attrName>ppt_y</p:attrName>
                                        </p:attrNameLst>
                                      </p:cBhvr>
                                      <p:tavLst>
                                        <p:tav tm="0">
                                          <p:val>
                                            <p:strVal val="0-#ppt_h/2"/>
                                          </p:val>
                                        </p:tav>
                                        <p:tav tm="100000">
                                          <p:val>
                                            <p:strVal val="#ppt_y"/>
                                          </p:val>
                                        </p:tav>
                                      </p:tavLst>
                                    </p:anim>
                                  </p:childTnLst>
                                </p:cTn>
                              </p:par>
                              <p:par>
                                <p:cTn id="120" presetID="2" presetClass="entr" presetSubtype="1" fill="hold" grpId="1" nodeType="withEffect">
                                  <p:stCondLst>
                                    <p:cond delay="0"/>
                                  </p:stCondLst>
                                  <p:childTnLst>
                                    <p:set>
                                      <p:cBhvr>
                                        <p:cTn id="121" dur="1" fill="hold">
                                          <p:stCondLst>
                                            <p:cond delay="0"/>
                                          </p:stCondLst>
                                        </p:cTn>
                                        <p:tgtEl>
                                          <p:spTgt spid="18"/>
                                        </p:tgtEl>
                                        <p:attrNameLst>
                                          <p:attrName>style.visibility</p:attrName>
                                        </p:attrNameLst>
                                      </p:cBhvr>
                                      <p:to>
                                        <p:strVal val="visible"/>
                                      </p:to>
                                    </p:set>
                                    <p:anim calcmode="lin" valueType="num">
                                      <p:cBhvr additive="base">
                                        <p:cTn id="122" dur="2000" fill="hold"/>
                                        <p:tgtEl>
                                          <p:spTgt spid="18"/>
                                        </p:tgtEl>
                                        <p:attrNameLst>
                                          <p:attrName>ppt_x</p:attrName>
                                        </p:attrNameLst>
                                      </p:cBhvr>
                                      <p:tavLst>
                                        <p:tav tm="0">
                                          <p:val>
                                            <p:strVal val="#ppt_x"/>
                                          </p:val>
                                        </p:tav>
                                        <p:tav tm="100000">
                                          <p:val>
                                            <p:strVal val="#ppt_x"/>
                                          </p:val>
                                        </p:tav>
                                      </p:tavLst>
                                    </p:anim>
                                    <p:anim calcmode="lin" valueType="num">
                                      <p:cBhvr additive="base">
                                        <p:cTn id="123" dur="2000" fill="hold"/>
                                        <p:tgtEl>
                                          <p:spTgt spid="18"/>
                                        </p:tgtEl>
                                        <p:attrNameLst>
                                          <p:attrName>ppt_y</p:attrName>
                                        </p:attrNameLst>
                                      </p:cBhvr>
                                      <p:tavLst>
                                        <p:tav tm="0">
                                          <p:val>
                                            <p:strVal val="0-#ppt_h/2"/>
                                          </p:val>
                                        </p:tav>
                                        <p:tav tm="100000">
                                          <p:val>
                                            <p:strVal val="#ppt_y"/>
                                          </p:val>
                                        </p:tav>
                                      </p:tavLst>
                                    </p:anim>
                                  </p:childTnLst>
                                </p:cTn>
                              </p:par>
                              <p:par>
                                <p:cTn id="124" presetID="2" presetClass="entr" presetSubtype="1" fill="hold" grpId="1" nodeType="withEffect">
                                  <p:stCondLst>
                                    <p:cond delay="0"/>
                                  </p:stCondLst>
                                  <p:childTnLst>
                                    <p:set>
                                      <p:cBhvr>
                                        <p:cTn id="125" dur="1" fill="hold">
                                          <p:stCondLst>
                                            <p:cond delay="0"/>
                                          </p:stCondLst>
                                        </p:cTn>
                                        <p:tgtEl>
                                          <p:spTgt spid="19"/>
                                        </p:tgtEl>
                                        <p:attrNameLst>
                                          <p:attrName>style.visibility</p:attrName>
                                        </p:attrNameLst>
                                      </p:cBhvr>
                                      <p:to>
                                        <p:strVal val="visible"/>
                                      </p:to>
                                    </p:set>
                                    <p:anim calcmode="lin" valueType="num">
                                      <p:cBhvr additive="base">
                                        <p:cTn id="126" dur="2000" fill="hold"/>
                                        <p:tgtEl>
                                          <p:spTgt spid="19"/>
                                        </p:tgtEl>
                                        <p:attrNameLst>
                                          <p:attrName>ppt_x</p:attrName>
                                        </p:attrNameLst>
                                      </p:cBhvr>
                                      <p:tavLst>
                                        <p:tav tm="0">
                                          <p:val>
                                            <p:strVal val="#ppt_x"/>
                                          </p:val>
                                        </p:tav>
                                        <p:tav tm="100000">
                                          <p:val>
                                            <p:strVal val="#ppt_x"/>
                                          </p:val>
                                        </p:tav>
                                      </p:tavLst>
                                    </p:anim>
                                    <p:anim calcmode="lin" valueType="num">
                                      <p:cBhvr additive="base">
                                        <p:cTn id="127" dur="2000" fill="hold"/>
                                        <p:tgtEl>
                                          <p:spTgt spid="19"/>
                                        </p:tgtEl>
                                        <p:attrNameLst>
                                          <p:attrName>ppt_y</p:attrName>
                                        </p:attrNameLst>
                                      </p:cBhvr>
                                      <p:tavLst>
                                        <p:tav tm="0">
                                          <p:val>
                                            <p:strVal val="0-#ppt_h/2"/>
                                          </p:val>
                                        </p:tav>
                                        <p:tav tm="100000">
                                          <p:val>
                                            <p:strVal val="#ppt_y"/>
                                          </p:val>
                                        </p:tav>
                                      </p:tavLst>
                                    </p:anim>
                                  </p:childTnLst>
                                </p:cTn>
                              </p:par>
                              <p:par>
                                <p:cTn id="128" presetID="2" presetClass="entr" presetSubtype="1" fill="hold" grpId="1" nodeType="withEffect">
                                  <p:stCondLst>
                                    <p:cond delay="0"/>
                                  </p:stCondLst>
                                  <p:childTnLst>
                                    <p:set>
                                      <p:cBhvr>
                                        <p:cTn id="129" dur="1" fill="hold">
                                          <p:stCondLst>
                                            <p:cond delay="0"/>
                                          </p:stCondLst>
                                        </p:cTn>
                                        <p:tgtEl>
                                          <p:spTgt spid="20"/>
                                        </p:tgtEl>
                                        <p:attrNameLst>
                                          <p:attrName>style.visibility</p:attrName>
                                        </p:attrNameLst>
                                      </p:cBhvr>
                                      <p:to>
                                        <p:strVal val="visible"/>
                                      </p:to>
                                    </p:set>
                                    <p:anim calcmode="lin" valueType="num">
                                      <p:cBhvr additive="base">
                                        <p:cTn id="130" dur="2000" fill="hold"/>
                                        <p:tgtEl>
                                          <p:spTgt spid="20"/>
                                        </p:tgtEl>
                                        <p:attrNameLst>
                                          <p:attrName>ppt_x</p:attrName>
                                        </p:attrNameLst>
                                      </p:cBhvr>
                                      <p:tavLst>
                                        <p:tav tm="0">
                                          <p:val>
                                            <p:strVal val="#ppt_x"/>
                                          </p:val>
                                        </p:tav>
                                        <p:tav tm="100000">
                                          <p:val>
                                            <p:strVal val="#ppt_x"/>
                                          </p:val>
                                        </p:tav>
                                      </p:tavLst>
                                    </p:anim>
                                    <p:anim calcmode="lin" valueType="num">
                                      <p:cBhvr additive="base">
                                        <p:cTn id="131" dur="2000" fill="hold"/>
                                        <p:tgtEl>
                                          <p:spTgt spid="20"/>
                                        </p:tgtEl>
                                        <p:attrNameLst>
                                          <p:attrName>ppt_y</p:attrName>
                                        </p:attrNameLst>
                                      </p:cBhvr>
                                      <p:tavLst>
                                        <p:tav tm="0">
                                          <p:val>
                                            <p:strVal val="0-#ppt_h/2"/>
                                          </p:val>
                                        </p:tav>
                                        <p:tav tm="100000">
                                          <p:val>
                                            <p:strVal val="#ppt_y"/>
                                          </p:val>
                                        </p:tav>
                                      </p:tavLst>
                                    </p:anim>
                                  </p:childTnLst>
                                </p:cTn>
                              </p:par>
                              <p:par>
                                <p:cTn id="132" presetID="2" presetClass="entr" presetSubtype="1" fill="hold" grpId="1" nodeType="withEffect">
                                  <p:stCondLst>
                                    <p:cond delay="0"/>
                                  </p:stCondLst>
                                  <p:childTnLst>
                                    <p:set>
                                      <p:cBhvr>
                                        <p:cTn id="133" dur="1" fill="hold">
                                          <p:stCondLst>
                                            <p:cond delay="0"/>
                                          </p:stCondLst>
                                        </p:cTn>
                                        <p:tgtEl>
                                          <p:spTgt spid="21"/>
                                        </p:tgtEl>
                                        <p:attrNameLst>
                                          <p:attrName>style.visibility</p:attrName>
                                        </p:attrNameLst>
                                      </p:cBhvr>
                                      <p:to>
                                        <p:strVal val="visible"/>
                                      </p:to>
                                    </p:set>
                                    <p:anim calcmode="lin" valueType="num">
                                      <p:cBhvr additive="base">
                                        <p:cTn id="134" dur="2000" fill="hold"/>
                                        <p:tgtEl>
                                          <p:spTgt spid="21"/>
                                        </p:tgtEl>
                                        <p:attrNameLst>
                                          <p:attrName>ppt_x</p:attrName>
                                        </p:attrNameLst>
                                      </p:cBhvr>
                                      <p:tavLst>
                                        <p:tav tm="0">
                                          <p:val>
                                            <p:strVal val="#ppt_x"/>
                                          </p:val>
                                        </p:tav>
                                        <p:tav tm="100000">
                                          <p:val>
                                            <p:strVal val="#ppt_x"/>
                                          </p:val>
                                        </p:tav>
                                      </p:tavLst>
                                    </p:anim>
                                    <p:anim calcmode="lin" valueType="num">
                                      <p:cBhvr additive="base">
                                        <p:cTn id="135" dur="2000" fill="hold"/>
                                        <p:tgtEl>
                                          <p:spTgt spid="21"/>
                                        </p:tgtEl>
                                        <p:attrNameLst>
                                          <p:attrName>ppt_y</p:attrName>
                                        </p:attrNameLst>
                                      </p:cBhvr>
                                      <p:tavLst>
                                        <p:tav tm="0">
                                          <p:val>
                                            <p:strVal val="0-#ppt_h/2"/>
                                          </p:val>
                                        </p:tav>
                                        <p:tav tm="100000">
                                          <p:val>
                                            <p:strVal val="#ppt_y"/>
                                          </p:val>
                                        </p:tav>
                                      </p:tavLst>
                                    </p:anim>
                                  </p:childTnLst>
                                </p:cTn>
                              </p:par>
                              <p:par>
                                <p:cTn id="136" presetID="2" presetClass="entr" presetSubtype="1" fill="hold" grpId="1" nodeType="withEffect">
                                  <p:stCondLst>
                                    <p:cond delay="0"/>
                                  </p:stCondLst>
                                  <p:childTnLst>
                                    <p:set>
                                      <p:cBhvr>
                                        <p:cTn id="137" dur="1" fill="hold">
                                          <p:stCondLst>
                                            <p:cond delay="0"/>
                                          </p:stCondLst>
                                        </p:cTn>
                                        <p:tgtEl>
                                          <p:spTgt spid="22"/>
                                        </p:tgtEl>
                                        <p:attrNameLst>
                                          <p:attrName>style.visibility</p:attrName>
                                        </p:attrNameLst>
                                      </p:cBhvr>
                                      <p:to>
                                        <p:strVal val="visible"/>
                                      </p:to>
                                    </p:set>
                                    <p:anim calcmode="lin" valueType="num">
                                      <p:cBhvr additive="base">
                                        <p:cTn id="138" dur="2000" fill="hold"/>
                                        <p:tgtEl>
                                          <p:spTgt spid="22"/>
                                        </p:tgtEl>
                                        <p:attrNameLst>
                                          <p:attrName>ppt_x</p:attrName>
                                        </p:attrNameLst>
                                      </p:cBhvr>
                                      <p:tavLst>
                                        <p:tav tm="0">
                                          <p:val>
                                            <p:strVal val="#ppt_x"/>
                                          </p:val>
                                        </p:tav>
                                        <p:tav tm="100000">
                                          <p:val>
                                            <p:strVal val="#ppt_x"/>
                                          </p:val>
                                        </p:tav>
                                      </p:tavLst>
                                    </p:anim>
                                    <p:anim calcmode="lin" valueType="num">
                                      <p:cBhvr additive="base">
                                        <p:cTn id="139" dur="2000" fill="hold"/>
                                        <p:tgtEl>
                                          <p:spTgt spid="22"/>
                                        </p:tgtEl>
                                        <p:attrNameLst>
                                          <p:attrName>ppt_y</p:attrName>
                                        </p:attrNameLst>
                                      </p:cBhvr>
                                      <p:tavLst>
                                        <p:tav tm="0">
                                          <p:val>
                                            <p:strVal val="0-#ppt_h/2"/>
                                          </p:val>
                                        </p:tav>
                                        <p:tav tm="100000">
                                          <p:val>
                                            <p:strVal val="#ppt_y"/>
                                          </p:val>
                                        </p:tav>
                                      </p:tavLst>
                                    </p:anim>
                                  </p:childTnLst>
                                </p:cTn>
                              </p:par>
                            </p:childTnLst>
                          </p:cTn>
                        </p:par>
                        <p:par>
                          <p:cTn id="140" fill="hold">
                            <p:stCondLst>
                              <p:cond delay="2000"/>
                            </p:stCondLst>
                            <p:childTnLst>
                              <p:par>
                                <p:cTn id="141" presetID="2" presetClass="exit" presetSubtype="1" fill="hold" grpId="2" nodeType="afterEffect">
                                  <p:stCondLst>
                                    <p:cond delay="0"/>
                                  </p:stCondLst>
                                  <p:childTnLst>
                                    <p:anim calcmode="lin" valueType="num">
                                      <p:cBhvr additive="base">
                                        <p:cTn id="142" dur="2000"/>
                                        <p:tgtEl>
                                          <p:spTgt spid="4"/>
                                        </p:tgtEl>
                                        <p:attrNameLst>
                                          <p:attrName>ppt_x</p:attrName>
                                        </p:attrNameLst>
                                      </p:cBhvr>
                                      <p:tavLst>
                                        <p:tav tm="0">
                                          <p:val>
                                            <p:strVal val="ppt_x"/>
                                          </p:val>
                                        </p:tav>
                                        <p:tav tm="100000">
                                          <p:val>
                                            <p:strVal val="ppt_x"/>
                                          </p:val>
                                        </p:tav>
                                      </p:tavLst>
                                    </p:anim>
                                    <p:anim calcmode="lin" valueType="num">
                                      <p:cBhvr additive="base">
                                        <p:cTn id="143" dur="2000"/>
                                        <p:tgtEl>
                                          <p:spTgt spid="4"/>
                                        </p:tgtEl>
                                        <p:attrNameLst>
                                          <p:attrName>ppt_y</p:attrName>
                                        </p:attrNameLst>
                                      </p:cBhvr>
                                      <p:tavLst>
                                        <p:tav tm="0">
                                          <p:val>
                                            <p:strVal val="ppt_y"/>
                                          </p:val>
                                        </p:tav>
                                        <p:tav tm="100000">
                                          <p:val>
                                            <p:strVal val="0-ppt_h/2"/>
                                          </p:val>
                                        </p:tav>
                                      </p:tavLst>
                                    </p:anim>
                                    <p:set>
                                      <p:cBhvr>
                                        <p:cTn id="144" dur="1" fill="hold">
                                          <p:stCondLst>
                                            <p:cond delay="1999"/>
                                          </p:stCondLst>
                                        </p:cTn>
                                        <p:tgtEl>
                                          <p:spTgt spid="4"/>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2000"/>
                                        <p:tgtEl>
                                          <p:spTgt spid="5"/>
                                        </p:tgtEl>
                                        <p:attrNameLst>
                                          <p:attrName>ppt_x</p:attrName>
                                        </p:attrNameLst>
                                      </p:cBhvr>
                                      <p:tavLst>
                                        <p:tav tm="0">
                                          <p:val>
                                            <p:strVal val="ppt_x"/>
                                          </p:val>
                                        </p:tav>
                                        <p:tav tm="100000">
                                          <p:val>
                                            <p:strVal val="ppt_x"/>
                                          </p:val>
                                        </p:tav>
                                      </p:tavLst>
                                    </p:anim>
                                    <p:anim calcmode="lin" valueType="num">
                                      <p:cBhvr additive="base">
                                        <p:cTn id="147" dur="2000"/>
                                        <p:tgtEl>
                                          <p:spTgt spid="5"/>
                                        </p:tgtEl>
                                        <p:attrNameLst>
                                          <p:attrName>ppt_y</p:attrName>
                                        </p:attrNameLst>
                                      </p:cBhvr>
                                      <p:tavLst>
                                        <p:tav tm="0">
                                          <p:val>
                                            <p:strVal val="ppt_y"/>
                                          </p:val>
                                        </p:tav>
                                        <p:tav tm="100000">
                                          <p:val>
                                            <p:strVal val="0-ppt_h/2"/>
                                          </p:val>
                                        </p:tav>
                                      </p:tavLst>
                                    </p:anim>
                                    <p:set>
                                      <p:cBhvr>
                                        <p:cTn id="148" dur="1" fill="hold">
                                          <p:stCondLst>
                                            <p:cond delay="1999"/>
                                          </p:stCondLst>
                                        </p:cTn>
                                        <p:tgtEl>
                                          <p:spTgt spid="5"/>
                                        </p:tgtEl>
                                        <p:attrNameLst>
                                          <p:attrName>style.visibility</p:attrName>
                                        </p:attrNameLst>
                                      </p:cBhvr>
                                      <p:to>
                                        <p:strVal val="hidden"/>
                                      </p:to>
                                    </p:set>
                                  </p:childTnLst>
                                </p:cTn>
                              </p:par>
                              <p:par>
                                <p:cTn id="149" presetID="2" presetClass="exit" presetSubtype="1" fill="hold" nodeType="withEffect">
                                  <p:stCondLst>
                                    <p:cond delay="0"/>
                                  </p:stCondLst>
                                  <p:childTnLst>
                                    <p:anim calcmode="lin" valueType="num">
                                      <p:cBhvr additive="base">
                                        <p:cTn id="150" dur="2000"/>
                                        <p:tgtEl>
                                          <p:spTgt spid="6"/>
                                        </p:tgtEl>
                                        <p:attrNameLst>
                                          <p:attrName>ppt_x</p:attrName>
                                        </p:attrNameLst>
                                      </p:cBhvr>
                                      <p:tavLst>
                                        <p:tav tm="0">
                                          <p:val>
                                            <p:strVal val="ppt_x"/>
                                          </p:val>
                                        </p:tav>
                                        <p:tav tm="100000">
                                          <p:val>
                                            <p:strVal val="ppt_x"/>
                                          </p:val>
                                        </p:tav>
                                      </p:tavLst>
                                    </p:anim>
                                    <p:anim calcmode="lin" valueType="num">
                                      <p:cBhvr additive="base">
                                        <p:cTn id="151" dur="2000"/>
                                        <p:tgtEl>
                                          <p:spTgt spid="6"/>
                                        </p:tgtEl>
                                        <p:attrNameLst>
                                          <p:attrName>ppt_y</p:attrName>
                                        </p:attrNameLst>
                                      </p:cBhvr>
                                      <p:tavLst>
                                        <p:tav tm="0">
                                          <p:val>
                                            <p:strVal val="ppt_y"/>
                                          </p:val>
                                        </p:tav>
                                        <p:tav tm="100000">
                                          <p:val>
                                            <p:strVal val="0-ppt_h/2"/>
                                          </p:val>
                                        </p:tav>
                                      </p:tavLst>
                                    </p:anim>
                                    <p:set>
                                      <p:cBhvr>
                                        <p:cTn id="152" dur="1" fill="hold">
                                          <p:stCondLst>
                                            <p:cond delay="1999"/>
                                          </p:stCondLst>
                                        </p:cTn>
                                        <p:tgtEl>
                                          <p:spTgt spid="6"/>
                                        </p:tgtEl>
                                        <p:attrNameLst>
                                          <p:attrName>style.visibility</p:attrName>
                                        </p:attrNameLst>
                                      </p:cBhvr>
                                      <p:to>
                                        <p:strVal val="hidden"/>
                                      </p:to>
                                    </p:set>
                                  </p:childTnLst>
                                </p:cTn>
                              </p:par>
                              <p:par>
                                <p:cTn id="153" presetID="2" presetClass="exit" presetSubtype="1" fill="hold" nodeType="withEffect">
                                  <p:stCondLst>
                                    <p:cond delay="0"/>
                                  </p:stCondLst>
                                  <p:childTnLst>
                                    <p:anim calcmode="lin" valueType="num">
                                      <p:cBhvr additive="base">
                                        <p:cTn id="154" dur="2000"/>
                                        <p:tgtEl>
                                          <p:spTgt spid="7"/>
                                        </p:tgtEl>
                                        <p:attrNameLst>
                                          <p:attrName>ppt_x</p:attrName>
                                        </p:attrNameLst>
                                      </p:cBhvr>
                                      <p:tavLst>
                                        <p:tav tm="0">
                                          <p:val>
                                            <p:strVal val="ppt_x"/>
                                          </p:val>
                                        </p:tav>
                                        <p:tav tm="100000">
                                          <p:val>
                                            <p:strVal val="ppt_x"/>
                                          </p:val>
                                        </p:tav>
                                      </p:tavLst>
                                    </p:anim>
                                    <p:anim calcmode="lin" valueType="num">
                                      <p:cBhvr additive="base">
                                        <p:cTn id="155" dur="2000"/>
                                        <p:tgtEl>
                                          <p:spTgt spid="7"/>
                                        </p:tgtEl>
                                        <p:attrNameLst>
                                          <p:attrName>ppt_y</p:attrName>
                                        </p:attrNameLst>
                                      </p:cBhvr>
                                      <p:tavLst>
                                        <p:tav tm="0">
                                          <p:val>
                                            <p:strVal val="ppt_y"/>
                                          </p:val>
                                        </p:tav>
                                        <p:tav tm="100000">
                                          <p:val>
                                            <p:strVal val="0-ppt_h/2"/>
                                          </p:val>
                                        </p:tav>
                                      </p:tavLst>
                                    </p:anim>
                                    <p:set>
                                      <p:cBhvr>
                                        <p:cTn id="156" dur="1" fill="hold">
                                          <p:stCondLst>
                                            <p:cond delay="1999"/>
                                          </p:stCondLst>
                                        </p:cTn>
                                        <p:tgtEl>
                                          <p:spTgt spid="7"/>
                                        </p:tgtEl>
                                        <p:attrNameLst>
                                          <p:attrName>style.visibility</p:attrName>
                                        </p:attrNameLst>
                                      </p:cBhvr>
                                      <p:to>
                                        <p:strVal val="hidden"/>
                                      </p:to>
                                    </p:set>
                                  </p:childTnLst>
                                </p:cTn>
                              </p:par>
                              <p:par>
                                <p:cTn id="157" presetID="2" presetClass="exit" presetSubtype="1" fill="hold" nodeType="withEffect">
                                  <p:stCondLst>
                                    <p:cond delay="0"/>
                                  </p:stCondLst>
                                  <p:childTnLst>
                                    <p:anim calcmode="lin" valueType="num">
                                      <p:cBhvr additive="base">
                                        <p:cTn id="158" dur="2000"/>
                                        <p:tgtEl>
                                          <p:spTgt spid="8"/>
                                        </p:tgtEl>
                                        <p:attrNameLst>
                                          <p:attrName>ppt_x</p:attrName>
                                        </p:attrNameLst>
                                      </p:cBhvr>
                                      <p:tavLst>
                                        <p:tav tm="0">
                                          <p:val>
                                            <p:strVal val="ppt_x"/>
                                          </p:val>
                                        </p:tav>
                                        <p:tav tm="100000">
                                          <p:val>
                                            <p:strVal val="ppt_x"/>
                                          </p:val>
                                        </p:tav>
                                      </p:tavLst>
                                    </p:anim>
                                    <p:anim calcmode="lin" valueType="num">
                                      <p:cBhvr additive="base">
                                        <p:cTn id="159" dur="2000"/>
                                        <p:tgtEl>
                                          <p:spTgt spid="8"/>
                                        </p:tgtEl>
                                        <p:attrNameLst>
                                          <p:attrName>ppt_y</p:attrName>
                                        </p:attrNameLst>
                                      </p:cBhvr>
                                      <p:tavLst>
                                        <p:tav tm="0">
                                          <p:val>
                                            <p:strVal val="ppt_y"/>
                                          </p:val>
                                        </p:tav>
                                        <p:tav tm="100000">
                                          <p:val>
                                            <p:strVal val="0-ppt_h/2"/>
                                          </p:val>
                                        </p:tav>
                                      </p:tavLst>
                                    </p:anim>
                                    <p:set>
                                      <p:cBhvr>
                                        <p:cTn id="160" dur="1" fill="hold">
                                          <p:stCondLst>
                                            <p:cond delay="1999"/>
                                          </p:stCondLst>
                                        </p:cTn>
                                        <p:tgtEl>
                                          <p:spTgt spid="8"/>
                                        </p:tgtEl>
                                        <p:attrNameLst>
                                          <p:attrName>style.visibility</p:attrName>
                                        </p:attrNameLst>
                                      </p:cBhvr>
                                      <p:to>
                                        <p:strVal val="hidden"/>
                                      </p:to>
                                    </p:set>
                                  </p:childTnLst>
                                </p:cTn>
                              </p:par>
                              <p:par>
                                <p:cTn id="161" presetID="2" presetClass="exit" presetSubtype="1" fill="hold" nodeType="withEffect">
                                  <p:stCondLst>
                                    <p:cond delay="0"/>
                                  </p:stCondLst>
                                  <p:childTnLst>
                                    <p:anim calcmode="lin" valueType="num">
                                      <p:cBhvr additive="base">
                                        <p:cTn id="162" dur="2000"/>
                                        <p:tgtEl>
                                          <p:spTgt spid="9"/>
                                        </p:tgtEl>
                                        <p:attrNameLst>
                                          <p:attrName>ppt_x</p:attrName>
                                        </p:attrNameLst>
                                      </p:cBhvr>
                                      <p:tavLst>
                                        <p:tav tm="0">
                                          <p:val>
                                            <p:strVal val="ppt_x"/>
                                          </p:val>
                                        </p:tav>
                                        <p:tav tm="100000">
                                          <p:val>
                                            <p:strVal val="ppt_x"/>
                                          </p:val>
                                        </p:tav>
                                      </p:tavLst>
                                    </p:anim>
                                    <p:anim calcmode="lin" valueType="num">
                                      <p:cBhvr additive="base">
                                        <p:cTn id="163" dur="2000"/>
                                        <p:tgtEl>
                                          <p:spTgt spid="9"/>
                                        </p:tgtEl>
                                        <p:attrNameLst>
                                          <p:attrName>ppt_y</p:attrName>
                                        </p:attrNameLst>
                                      </p:cBhvr>
                                      <p:tavLst>
                                        <p:tav tm="0">
                                          <p:val>
                                            <p:strVal val="ppt_y"/>
                                          </p:val>
                                        </p:tav>
                                        <p:tav tm="100000">
                                          <p:val>
                                            <p:strVal val="0-ppt_h/2"/>
                                          </p:val>
                                        </p:tav>
                                      </p:tavLst>
                                    </p:anim>
                                    <p:set>
                                      <p:cBhvr>
                                        <p:cTn id="164" dur="1" fill="hold">
                                          <p:stCondLst>
                                            <p:cond delay="1999"/>
                                          </p:stCondLst>
                                        </p:cTn>
                                        <p:tgtEl>
                                          <p:spTgt spid="9"/>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2000"/>
                                        <p:tgtEl>
                                          <p:spTgt spid="10"/>
                                        </p:tgtEl>
                                        <p:attrNameLst>
                                          <p:attrName>ppt_x</p:attrName>
                                        </p:attrNameLst>
                                      </p:cBhvr>
                                      <p:tavLst>
                                        <p:tav tm="0">
                                          <p:val>
                                            <p:strVal val="ppt_x"/>
                                          </p:val>
                                        </p:tav>
                                        <p:tav tm="100000">
                                          <p:val>
                                            <p:strVal val="ppt_x"/>
                                          </p:val>
                                        </p:tav>
                                      </p:tavLst>
                                    </p:anim>
                                    <p:anim calcmode="lin" valueType="num">
                                      <p:cBhvr additive="base">
                                        <p:cTn id="167" dur="2000"/>
                                        <p:tgtEl>
                                          <p:spTgt spid="10"/>
                                        </p:tgtEl>
                                        <p:attrNameLst>
                                          <p:attrName>ppt_y</p:attrName>
                                        </p:attrNameLst>
                                      </p:cBhvr>
                                      <p:tavLst>
                                        <p:tav tm="0">
                                          <p:val>
                                            <p:strVal val="ppt_y"/>
                                          </p:val>
                                        </p:tav>
                                        <p:tav tm="100000">
                                          <p:val>
                                            <p:strVal val="0-ppt_h/2"/>
                                          </p:val>
                                        </p:tav>
                                      </p:tavLst>
                                    </p:anim>
                                    <p:set>
                                      <p:cBhvr>
                                        <p:cTn id="168" dur="1" fill="hold">
                                          <p:stCondLst>
                                            <p:cond delay="1999"/>
                                          </p:stCondLst>
                                        </p:cTn>
                                        <p:tgtEl>
                                          <p:spTgt spid="10"/>
                                        </p:tgtEl>
                                        <p:attrNameLst>
                                          <p:attrName>style.visibility</p:attrName>
                                        </p:attrNameLst>
                                      </p:cBhvr>
                                      <p:to>
                                        <p:strVal val="hidden"/>
                                      </p:to>
                                    </p:set>
                                  </p:childTnLst>
                                </p:cTn>
                              </p:par>
                              <p:par>
                                <p:cTn id="169" presetID="2" presetClass="exit" presetSubtype="1" fill="hold" nodeType="withEffect">
                                  <p:stCondLst>
                                    <p:cond delay="0"/>
                                  </p:stCondLst>
                                  <p:childTnLst>
                                    <p:anim calcmode="lin" valueType="num">
                                      <p:cBhvr additive="base">
                                        <p:cTn id="170" dur="2000"/>
                                        <p:tgtEl>
                                          <p:spTgt spid="11"/>
                                        </p:tgtEl>
                                        <p:attrNameLst>
                                          <p:attrName>ppt_x</p:attrName>
                                        </p:attrNameLst>
                                      </p:cBhvr>
                                      <p:tavLst>
                                        <p:tav tm="0">
                                          <p:val>
                                            <p:strVal val="ppt_x"/>
                                          </p:val>
                                        </p:tav>
                                        <p:tav tm="100000">
                                          <p:val>
                                            <p:strVal val="ppt_x"/>
                                          </p:val>
                                        </p:tav>
                                      </p:tavLst>
                                    </p:anim>
                                    <p:anim calcmode="lin" valueType="num">
                                      <p:cBhvr additive="base">
                                        <p:cTn id="171" dur="2000"/>
                                        <p:tgtEl>
                                          <p:spTgt spid="11"/>
                                        </p:tgtEl>
                                        <p:attrNameLst>
                                          <p:attrName>ppt_y</p:attrName>
                                        </p:attrNameLst>
                                      </p:cBhvr>
                                      <p:tavLst>
                                        <p:tav tm="0">
                                          <p:val>
                                            <p:strVal val="ppt_y"/>
                                          </p:val>
                                        </p:tav>
                                        <p:tav tm="100000">
                                          <p:val>
                                            <p:strVal val="0-ppt_h/2"/>
                                          </p:val>
                                        </p:tav>
                                      </p:tavLst>
                                    </p:anim>
                                    <p:set>
                                      <p:cBhvr>
                                        <p:cTn id="172" dur="1" fill="hold">
                                          <p:stCondLst>
                                            <p:cond delay="1999"/>
                                          </p:stCondLst>
                                        </p:cTn>
                                        <p:tgtEl>
                                          <p:spTgt spid="11"/>
                                        </p:tgtEl>
                                        <p:attrNameLst>
                                          <p:attrName>style.visibility</p:attrName>
                                        </p:attrNameLst>
                                      </p:cBhvr>
                                      <p:to>
                                        <p:strVal val="hidden"/>
                                      </p:to>
                                    </p:set>
                                  </p:childTnLst>
                                </p:cTn>
                              </p:par>
                              <p:par>
                                <p:cTn id="173" presetID="2" presetClass="exit" presetSubtype="1" fill="hold" nodeType="withEffect">
                                  <p:stCondLst>
                                    <p:cond delay="0"/>
                                  </p:stCondLst>
                                  <p:childTnLst>
                                    <p:anim calcmode="lin" valueType="num">
                                      <p:cBhvr additive="base">
                                        <p:cTn id="174" dur="2000"/>
                                        <p:tgtEl>
                                          <p:spTgt spid="12"/>
                                        </p:tgtEl>
                                        <p:attrNameLst>
                                          <p:attrName>ppt_x</p:attrName>
                                        </p:attrNameLst>
                                      </p:cBhvr>
                                      <p:tavLst>
                                        <p:tav tm="0">
                                          <p:val>
                                            <p:strVal val="ppt_x"/>
                                          </p:val>
                                        </p:tav>
                                        <p:tav tm="100000">
                                          <p:val>
                                            <p:strVal val="ppt_x"/>
                                          </p:val>
                                        </p:tav>
                                      </p:tavLst>
                                    </p:anim>
                                    <p:anim calcmode="lin" valueType="num">
                                      <p:cBhvr additive="base">
                                        <p:cTn id="175" dur="2000"/>
                                        <p:tgtEl>
                                          <p:spTgt spid="12"/>
                                        </p:tgtEl>
                                        <p:attrNameLst>
                                          <p:attrName>ppt_y</p:attrName>
                                        </p:attrNameLst>
                                      </p:cBhvr>
                                      <p:tavLst>
                                        <p:tav tm="0">
                                          <p:val>
                                            <p:strVal val="ppt_y"/>
                                          </p:val>
                                        </p:tav>
                                        <p:tav tm="100000">
                                          <p:val>
                                            <p:strVal val="0-ppt_h/2"/>
                                          </p:val>
                                        </p:tav>
                                      </p:tavLst>
                                    </p:anim>
                                    <p:set>
                                      <p:cBhvr>
                                        <p:cTn id="176" dur="1" fill="hold">
                                          <p:stCondLst>
                                            <p:cond delay="1999"/>
                                          </p:stCondLst>
                                        </p:cTn>
                                        <p:tgtEl>
                                          <p:spTgt spid="12"/>
                                        </p:tgtEl>
                                        <p:attrNameLst>
                                          <p:attrName>style.visibility</p:attrName>
                                        </p:attrNameLst>
                                      </p:cBhvr>
                                      <p:to>
                                        <p:strVal val="hidden"/>
                                      </p:to>
                                    </p:set>
                                  </p:childTnLst>
                                </p:cTn>
                              </p:par>
                              <p:par>
                                <p:cTn id="177" presetID="2" presetClass="exit" presetSubtype="1" fill="hold" nodeType="withEffect">
                                  <p:stCondLst>
                                    <p:cond delay="0"/>
                                  </p:stCondLst>
                                  <p:childTnLst>
                                    <p:anim calcmode="lin" valueType="num">
                                      <p:cBhvr additive="base">
                                        <p:cTn id="178" dur="2000"/>
                                        <p:tgtEl>
                                          <p:spTgt spid="13"/>
                                        </p:tgtEl>
                                        <p:attrNameLst>
                                          <p:attrName>ppt_x</p:attrName>
                                        </p:attrNameLst>
                                      </p:cBhvr>
                                      <p:tavLst>
                                        <p:tav tm="0">
                                          <p:val>
                                            <p:strVal val="ppt_x"/>
                                          </p:val>
                                        </p:tav>
                                        <p:tav tm="100000">
                                          <p:val>
                                            <p:strVal val="ppt_x"/>
                                          </p:val>
                                        </p:tav>
                                      </p:tavLst>
                                    </p:anim>
                                    <p:anim calcmode="lin" valueType="num">
                                      <p:cBhvr additive="base">
                                        <p:cTn id="179" dur="2000"/>
                                        <p:tgtEl>
                                          <p:spTgt spid="13"/>
                                        </p:tgtEl>
                                        <p:attrNameLst>
                                          <p:attrName>ppt_y</p:attrName>
                                        </p:attrNameLst>
                                      </p:cBhvr>
                                      <p:tavLst>
                                        <p:tav tm="0">
                                          <p:val>
                                            <p:strVal val="ppt_y"/>
                                          </p:val>
                                        </p:tav>
                                        <p:tav tm="100000">
                                          <p:val>
                                            <p:strVal val="0-ppt_h/2"/>
                                          </p:val>
                                        </p:tav>
                                      </p:tavLst>
                                    </p:anim>
                                    <p:set>
                                      <p:cBhvr>
                                        <p:cTn id="180" dur="1" fill="hold">
                                          <p:stCondLst>
                                            <p:cond delay="1999"/>
                                          </p:stCondLst>
                                        </p:cTn>
                                        <p:tgtEl>
                                          <p:spTgt spid="13"/>
                                        </p:tgtEl>
                                        <p:attrNameLst>
                                          <p:attrName>style.visibility</p:attrName>
                                        </p:attrNameLst>
                                      </p:cBhvr>
                                      <p:to>
                                        <p:strVal val="hidden"/>
                                      </p:to>
                                    </p:set>
                                  </p:childTnLst>
                                </p:cTn>
                              </p:par>
                              <p:par>
                                <p:cTn id="181" presetID="2" presetClass="exit" presetSubtype="1" fill="hold" nodeType="withEffect">
                                  <p:stCondLst>
                                    <p:cond delay="0"/>
                                  </p:stCondLst>
                                  <p:childTnLst>
                                    <p:anim calcmode="lin" valueType="num">
                                      <p:cBhvr additive="base">
                                        <p:cTn id="182" dur="2000"/>
                                        <p:tgtEl>
                                          <p:spTgt spid="14"/>
                                        </p:tgtEl>
                                        <p:attrNameLst>
                                          <p:attrName>ppt_x</p:attrName>
                                        </p:attrNameLst>
                                      </p:cBhvr>
                                      <p:tavLst>
                                        <p:tav tm="0">
                                          <p:val>
                                            <p:strVal val="ppt_x"/>
                                          </p:val>
                                        </p:tav>
                                        <p:tav tm="100000">
                                          <p:val>
                                            <p:strVal val="ppt_x"/>
                                          </p:val>
                                        </p:tav>
                                      </p:tavLst>
                                    </p:anim>
                                    <p:anim calcmode="lin" valueType="num">
                                      <p:cBhvr additive="base">
                                        <p:cTn id="183" dur="2000"/>
                                        <p:tgtEl>
                                          <p:spTgt spid="14"/>
                                        </p:tgtEl>
                                        <p:attrNameLst>
                                          <p:attrName>ppt_y</p:attrName>
                                        </p:attrNameLst>
                                      </p:cBhvr>
                                      <p:tavLst>
                                        <p:tav tm="0">
                                          <p:val>
                                            <p:strVal val="ppt_y"/>
                                          </p:val>
                                        </p:tav>
                                        <p:tav tm="100000">
                                          <p:val>
                                            <p:strVal val="0-ppt_h/2"/>
                                          </p:val>
                                        </p:tav>
                                      </p:tavLst>
                                    </p:anim>
                                    <p:set>
                                      <p:cBhvr>
                                        <p:cTn id="184" dur="1" fill="hold">
                                          <p:stCondLst>
                                            <p:cond delay="1999"/>
                                          </p:stCondLst>
                                        </p:cTn>
                                        <p:tgtEl>
                                          <p:spTgt spid="14"/>
                                        </p:tgtEl>
                                        <p:attrNameLst>
                                          <p:attrName>style.visibility</p:attrName>
                                        </p:attrNameLst>
                                      </p:cBhvr>
                                      <p:to>
                                        <p:strVal val="hidden"/>
                                      </p:to>
                                    </p:set>
                                  </p:childTnLst>
                                </p:cTn>
                              </p:par>
                              <p:par>
                                <p:cTn id="185" presetID="2" presetClass="exit" presetSubtype="1" fill="hold" nodeType="withEffect">
                                  <p:stCondLst>
                                    <p:cond delay="0"/>
                                  </p:stCondLst>
                                  <p:childTnLst>
                                    <p:anim calcmode="lin" valueType="num">
                                      <p:cBhvr additive="base">
                                        <p:cTn id="186" dur="2000"/>
                                        <p:tgtEl>
                                          <p:spTgt spid="15"/>
                                        </p:tgtEl>
                                        <p:attrNameLst>
                                          <p:attrName>ppt_x</p:attrName>
                                        </p:attrNameLst>
                                      </p:cBhvr>
                                      <p:tavLst>
                                        <p:tav tm="0">
                                          <p:val>
                                            <p:strVal val="ppt_x"/>
                                          </p:val>
                                        </p:tav>
                                        <p:tav tm="100000">
                                          <p:val>
                                            <p:strVal val="ppt_x"/>
                                          </p:val>
                                        </p:tav>
                                      </p:tavLst>
                                    </p:anim>
                                    <p:anim calcmode="lin" valueType="num">
                                      <p:cBhvr additive="base">
                                        <p:cTn id="187" dur="2000"/>
                                        <p:tgtEl>
                                          <p:spTgt spid="15"/>
                                        </p:tgtEl>
                                        <p:attrNameLst>
                                          <p:attrName>ppt_y</p:attrName>
                                        </p:attrNameLst>
                                      </p:cBhvr>
                                      <p:tavLst>
                                        <p:tav tm="0">
                                          <p:val>
                                            <p:strVal val="ppt_y"/>
                                          </p:val>
                                        </p:tav>
                                        <p:tav tm="100000">
                                          <p:val>
                                            <p:strVal val="0-ppt_h/2"/>
                                          </p:val>
                                        </p:tav>
                                      </p:tavLst>
                                    </p:anim>
                                    <p:set>
                                      <p:cBhvr>
                                        <p:cTn id="188" dur="1" fill="hold">
                                          <p:stCondLst>
                                            <p:cond delay="1999"/>
                                          </p:stCondLst>
                                        </p:cTn>
                                        <p:tgtEl>
                                          <p:spTgt spid="15"/>
                                        </p:tgtEl>
                                        <p:attrNameLst>
                                          <p:attrName>style.visibility</p:attrName>
                                        </p:attrNameLst>
                                      </p:cBhvr>
                                      <p:to>
                                        <p:strVal val="hidden"/>
                                      </p:to>
                                    </p:set>
                                  </p:childTnLst>
                                </p:cTn>
                              </p:par>
                              <p:par>
                                <p:cTn id="189" presetID="2" presetClass="exit" presetSubtype="1" fill="hold" nodeType="withEffect">
                                  <p:stCondLst>
                                    <p:cond delay="0"/>
                                  </p:stCondLst>
                                  <p:childTnLst>
                                    <p:anim calcmode="lin" valueType="num">
                                      <p:cBhvr additive="base">
                                        <p:cTn id="190" dur="2000"/>
                                        <p:tgtEl>
                                          <p:spTgt spid="16"/>
                                        </p:tgtEl>
                                        <p:attrNameLst>
                                          <p:attrName>ppt_x</p:attrName>
                                        </p:attrNameLst>
                                      </p:cBhvr>
                                      <p:tavLst>
                                        <p:tav tm="0">
                                          <p:val>
                                            <p:strVal val="ppt_x"/>
                                          </p:val>
                                        </p:tav>
                                        <p:tav tm="100000">
                                          <p:val>
                                            <p:strVal val="ppt_x"/>
                                          </p:val>
                                        </p:tav>
                                      </p:tavLst>
                                    </p:anim>
                                    <p:anim calcmode="lin" valueType="num">
                                      <p:cBhvr additive="base">
                                        <p:cTn id="191" dur="2000"/>
                                        <p:tgtEl>
                                          <p:spTgt spid="16"/>
                                        </p:tgtEl>
                                        <p:attrNameLst>
                                          <p:attrName>ppt_y</p:attrName>
                                        </p:attrNameLst>
                                      </p:cBhvr>
                                      <p:tavLst>
                                        <p:tav tm="0">
                                          <p:val>
                                            <p:strVal val="ppt_y"/>
                                          </p:val>
                                        </p:tav>
                                        <p:tav tm="100000">
                                          <p:val>
                                            <p:strVal val="0-ppt_h/2"/>
                                          </p:val>
                                        </p:tav>
                                      </p:tavLst>
                                    </p:anim>
                                    <p:set>
                                      <p:cBhvr>
                                        <p:cTn id="192" dur="1" fill="hold">
                                          <p:stCondLst>
                                            <p:cond delay="1999"/>
                                          </p:stCondLst>
                                        </p:cTn>
                                        <p:tgtEl>
                                          <p:spTgt spid="16"/>
                                        </p:tgtEl>
                                        <p:attrNameLst>
                                          <p:attrName>style.visibility</p:attrName>
                                        </p:attrNameLst>
                                      </p:cBhvr>
                                      <p:to>
                                        <p:strVal val="hidden"/>
                                      </p:to>
                                    </p:set>
                                  </p:childTnLst>
                                </p:cTn>
                              </p:par>
                              <p:par>
                                <p:cTn id="193" presetID="2" presetClass="exit" presetSubtype="1" fill="hold" nodeType="withEffect">
                                  <p:stCondLst>
                                    <p:cond delay="0"/>
                                  </p:stCondLst>
                                  <p:childTnLst>
                                    <p:anim calcmode="lin" valueType="num">
                                      <p:cBhvr additive="base">
                                        <p:cTn id="194" dur="2000"/>
                                        <p:tgtEl>
                                          <p:spTgt spid="17"/>
                                        </p:tgtEl>
                                        <p:attrNameLst>
                                          <p:attrName>ppt_x</p:attrName>
                                        </p:attrNameLst>
                                      </p:cBhvr>
                                      <p:tavLst>
                                        <p:tav tm="0">
                                          <p:val>
                                            <p:strVal val="ppt_x"/>
                                          </p:val>
                                        </p:tav>
                                        <p:tav tm="100000">
                                          <p:val>
                                            <p:strVal val="ppt_x"/>
                                          </p:val>
                                        </p:tav>
                                      </p:tavLst>
                                    </p:anim>
                                    <p:anim calcmode="lin" valueType="num">
                                      <p:cBhvr additive="base">
                                        <p:cTn id="195" dur="2000"/>
                                        <p:tgtEl>
                                          <p:spTgt spid="17"/>
                                        </p:tgtEl>
                                        <p:attrNameLst>
                                          <p:attrName>ppt_y</p:attrName>
                                        </p:attrNameLst>
                                      </p:cBhvr>
                                      <p:tavLst>
                                        <p:tav tm="0">
                                          <p:val>
                                            <p:strVal val="ppt_y"/>
                                          </p:val>
                                        </p:tav>
                                        <p:tav tm="100000">
                                          <p:val>
                                            <p:strVal val="0-ppt_h/2"/>
                                          </p:val>
                                        </p:tav>
                                      </p:tavLst>
                                    </p:anim>
                                    <p:set>
                                      <p:cBhvr>
                                        <p:cTn id="196" dur="1" fill="hold">
                                          <p:stCondLst>
                                            <p:cond delay="1999"/>
                                          </p:stCondLst>
                                        </p:cTn>
                                        <p:tgtEl>
                                          <p:spTgt spid="17"/>
                                        </p:tgtEl>
                                        <p:attrNameLst>
                                          <p:attrName>style.visibility</p:attrName>
                                        </p:attrNameLst>
                                      </p:cBhvr>
                                      <p:to>
                                        <p:strVal val="hidden"/>
                                      </p:to>
                                    </p:set>
                                  </p:childTnLst>
                                </p:cTn>
                              </p:par>
                              <p:par>
                                <p:cTn id="197" presetID="2" presetClass="exit" presetSubtype="1" fill="hold" nodeType="withEffect">
                                  <p:stCondLst>
                                    <p:cond delay="0"/>
                                  </p:stCondLst>
                                  <p:childTnLst>
                                    <p:anim calcmode="lin" valueType="num">
                                      <p:cBhvr additive="base">
                                        <p:cTn id="198" dur="2000"/>
                                        <p:tgtEl>
                                          <p:spTgt spid="18"/>
                                        </p:tgtEl>
                                        <p:attrNameLst>
                                          <p:attrName>ppt_x</p:attrName>
                                        </p:attrNameLst>
                                      </p:cBhvr>
                                      <p:tavLst>
                                        <p:tav tm="0">
                                          <p:val>
                                            <p:strVal val="ppt_x"/>
                                          </p:val>
                                        </p:tav>
                                        <p:tav tm="100000">
                                          <p:val>
                                            <p:strVal val="ppt_x"/>
                                          </p:val>
                                        </p:tav>
                                      </p:tavLst>
                                    </p:anim>
                                    <p:anim calcmode="lin" valueType="num">
                                      <p:cBhvr additive="base">
                                        <p:cTn id="199" dur="2000"/>
                                        <p:tgtEl>
                                          <p:spTgt spid="18"/>
                                        </p:tgtEl>
                                        <p:attrNameLst>
                                          <p:attrName>ppt_y</p:attrName>
                                        </p:attrNameLst>
                                      </p:cBhvr>
                                      <p:tavLst>
                                        <p:tav tm="0">
                                          <p:val>
                                            <p:strVal val="ppt_y"/>
                                          </p:val>
                                        </p:tav>
                                        <p:tav tm="100000">
                                          <p:val>
                                            <p:strVal val="0-ppt_h/2"/>
                                          </p:val>
                                        </p:tav>
                                      </p:tavLst>
                                    </p:anim>
                                    <p:set>
                                      <p:cBhvr>
                                        <p:cTn id="200" dur="1" fill="hold">
                                          <p:stCondLst>
                                            <p:cond delay="1999"/>
                                          </p:stCondLst>
                                        </p:cTn>
                                        <p:tgtEl>
                                          <p:spTgt spid="18"/>
                                        </p:tgtEl>
                                        <p:attrNameLst>
                                          <p:attrName>style.visibility</p:attrName>
                                        </p:attrNameLst>
                                      </p:cBhvr>
                                      <p:to>
                                        <p:strVal val="hidden"/>
                                      </p:to>
                                    </p:set>
                                  </p:childTnLst>
                                </p:cTn>
                              </p:par>
                              <p:par>
                                <p:cTn id="201" presetID="2" presetClass="exit" presetSubtype="1" fill="hold" nodeType="withEffect">
                                  <p:stCondLst>
                                    <p:cond delay="0"/>
                                  </p:stCondLst>
                                  <p:childTnLst>
                                    <p:anim calcmode="lin" valueType="num">
                                      <p:cBhvr additive="base">
                                        <p:cTn id="202" dur="2000"/>
                                        <p:tgtEl>
                                          <p:spTgt spid="19"/>
                                        </p:tgtEl>
                                        <p:attrNameLst>
                                          <p:attrName>ppt_x</p:attrName>
                                        </p:attrNameLst>
                                      </p:cBhvr>
                                      <p:tavLst>
                                        <p:tav tm="0">
                                          <p:val>
                                            <p:strVal val="ppt_x"/>
                                          </p:val>
                                        </p:tav>
                                        <p:tav tm="100000">
                                          <p:val>
                                            <p:strVal val="ppt_x"/>
                                          </p:val>
                                        </p:tav>
                                      </p:tavLst>
                                    </p:anim>
                                    <p:anim calcmode="lin" valueType="num">
                                      <p:cBhvr additive="base">
                                        <p:cTn id="203" dur="2000"/>
                                        <p:tgtEl>
                                          <p:spTgt spid="19"/>
                                        </p:tgtEl>
                                        <p:attrNameLst>
                                          <p:attrName>ppt_y</p:attrName>
                                        </p:attrNameLst>
                                      </p:cBhvr>
                                      <p:tavLst>
                                        <p:tav tm="0">
                                          <p:val>
                                            <p:strVal val="ppt_y"/>
                                          </p:val>
                                        </p:tav>
                                        <p:tav tm="100000">
                                          <p:val>
                                            <p:strVal val="0-ppt_h/2"/>
                                          </p:val>
                                        </p:tav>
                                      </p:tavLst>
                                    </p:anim>
                                    <p:set>
                                      <p:cBhvr>
                                        <p:cTn id="204" dur="1" fill="hold">
                                          <p:stCondLst>
                                            <p:cond delay="1999"/>
                                          </p:stCondLst>
                                        </p:cTn>
                                        <p:tgtEl>
                                          <p:spTgt spid="19"/>
                                        </p:tgtEl>
                                        <p:attrNameLst>
                                          <p:attrName>style.visibility</p:attrName>
                                        </p:attrNameLst>
                                      </p:cBhvr>
                                      <p:to>
                                        <p:strVal val="hidden"/>
                                      </p:to>
                                    </p:set>
                                  </p:childTnLst>
                                </p:cTn>
                              </p:par>
                              <p:par>
                                <p:cTn id="205" presetID="2" presetClass="exit" presetSubtype="1" fill="hold" nodeType="withEffect">
                                  <p:stCondLst>
                                    <p:cond delay="0"/>
                                  </p:stCondLst>
                                  <p:childTnLst>
                                    <p:anim calcmode="lin" valueType="num">
                                      <p:cBhvr additive="base">
                                        <p:cTn id="206" dur="2000"/>
                                        <p:tgtEl>
                                          <p:spTgt spid="20"/>
                                        </p:tgtEl>
                                        <p:attrNameLst>
                                          <p:attrName>ppt_x</p:attrName>
                                        </p:attrNameLst>
                                      </p:cBhvr>
                                      <p:tavLst>
                                        <p:tav tm="0">
                                          <p:val>
                                            <p:strVal val="ppt_x"/>
                                          </p:val>
                                        </p:tav>
                                        <p:tav tm="100000">
                                          <p:val>
                                            <p:strVal val="ppt_x"/>
                                          </p:val>
                                        </p:tav>
                                      </p:tavLst>
                                    </p:anim>
                                    <p:anim calcmode="lin" valueType="num">
                                      <p:cBhvr additive="base">
                                        <p:cTn id="207" dur="2000"/>
                                        <p:tgtEl>
                                          <p:spTgt spid="20"/>
                                        </p:tgtEl>
                                        <p:attrNameLst>
                                          <p:attrName>ppt_y</p:attrName>
                                        </p:attrNameLst>
                                      </p:cBhvr>
                                      <p:tavLst>
                                        <p:tav tm="0">
                                          <p:val>
                                            <p:strVal val="ppt_y"/>
                                          </p:val>
                                        </p:tav>
                                        <p:tav tm="100000">
                                          <p:val>
                                            <p:strVal val="0-ppt_h/2"/>
                                          </p:val>
                                        </p:tav>
                                      </p:tavLst>
                                    </p:anim>
                                    <p:set>
                                      <p:cBhvr>
                                        <p:cTn id="208" dur="1" fill="hold">
                                          <p:stCondLst>
                                            <p:cond delay="1999"/>
                                          </p:stCondLst>
                                        </p:cTn>
                                        <p:tgtEl>
                                          <p:spTgt spid="20"/>
                                        </p:tgtEl>
                                        <p:attrNameLst>
                                          <p:attrName>style.visibility</p:attrName>
                                        </p:attrNameLst>
                                      </p:cBhvr>
                                      <p:to>
                                        <p:strVal val="hidden"/>
                                      </p:to>
                                    </p:set>
                                  </p:childTnLst>
                                </p:cTn>
                              </p:par>
                              <p:par>
                                <p:cTn id="209" presetID="2" presetClass="exit" presetSubtype="1" fill="hold" nodeType="withEffect">
                                  <p:stCondLst>
                                    <p:cond delay="0"/>
                                  </p:stCondLst>
                                  <p:childTnLst>
                                    <p:anim calcmode="lin" valueType="num">
                                      <p:cBhvr additive="base">
                                        <p:cTn id="210" dur="2000"/>
                                        <p:tgtEl>
                                          <p:spTgt spid="21"/>
                                        </p:tgtEl>
                                        <p:attrNameLst>
                                          <p:attrName>ppt_x</p:attrName>
                                        </p:attrNameLst>
                                      </p:cBhvr>
                                      <p:tavLst>
                                        <p:tav tm="0">
                                          <p:val>
                                            <p:strVal val="ppt_x"/>
                                          </p:val>
                                        </p:tav>
                                        <p:tav tm="100000">
                                          <p:val>
                                            <p:strVal val="ppt_x"/>
                                          </p:val>
                                        </p:tav>
                                      </p:tavLst>
                                    </p:anim>
                                    <p:anim calcmode="lin" valueType="num">
                                      <p:cBhvr additive="base">
                                        <p:cTn id="211" dur="2000"/>
                                        <p:tgtEl>
                                          <p:spTgt spid="21"/>
                                        </p:tgtEl>
                                        <p:attrNameLst>
                                          <p:attrName>ppt_y</p:attrName>
                                        </p:attrNameLst>
                                      </p:cBhvr>
                                      <p:tavLst>
                                        <p:tav tm="0">
                                          <p:val>
                                            <p:strVal val="ppt_y"/>
                                          </p:val>
                                        </p:tav>
                                        <p:tav tm="100000">
                                          <p:val>
                                            <p:strVal val="0-ppt_h/2"/>
                                          </p:val>
                                        </p:tav>
                                      </p:tavLst>
                                    </p:anim>
                                    <p:set>
                                      <p:cBhvr>
                                        <p:cTn id="212" dur="1" fill="hold">
                                          <p:stCondLst>
                                            <p:cond delay="1999"/>
                                          </p:stCondLst>
                                        </p:cTn>
                                        <p:tgtEl>
                                          <p:spTgt spid="21"/>
                                        </p:tgtEl>
                                        <p:attrNameLst>
                                          <p:attrName>style.visibility</p:attrName>
                                        </p:attrNameLst>
                                      </p:cBhvr>
                                      <p:to>
                                        <p:strVal val="hidden"/>
                                      </p:to>
                                    </p:set>
                                  </p:childTnLst>
                                </p:cTn>
                              </p:par>
                              <p:par>
                                <p:cTn id="213" presetID="2" presetClass="exit" presetSubtype="1" fill="hold" nodeType="withEffect">
                                  <p:stCondLst>
                                    <p:cond delay="0"/>
                                  </p:stCondLst>
                                  <p:childTnLst>
                                    <p:anim calcmode="lin" valueType="num">
                                      <p:cBhvr additive="base">
                                        <p:cTn id="214" dur="2000"/>
                                        <p:tgtEl>
                                          <p:spTgt spid="22"/>
                                        </p:tgtEl>
                                        <p:attrNameLst>
                                          <p:attrName>ppt_x</p:attrName>
                                        </p:attrNameLst>
                                      </p:cBhvr>
                                      <p:tavLst>
                                        <p:tav tm="0">
                                          <p:val>
                                            <p:strVal val="ppt_x"/>
                                          </p:val>
                                        </p:tav>
                                        <p:tav tm="100000">
                                          <p:val>
                                            <p:strVal val="ppt_x"/>
                                          </p:val>
                                        </p:tav>
                                      </p:tavLst>
                                    </p:anim>
                                    <p:anim calcmode="lin" valueType="num">
                                      <p:cBhvr additive="base">
                                        <p:cTn id="215" dur="2000"/>
                                        <p:tgtEl>
                                          <p:spTgt spid="22"/>
                                        </p:tgtEl>
                                        <p:attrNameLst>
                                          <p:attrName>ppt_y</p:attrName>
                                        </p:attrNameLst>
                                      </p:cBhvr>
                                      <p:tavLst>
                                        <p:tav tm="0">
                                          <p:val>
                                            <p:strVal val="ppt_y"/>
                                          </p:val>
                                        </p:tav>
                                        <p:tav tm="100000">
                                          <p:val>
                                            <p:strVal val="0-ppt_h/2"/>
                                          </p:val>
                                        </p:tav>
                                      </p:tavLst>
                                    </p:anim>
                                    <p:set>
                                      <p:cBhvr>
                                        <p:cTn id="216" dur="1" fill="hold">
                                          <p:stCondLst>
                                            <p:cond delay="1999"/>
                                          </p:stCondLst>
                                        </p:cTn>
                                        <p:tgtEl>
                                          <p:spTgt spid="22"/>
                                        </p:tgtEl>
                                        <p:attrNameLst>
                                          <p:attrName>style.visibility</p:attrName>
                                        </p:attrNameLst>
                                      </p:cBhvr>
                                      <p:to>
                                        <p:strVal val="hidden"/>
                                      </p:to>
                                    </p:set>
                                  </p:childTnLst>
                                </p:cTn>
                              </p:par>
                              <p:par>
                                <p:cTn id="217" presetID="13" presetClass="exit" presetSubtype="32" fill="hold" nodeType="withEffect">
                                  <p:stCondLst>
                                    <p:cond delay="0"/>
                                  </p:stCondLst>
                                  <p:childTnLst>
                                    <p:animEffect transition="out" filter="plus(out)">
                                      <p:cBhvr>
                                        <p:cTn id="218" dur="2000"/>
                                        <p:tgtEl>
                                          <p:spTgt spid="4"/>
                                        </p:tgtEl>
                                      </p:cBhvr>
                                    </p:animEffect>
                                    <p:set>
                                      <p:cBhvr>
                                        <p:cTn id="219" dur="1" fill="hold">
                                          <p:stCondLst>
                                            <p:cond delay="1999"/>
                                          </p:stCondLst>
                                        </p:cTn>
                                        <p:tgtEl>
                                          <p:spTgt spid="4"/>
                                        </p:tgtEl>
                                        <p:attrNameLst>
                                          <p:attrName>style.visibility</p:attrName>
                                        </p:attrNameLst>
                                      </p:cBhvr>
                                      <p:to>
                                        <p:strVal val="hidden"/>
                                      </p:to>
                                    </p:set>
                                  </p:childTnLst>
                                </p:cTn>
                              </p:par>
                              <p:par>
                                <p:cTn id="220" presetID="13" presetClass="exit" presetSubtype="32" fill="hold" nodeType="withEffect">
                                  <p:stCondLst>
                                    <p:cond delay="0"/>
                                  </p:stCondLst>
                                  <p:childTnLst>
                                    <p:animEffect transition="out" filter="plus(out)">
                                      <p:cBhvr>
                                        <p:cTn id="221" dur="2000"/>
                                        <p:tgtEl>
                                          <p:spTgt spid="5"/>
                                        </p:tgtEl>
                                      </p:cBhvr>
                                    </p:animEffect>
                                    <p:set>
                                      <p:cBhvr>
                                        <p:cTn id="222" dur="1" fill="hold">
                                          <p:stCondLst>
                                            <p:cond delay="1999"/>
                                          </p:stCondLst>
                                        </p:cTn>
                                        <p:tgtEl>
                                          <p:spTgt spid="5"/>
                                        </p:tgtEl>
                                        <p:attrNameLst>
                                          <p:attrName>style.visibility</p:attrName>
                                        </p:attrNameLst>
                                      </p:cBhvr>
                                      <p:to>
                                        <p:strVal val="hidden"/>
                                      </p:to>
                                    </p:set>
                                  </p:childTnLst>
                                </p:cTn>
                              </p:par>
                              <p:par>
                                <p:cTn id="223" presetID="13" presetClass="exit" presetSubtype="32" fill="hold" nodeType="withEffect">
                                  <p:stCondLst>
                                    <p:cond delay="0"/>
                                  </p:stCondLst>
                                  <p:childTnLst>
                                    <p:animEffect transition="out" filter="plus(out)">
                                      <p:cBhvr>
                                        <p:cTn id="224" dur="2000"/>
                                        <p:tgtEl>
                                          <p:spTgt spid="6"/>
                                        </p:tgtEl>
                                      </p:cBhvr>
                                    </p:animEffect>
                                    <p:set>
                                      <p:cBhvr>
                                        <p:cTn id="225" dur="1" fill="hold">
                                          <p:stCondLst>
                                            <p:cond delay="1999"/>
                                          </p:stCondLst>
                                        </p:cTn>
                                        <p:tgtEl>
                                          <p:spTgt spid="6"/>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2000"/>
                                        <p:tgtEl>
                                          <p:spTgt spid="7"/>
                                        </p:tgtEl>
                                      </p:cBhvr>
                                    </p:animEffect>
                                    <p:set>
                                      <p:cBhvr>
                                        <p:cTn id="228" dur="1" fill="hold">
                                          <p:stCondLst>
                                            <p:cond delay="1999"/>
                                          </p:stCondLst>
                                        </p:cTn>
                                        <p:tgtEl>
                                          <p:spTgt spid="7"/>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2000"/>
                                        <p:tgtEl>
                                          <p:spTgt spid="8"/>
                                        </p:tgtEl>
                                      </p:cBhvr>
                                    </p:animEffect>
                                    <p:set>
                                      <p:cBhvr>
                                        <p:cTn id="231" dur="1" fill="hold">
                                          <p:stCondLst>
                                            <p:cond delay="1999"/>
                                          </p:stCondLst>
                                        </p:cTn>
                                        <p:tgtEl>
                                          <p:spTgt spid="8"/>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2000"/>
                                        <p:tgtEl>
                                          <p:spTgt spid="9"/>
                                        </p:tgtEl>
                                      </p:cBhvr>
                                    </p:animEffect>
                                    <p:set>
                                      <p:cBhvr>
                                        <p:cTn id="234" dur="1" fill="hold">
                                          <p:stCondLst>
                                            <p:cond delay="1999"/>
                                          </p:stCondLst>
                                        </p:cTn>
                                        <p:tgtEl>
                                          <p:spTgt spid="9"/>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2000"/>
                                        <p:tgtEl>
                                          <p:spTgt spid="10"/>
                                        </p:tgtEl>
                                      </p:cBhvr>
                                    </p:animEffect>
                                    <p:set>
                                      <p:cBhvr>
                                        <p:cTn id="237" dur="1" fill="hold">
                                          <p:stCondLst>
                                            <p:cond delay="1999"/>
                                          </p:stCondLst>
                                        </p:cTn>
                                        <p:tgtEl>
                                          <p:spTgt spid="10"/>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2000"/>
                                        <p:tgtEl>
                                          <p:spTgt spid="11"/>
                                        </p:tgtEl>
                                      </p:cBhvr>
                                    </p:animEffect>
                                    <p:set>
                                      <p:cBhvr>
                                        <p:cTn id="240" dur="1" fill="hold">
                                          <p:stCondLst>
                                            <p:cond delay="1999"/>
                                          </p:stCondLst>
                                        </p:cTn>
                                        <p:tgtEl>
                                          <p:spTgt spid="11"/>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2000"/>
                                        <p:tgtEl>
                                          <p:spTgt spid="12"/>
                                        </p:tgtEl>
                                      </p:cBhvr>
                                    </p:animEffect>
                                    <p:set>
                                      <p:cBhvr>
                                        <p:cTn id="243" dur="1" fill="hold">
                                          <p:stCondLst>
                                            <p:cond delay="1999"/>
                                          </p:stCondLst>
                                        </p:cTn>
                                        <p:tgtEl>
                                          <p:spTgt spid="12"/>
                                        </p:tgtEl>
                                        <p:attrNameLst>
                                          <p:attrName>style.visibility</p:attrName>
                                        </p:attrNameLst>
                                      </p:cBhvr>
                                      <p:to>
                                        <p:strVal val="hidden"/>
                                      </p:to>
                                    </p:set>
                                  </p:childTnLst>
                                </p:cTn>
                              </p:par>
                              <p:par>
                                <p:cTn id="244" presetID="13" presetClass="exit" presetSubtype="32" fill="hold" nodeType="withEffect">
                                  <p:stCondLst>
                                    <p:cond delay="0"/>
                                  </p:stCondLst>
                                  <p:childTnLst>
                                    <p:animEffect transition="out" filter="plus(out)">
                                      <p:cBhvr>
                                        <p:cTn id="245" dur="2000"/>
                                        <p:tgtEl>
                                          <p:spTgt spid="13"/>
                                        </p:tgtEl>
                                      </p:cBhvr>
                                    </p:animEffect>
                                    <p:set>
                                      <p:cBhvr>
                                        <p:cTn id="246" dur="1" fill="hold">
                                          <p:stCondLst>
                                            <p:cond delay="1999"/>
                                          </p:stCondLst>
                                        </p:cTn>
                                        <p:tgtEl>
                                          <p:spTgt spid="13"/>
                                        </p:tgtEl>
                                        <p:attrNameLst>
                                          <p:attrName>style.visibility</p:attrName>
                                        </p:attrNameLst>
                                      </p:cBhvr>
                                      <p:to>
                                        <p:strVal val="hidden"/>
                                      </p:to>
                                    </p:set>
                                  </p:childTnLst>
                                </p:cTn>
                              </p:par>
                              <p:par>
                                <p:cTn id="247" presetID="13" presetClass="exit" presetSubtype="32" fill="hold" nodeType="withEffect">
                                  <p:stCondLst>
                                    <p:cond delay="0"/>
                                  </p:stCondLst>
                                  <p:childTnLst>
                                    <p:animEffect transition="out" filter="plus(out)">
                                      <p:cBhvr>
                                        <p:cTn id="248" dur="2000"/>
                                        <p:tgtEl>
                                          <p:spTgt spid="14"/>
                                        </p:tgtEl>
                                      </p:cBhvr>
                                    </p:animEffect>
                                    <p:set>
                                      <p:cBhvr>
                                        <p:cTn id="249" dur="1" fill="hold">
                                          <p:stCondLst>
                                            <p:cond delay="1999"/>
                                          </p:stCondLst>
                                        </p:cTn>
                                        <p:tgtEl>
                                          <p:spTgt spid="14"/>
                                        </p:tgtEl>
                                        <p:attrNameLst>
                                          <p:attrName>style.visibility</p:attrName>
                                        </p:attrNameLst>
                                      </p:cBhvr>
                                      <p:to>
                                        <p:strVal val="hidden"/>
                                      </p:to>
                                    </p:set>
                                  </p:childTnLst>
                                </p:cTn>
                              </p:par>
                              <p:par>
                                <p:cTn id="250" presetID="13" presetClass="exit" presetSubtype="32" fill="hold" nodeType="withEffect">
                                  <p:stCondLst>
                                    <p:cond delay="0"/>
                                  </p:stCondLst>
                                  <p:childTnLst>
                                    <p:animEffect transition="out" filter="plus(out)">
                                      <p:cBhvr>
                                        <p:cTn id="251" dur="2000"/>
                                        <p:tgtEl>
                                          <p:spTgt spid="15"/>
                                        </p:tgtEl>
                                      </p:cBhvr>
                                    </p:animEffect>
                                    <p:set>
                                      <p:cBhvr>
                                        <p:cTn id="252" dur="1" fill="hold">
                                          <p:stCondLst>
                                            <p:cond delay="1999"/>
                                          </p:stCondLst>
                                        </p:cTn>
                                        <p:tgtEl>
                                          <p:spTgt spid="15"/>
                                        </p:tgtEl>
                                        <p:attrNameLst>
                                          <p:attrName>style.visibility</p:attrName>
                                        </p:attrNameLst>
                                      </p:cBhvr>
                                      <p:to>
                                        <p:strVal val="hidden"/>
                                      </p:to>
                                    </p:set>
                                  </p:childTnLst>
                                </p:cTn>
                              </p:par>
                              <p:par>
                                <p:cTn id="253" presetID="13" presetClass="exit" presetSubtype="32" fill="hold" nodeType="withEffect">
                                  <p:stCondLst>
                                    <p:cond delay="0"/>
                                  </p:stCondLst>
                                  <p:childTnLst>
                                    <p:animEffect transition="out" filter="plus(out)">
                                      <p:cBhvr>
                                        <p:cTn id="254" dur="2000"/>
                                        <p:tgtEl>
                                          <p:spTgt spid="16"/>
                                        </p:tgtEl>
                                      </p:cBhvr>
                                    </p:animEffect>
                                    <p:set>
                                      <p:cBhvr>
                                        <p:cTn id="255" dur="1" fill="hold">
                                          <p:stCondLst>
                                            <p:cond delay="1999"/>
                                          </p:stCondLst>
                                        </p:cTn>
                                        <p:tgtEl>
                                          <p:spTgt spid="16"/>
                                        </p:tgtEl>
                                        <p:attrNameLst>
                                          <p:attrName>style.visibility</p:attrName>
                                        </p:attrNameLst>
                                      </p:cBhvr>
                                      <p:to>
                                        <p:strVal val="hidden"/>
                                      </p:to>
                                    </p:set>
                                  </p:childTnLst>
                                </p:cTn>
                              </p:par>
                              <p:par>
                                <p:cTn id="256" presetID="13" presetClass="exit" presetSubtype="32" fill="hold" nodeType="withEffect">
                                  <p:stCondLst>
                                    <p:cond delay="0"/>
                                  </p:stCondLst>
                                  <p:childTnLst>
                                    <p:animEffect transition="out" filter="plus(out)">
                                      <p:cBhvr>
                                        <p:cTn id="257" dur="2000"/>
                                        <p:tgtEl>
                                          <p:spTgt spid="17"/>
                                        </p:tgtEl>
                                      </p:cBhvr>
                                    </p:animEffect>
                                    <p:set>
                                      <p:cBhvr>
                                        <p:cTn id="258" dur="1" fill="hold">
                                          <p:stCondLst>
                                            <p:cond delay="1999"/>
                                          </p:stCondLst>
                                        </p:cTn>
                                        <p:tgtEl>
                                          <p:spTgt spid="17"/>
                                        </p:tgtEl>
                                        <p:attrNameLst>
                                          <p:attrName>style.visibility</p:attrName>
                                        </p:attrNameLst>
                                      </p:cBhvr>
                                      <p:to>
                                        <p:strVal val="hidden"/>
                                      </p:to>
                                    </p:set>
                                  </p:childTnLst>
                                </p:cTn>
                              </p:par>
                              <p:par>
                                <p:cTn id="259" presetID="13" presetClass="exit" presetSubtype="32" fill="hold" nodeType="withEffect">
                                  <p:stCondLst>
                                    <p:cond delay="0"/>
                                  </p:stCondLst>
                                  <p:childTnLst>
                                    <p:animEffect transition="out" filter="plus(out)">
                                      <p:cBhvr>
                                        <p:cTn id="260" dur="2000"/>
                                        <p:tgtEl>
                                          <p:spTgt spid="18"/>
                                        </p:tgtEl>
                                      </p:cBhvr>
                                    </p:animEffect>
                                    <p:set>
                                      <p:cBhvr>
                                        <p:cTn id="261" dur="1" fill="hold">
                                          <p:stCondLst>
                                            <p:cond delay="1999"/>
                                          </p:stCondLst>
                                        </p:cTn>
                                        <p:tgtEl>
                                          <p:spTgt spid="18"/>
                                        </p:tgtEl>
                                        <p:attrNameLst>
                                          <p:attrName>style.visibility</p:attrName>
                                        </p:attrNameLst>
                                      </p:cBhvr>
                                      <p:to>
                                        <p:strVal val="hidden"/>
                                      </p:to>
                                    </p:set>
                                  </p:childTnLst>
                                </p:cTn>
                              </p:par>
                              <p:par>
                                <p:cTn id="262" presetID="13" presetClass="exit" presetSubtype="32" fill="hold" nodeType="withEffect">
                                  <p:stCondLst>
                                    <p:cond delay="0"/>
                                  </p:stCondLst>
                                  <p:childTnLst>
                                    <p:animEffect transition="out" filter="plus(out)">
                                      <p:cBhvr>
                                        <p:cTn id="263" dur="2000"/>
                                        <p:tgtEl>
                                          <p:spTgt spid="19"/>
                                        </p:tgtEl>
                                      </p:cBhvr>
                                    </p:animEffect>
                                    <p:set>
                                      <p:cBhvr>
                                        <p:cTn id="264" dur="1" fill="hold">
                                          <p:stCondLst>
                                            <p:cond delay="1999"/>
                                          </p:stCondLst>
                                        </p:cTn>
                                        <p:tgtEl>
                                          <p:spTgt spid="19"/>
                                        </p:tgtEl>
                                        <p:attrNameLst>
                                          <p:attrName>style.visibility</p:attrName>
                                        </p:attrNameLst>
                                      </p:cBhvr>
                                      <p:to>
                                        <p:strVal val="hidden"/>
                                      </p:to>
                                    </p:set>
                                  </p:childTnLst>
                                </p:cTn>
                              </p:par>
                              <p:par>
                                <p:cTn id="265" presetID="13" presetClass="exit" presetSubtype="32" fill="hold" nodeType="withEffect">
                                  <p:stCondLst>
                                    <p:cond delay="0"/>
                                  </p:stCondLst>
                                  <p:childTnLst>
                                    <p:animEffect transition="out" filter="plus(out)">
                                      <p:cBhvr>
                                        <p:cTn id="266" dur="2000"/>
                                        <p:tgtEl>
                                          <p:spTgt spid="20"/>
                                        </p:tgtEl>
                                      </p:cBhvr>
                                    </p:animEffect>
                                    <p:set>
                                      <p:cBhvr>
                                        <p:cTn id="267" dur="1" fill="hold">
                                          <p:stCondLst>
                                            <p:cond delay="1999"/>
                                          </p:stCondLst>
                                        </p:cTn>
                                        <p:tgtEl>
                                          <p:spTgt spid="20"/>
                                        </p:tgtEl>
                                        <p:attrNameLst>
                                          <p:attrName>style.visibility</p:attrName>
                                        </p:attrNameLst>
                                      </p:cBhvr>
                                      <p:to>
                                        <p:strVal val="hidden"/>
                                      </p:to>
                                    </p:set>
                                  </p:childTnLst>
                                </p:cTn>
                              </p:par>
                              <p:par>
                                <p:cTn id="268" presetID="13" presetClass="exit" presetSubtype="32" fill="hold" nodeType="withEffect">
                                  <p:stCondLst>
                                    <p:cond delay="0"/>
                                  </p:stCondLst>
                                  <p:childTnLst>
                                    <p:animEffect transition="out" filter="plus(out)">
                                      <p:cBhvr>
                                        <p:cTn id="269" dur="2000"/>
                                        <p:tgtEl>
                                          <p:spTgt spid="21"/>
                                        </p:tgtEl>
                                      </p:cBhvr>
                                    </p:animEffect>
                                    <p:set>
                                      <p:cBhvr>
                                        <p:cTn id="270" dur="1" fill="hold">
                                          <p:stCondLst>
                                            <p:cond delay="1999"/>
                                          </p:stCondLst>
                                        </p:cTn>
                                        <p:tgtEl>
                                          <p:spTgt spid="21"/>
                                        </p:tgtEl>
                                        <p:attrNameLst>
                                          <p:attrName>style.visibility</p:attrName>
                                        </p:attrNameLst>
                                      </p:cBhvr>
                                      <p:to>
                                        <p:strVal val="hidden"/>
                                      </p:to>
                                    </p:set>
                                  </p:childTnLst>
                                </p:cTn>
                              </p:par>
                              <p:par>
                                <p:cTn id="271" presetID="13" presetClass="exit" presetSubtype="32" fill="hold" nodeType="withEffect">
                                  <p:stCondLst>
                                    <p:cond delay="0"/>
                                  </p:stCondLst>
                                  <p:childTnLst>
                                    <p:animEffect transition="out" filter="plus(out)">
                                      <p:cBhvr>
                                        <p:cTn id="272" dur="2000"/>
                                        <p:tgtEl>
                                          <p:spTgt spid="22"/>
                                        </p:tgtEl>
                                      </p:cBhvr>
                                    </p:animEffect>
                                    <p:set>
                                      <p:cBhvr>
                                        <p:cTn id="273" dur="1" fill="hold">
                                          <p:stCondLst>
                                            <p:cond delay="1999"/>
                                          </p:stCondLst>
                                        </p:cTn>
                                        <p:tgtEl>
                                          <p:spTgt spid="22"/>
                                        </p:tgtEl>
                                        <p:attrNameLst>
                                          <p:attrName>style.visibility</p:attrName>
                                        </p:attrNameLst>
                                      </p:cBhvr>
                                      <p:to>
                                        <p:strVal val="hidden"/>
                                      </p:to>
                                    </p:set>
                                  </p:childTnLst>
                                </p:cTn>
                              </p:par>
                              <p:par>
                                <p:cTn id="274" presetID="17" presetClass="entr" presetSubtype="4" fill="hold" nodeType="withEffect">
                                  <p:stCondLst>
                                    <p:cond delay="0"/>
                                  </p:stCondLst>
                                  <p:childTnLst>
                                    <p:set>
                                      <p:cBhvr>
                                        <p:cTn id="275" dur="1" fill="hold">
                                          <p:stCondLst>
                                            <p:cond delay="0"/>
                                          </p:stCondLst>
                                        </p:cTn>
                                        <p:tgtEl>
                                          <p:spTgt spid="3"/>
                                        </p:tgtEl>
                                        <p:attrNameLst>
                                          <p:attrName>style.visibility</p:attrName>
                                        </p:attrNameLst>
                                      </p:cBhvr>
                                      <p:to>
                                        <p:strVal val="visible"/>
                                      </p:to>
                                    </p:set>
                                    <p:anim calcmode="lin" valueType="num">
                                      <p:cBhvr>
                                        <p:cTn id="276" dur="2000" fill="hold"/>
                                        <p:tgtEl>
                                          <p:spTgt spid="3"/>
                                        </p:tgtEl>
                                        <p:attrNameLst>
                                          <p:attrName>ppt_x</p:attrName>
                                        </p:attrNameLst>
                                      </p:cBhvr>
                                      <p:tavLst>
                                        <p:tav tm="0">
                                          <p:val>
                                            <p:strVal val="#ppt_x"/>
                                          </p:val>
                                        </p:tav>
                                        <p:tav tm="100000">
                                          <p:val>
                                            <p:strVal val="#ppt_x"/>
                                          </p:val>
                                        </p:tav>
                                      </p:tavLst>
                                    </p:anim>
                                    <p:anim calcmode="lin" valueType="num">
                                      <p:cBhvr>
                                        <p:cTn id="277" dur="2000" fill="hold"/>
                                        <p:tgtEl>
                                          <p:spTgt spid="3"/>
                                        </p:tgtEl>
                                        <p:attrNameLst>
                                          <p:attrName>ppt_y</p:attrName>
                                        </p:attrNameLst>
                                      </p:cBhvr>
                                      <p:tavLst>
                                        <p:tav tm="0">
                                          <p:val>
                                            <p:strVal val="#ppt_y+#ppt_h/2"/>
                                          </p:val>
                                        </p:tav>
                                        <p:tav tm="100000">
                                          <p:val>
                                            <p:strVal val="#ppt_y"/>
                                          </p:val>
                                        </p:tav>
                                      </p:tavLst>
                                    </p:anim>
                                    <p:anim calcmode="lin" valueType="num">
                                      <p:cBhvr>
                                        <p:cTn id="278" dur="2000" fill="hold"/>
                                        <p:tgtEl>
                                          <p:spTgt spid="3"/>
                                        </p:tgtEl>
                                        <p:attrNameLst>
                                          <p:attrName>ppt_w</p:attrName>
                                        </p:attrNameLst>
                                      </p:cBhvr>
                                      <p:tavLst>
                                        <p:tav tm="0">
                                          <p:val>
                                            <p:strVal val="#ppt_w"/>
                                          </p:val>
                                        </p:tav>
                                        <p:tav tm="100000">
                                          <p:val>
                                            <p:strVal val="#ppt_w"/>
                                          </p:val>
                                        </p:tav>
                                      </p:tavLst>
                                    </p:anim>
                                    <p:anim calcmode="lin" valueType="num">
                                      <p:cBhvr>
                                        <p:cTn id="279"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aurora-borealis-nature-hd-wallpaper-1920x1080-102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gen_image_produit.php.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571868" y="-285770"/>
            <a:ext cx="1809763" cy="1357322"/>
          </a:xfrm>
          <a:prstGeom prst="rect">
            <a:avLst/>
          </a:prstGeom>
        </p:spPr>
      </p:pic>
      <p:pic>
        <p:nvPicPr>
          <p:cNvPr id="4" name="3 Imagen" descr="gen_image_produit.php.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643306" y="3929072"/>
            <a:ext cx="1809763" cy="1357322"/>
          </a:xfrm>
          <a:prstGeom prst="rect">
            <a:avLst/>
          </a:prstGeom>
        </p:spPr>
      </p:pic>
      <p:pic>
        <p:nvPicPr>
          <p:cNvPr id="5" name="4 Imagen" descr="gen_image_produit.php.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5786446" y="1714494"/>
            <a:ext cx="1809763" cy="1357322"/>
          </a:xfrm>
          <a:prstGeom prst="rect">
            <a:avLst/>
          </a:prstGeom>
        </p:spPr>
      </p:pic>
      <p:pic>
        <p:nvPicPr>
          <p:cNvPr id="6" name="5 Imagen" descr="gen_image_produit.php.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1285852" y="1785932"/>
            <a:ext cx="1809763" cy="1357322"/>
          </a:xfrm>
          <a:prstGeom prst="rect">
            <a:avLst/>
          </a:prstGeom>
        </p:spPr>
      </p:pic>
      <p:pic>
        <p:nvPicPr>
          <p:cNvPr id="7" name="6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5072066" y="357172"/>
            <a:ext cx="1809763" cy="1357322"/>
          </a:xfrm>
          <a:prstGeom prst="rect">
            <a:avLst/>
          </a:prstGeom>
        </p:spPr>
      </p:pic>
      <p:pic>
        <p:nvPicPr>
          <p:cNvPr id="8" name="7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5214942" y="3357568"/>
            <a:ext cx="1809763" cy="1357322"/>
          </a:xfrm>
          <a:prstGeom prst="rect">
            <a:avLst/>
          </a:prstGeom>
        </p:spPr>
      </p:pic>
      <p:pic>
        <p:nvPicPr>
          <p:cNvPr id="9" name="8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2000232" y="3286130"/>
            <a:ext cx="1809763" cy="1357322"/>
          </a:xfrm>
          <a:prstGeom prst="rect">
            <a:avLst/>
          </a:prstGeom>
        </p:spPr>
      </p:pic>
      <p:pic>
        <p:nvPicPr>
          <p:cNvPr id="10" name="9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2071670" y="357172"/>
            <a:ext cx="1809763" cy="1357322"/>
          </a:xfrm>
          <a:prstGeom prst="rect">
            <a:avLst/>
          </a:prstGeom>
        </p:spPr>
      </p:pic>
      <p:pic>
        <p:nvPicPr>
          <p:cNvPr id="11" name="10 Imagen" descr="gen_image_produit.php.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3952870" y="1071552"/>
            <a:ext cx="1047757" cy="785818"/>
          </a:xfrm>
          <a:prstGeom prst="rect">
            <a:avLst/>
          </a:prstGeom>
        </p:spPr>
      </p:pic>
      <p:pic>
        <p:nvPicPr>
          <p:cNvPr id="12" name="11 Imagen" descr="gen_image_produit.php.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4000496" y="3143254"/>
            <a:ext cx="1000131" cy="750098"/>
          </a:xfrm>
          <a:prstGeom prst="rect">
            <a:avLst/>
          </a:prstGeom>
        </p:spPr>
      </p:pic>
      <p:pic>
        <p:nvPicPr>
          <p:cNvPr id="13" name="12 Imagen" descr="gen_image_produit.php.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2928926" y="2071684"/>
            <a:ext cx="1071570" cy="803677"/>
          </a:xfrm>
          <a:prstGeom prst="rect">
            <a:avLst/>
          </a:prstGeom>
        </p:spPr>
      </p:pic>
      <p:pic>
        <p:nvPicPr>
          <p:cNvPr id="14" name="13 Imagen" descr="gen_image_produit.php.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5000628" y="2071684"/>
            <a:ext cx="1000132" cy="750099"/>
          </a:xfrm>
          <a:prstGeom prst="rect">
            <a:avLst/>
          </a:prstGeom>
        </p:spPr>
      </p:pic>
      <p:pic>
        <p:nvPicPr>
          <p:cNvPr id="15" name="14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3143240" y="1357304"/>
            <a:ext cx="1071570" cy="803677"/>
          </a:xfrm>
          <a:prstGeom prst="rect">
            <a:avLst/>
          </a:prstGeom>
        </p:spPr>
      </p:pic>
      <p:pic>
        <p:nvPicPr>
          <p:cNvPr id="16" name="15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3214678" y="2786064"/>
            <a:ext cx="1071570" cy="803677"/>
          </a:xfrm>
          <a:prstGeom prst="rect">
            <a:avLst/>
          </a:prstGeom>
        </p:spPr>
      </p:pic>
      <p:pic>
        <p:nvPicPr>
          <p:cNvPr id="17" name="16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4643438" y="1357304"/>
            <a:ext cx="1071570" cy="803677"/>
          </a:xfrm>
          <a:prstGeom prst="rect">
            <a:avLst/>
          </a:prstGeom>
        </p:spPr>
      </p:pic>
      <p:pic>
        <p:nvPicPr>
          <p:cNvPr id="18" name="17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4714876" y="2786064"/>
            <a:ext cx="1071570" cy="803677"/>
          </a:xfrm>
          <a:prstGeom prst="rect">
            <a:avLst/>
          </a:prstGeom>
        </p:spPr>
      </p:pic>
      <p:sp>
        <p:nvSpPr>
          <p:cNvPr id="19" name="18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8" presetClass="emph" presetSubtype="0"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2000"/>
                            </p:stCondLst>
                            <p:childTnLst>
                              <p:par>
                                <p:cTn id="104" presetID="23" presetClass="exit" presetSubtype="544" fill="hold" nodeType="afterEffect">
                                  <p:stCondLst>
                                    <p:cond delay="0"/>
                                  </p:stCondLst>
                                  <p:childTnLst>
                                    <p:anim calcmode="lin" valueType="num">
                                      <p:cBhvr>
                                        <p:cTn id="105" dur="2000"/>
                                        <p:tgtEl>
                                          <p:spTgt spid="3"/>
                                        </p:tgtEl>
                                        <p:attrNameLst>
                                          <p:attrName>ppt_w</p:attrName>
                                        </p:attrNameLst>
                                      </p:cBhvr>
                                      <p:tavLst>
                                        <p:tav tm="0">
                                          <p:val>
                                            <p:strVal val="ppt_w"/>
                                          </p:val>
                                        </p:tav>
                                        <p:tav tm="100000">
                                          <p:val>
                                            <p:fltVal val="0"/>
                                          </p:val>
                                        </p:tav>
                                      </p:tavLst>
                                    </p:anim>
                                    <p:anim calcmode="lin" valueType="num">
                                      <p:cBhvr>
                                        <p:cTn id="106" dur="2000"/>
                                        <p:tgtEl>
                                          <p:spTgt spid="3"/>
                                        </p:tgtEl>
                                        <p:attrNameLst>
                                          <p:attrName>ppt_h</p:attrName>
                                        </p:attrNameLst>
                                      </p:cBhvr>
                                      <p:tavLst>
                                        <p:tav tm="0">
                                          <p:val>
                                            <p:strVal val="ppt_h"/>
                                          </p:val>
                                        </p:tav>
                                        <p:tav tm="100000">
                                          <p:val>
                                            <p:fltVal val="0"/>
                                          </p:val>
                                        </p:tav>
                                      </p:tavLst>
                                    </p:anim>
                                    <p:anim calcmode="lin" valueType="num">
                                      <p:cBhvr>
                                        <p:cTn id="107" dur="2000"/>
                                        <p:tgtEl>
                                          <p:spTgt spid="3"/>
                                        </p:tgtEl>
                                        <p:attrNameLst>
                                          <p:attrName>ppt_x</p:attrName>
                                        </p:attrNameLst>
                                      </p:cBhvr>
                                      <p:tavLst>
                                        <p:tav tm="0">
                                          <p:val>
                                            <p:strVal val="ppt_x"/>
                                          </p:val>
                                        </p:tav>
                                        <p:tav tm="100000">
                                          <p:val>
                                            <p:fltVal val="0.5"/>
                                          </p:val>
                                        </p:tav>
                                      </p:tavLst>
                                    </p:anim>
                                    <p:anim calcmode="lin" valueType="num">
                                      <p:cBhvr>
                                        <p:cTn id="108" dur="2000"/>
                                        <p:tgtEl>
                                          <p:spTgt spid="3"/>
                                        </p:tgtEl>
                                        <p:attrNameLst>
                                          <p:attrName>ppt_y</p:attrName>
                                        </p:attrNameLst>
                                      </p:cBhvr>
                                      <p:tavLst>
                                        <p:tav tm="0">
                                          <p:val>
                                            <p:strVal val="ppt_y"/>
                                          </p:val>
                                        </p:tav>
                                        <p:tav tm="100000">
                                          <p:val>
                                            <p:fltVal val="0.5"/>
                                          </p:val>
                                        </p:tav>
                                      </p:tavLst>
                                    </p:anim>
                                    <p:set>
                                      <p:cBhvr>
                                        <p:cTn id="109" dur="1" fill="hold">
                                          <p:stCondLst>
                                            <p:cond delay="1999"/>
                                          </p:stCondLst>
                                        </p:cTn>
                                        <p:tgtEl>
                                          <p:spTgt spid="3"/>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4"/>
                                        </p:tgtEl>
                                        <p:attrNameLst>
                                          <p:attrName>ppt_w</p:attrName>
                                        </p:attrNameLst>
                                      </p:cBhvr>
                                      <p:tavLst>
                                        <p:tav tm="0">
                                          <p:val>
                                            <p:strVal val="ppt_w"/>
                                          </p:val>
                                        </p:tav>
                                        <p:tav tm="100000">
                                          <p:val>
                                            <p:fltVal val="0"/>
                                          </p:val>
                                        </p:tav>
                                      </p:tavLst>
                                    </p:anim>
                                    <p:anim calcmode="lin" valueType="num">
                                      <p:cBhvr>
                                        <p:cTn id="112" dur="2000"/>
                                        <p:tgtEl>
                                          <p:spTgt spid="4"/>
                                        </p:tgtEl>
                                        <p:attrNameLst>
                                          <p:attrName>ppt_h</p:attrName>
                                        </p:attrNameLst>
                                      </p:cBhvr>
                                      <p:tavLst>
                                        <p:tav tm="0">
                                          <p:val>
                                            <p:strVal val="ppt_h"/>
                                          </p:val>
                                        </p:tav>
                                        <p:tav tm="100000">
                                          <p:val>
                                            <p:fltVal val="0"/>
                                          </p:val>
                                        </p:tav>
                                      </p:tavLst>
                                    </p:anim>
                                    <p:anim calcmode="lin" valueType="num">
                                      <p:cBhvr>
                                        <p:cTn id="113" dur="2000"/>
                                        <p:tgtEl>
                                          <p:spTgt spid="4"/>
                                        </p:tgtEl>
                                        <p:attrNameLst>
                                          <p:attrName>ppt_x</p:attrName>
                                        </p:attrNameLst>
                                      </p:cBhvr>
                                      <p:tavLst>
                                        <p:tav tm="0">
                                          <p:val>
                                            <p:strVal val="ppt_x"/>
                                          </p:val>
                                        </p:tav>
                                        <p:tav tm="100000">
                                          <p:val>
                                            <p:fltVal val="0.5"/>
                                          </p:val>
                                        </p:tav>
                                      </p:tavLst>
                                    </p:anim>
                                    <p:anim calcmode="lin" valueType="num">
                                      <p:cBhvr>
                                        <p:cTn id="114" dur="2000"/>
                                        <p:tgtEl>
                                          <p:spTgt spid="4"/>
                                        </p:tgtEl>
                                        <p:attrNameLst>
                                          <p:attrName>ppt_y</p:attrName>
                                        </p:attrNameLst>
                                      </p:cBhvr>
                                      <p:tavLst>
                                        <p:tav tm="0">
                                          <p:val>
                                            <p:strVal val="ppt_y"/>
                                          </p:val>
                                        </p:tav>
                                        <p:tav tm="100000">
                                          <p:val>
                                            <p:fltVal val="0.5"/>
                                          </p:val>
                                        </p:tav>
                                      </p:tavLst>
                                    </p:anim>
                                    <p:set>
                                      <p:cBhvr>
                                        <p:cTn id="115" dur="1" fill="hold">
                                          <p:stCondLst>
                                            <p:cond delay="1999"/>
                                          </p:stCondLst>
                                        </p:cTn>
                                        <p:tgtEl>
                                          <p:spTgt spid="4"/>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5"/>
                                        </p:tgtEl>
                                        <p:attrNameLst>
                                          <p:attrName>ppt_w</p:attrName>
                                        </p:attrNameLst>
                                      </p:cBhvr>
                                      <p:tavLst>
                                        <p:tav tm="0">
                                          <p:val>
                                            <p:strVal val="ppt_w"/>
                                          </p:val>
                                        </p:tav>
                                        <p:tav tm="100000">
                                          <p:val>
                                            <p:fltVal val="0"/>
                                          </p:val>
                                        </p:tav>
                                      </p:tavLst>
                                    </p:anim>
                                    <p:anim calcmode="lin" valueType="num">
                                      <p:cBhvr>
                                        <p:cTn id="118" dur="2000"/>
                                        <p:tgtEl>
                                          <p:spTgt spid="5"/>
                                        </p:tgtEl>
                                        <p:attrNameLst>
                                          <p:attrName>ppt_h</p:attrName>
                                        </p:attrNameLst>
                                      </p:cBhvr>
                                      <p:tavLst>
                                        <p:tav tm="0">
                                          <p:val>
                                            <p:strVal val="ppt_h"/>
                                          </p:val>
                                        </p:tav>
                                        <p:tav tm="100000">
                                          <p:val>
                                            <p:fltVal val="0"/>
                                          </p:val>
                                        </p:tav>
                                      </p:tavLst>
                                    </p:anim>
                                    <p:anim calcmode="lin" valueType="num">
                                      <p:cBhvr>
                                        <p:cTn id="119" dur="2000"/>
                                        <p:tgtEl>
                                          <p:spTgt spid="5"/>
                                        </p:tgtEl>
                                        <p:attrNameLst>
                                          <p:attrName>ppt_x</p:attrName>
                                        </p:attrNameLst>
                                      </p:cBhvr>
                                      <p:tavLst>
                                        <p:tav tm="0">
                                          <p:val>
                                            <p:strVal val="ppt_x"/>
                                          </p:val>
                                        </p:tav>
                                        <p:tav tm="100000">
                                          <p:val>
                                            <p:fltVal val="0.5"/>
                                          </p:val>
                                        </p:tav>
                                      </p:tavLst>
                                    </p:anim>
                                    <p:anim calcmode="lin" valueType="num">
                                      <p:cBhvr>
                                        <p:cTn id="120" dur="2000"/>
                                        <p:tgtEl>
                                          <p:spTgt spid="5"/>
                                        </p:tgtEl>
                                        <p:attrNameLst>
                                          <p:attrName>ppt_y</p:attrName>
                                        </p:attrNameLst>
                                      </p:cBhvr>
                                      <p:tavLst>
                                        <p:tav tm="0">
                                          <p:val>
                                            <p:strVal val="ppt_y"/>
                                          </p:val>
                                        </p:tav>
                                        <p:tav tm="100000">
                                          <p:val>
                                            <p:fltVal val="0.5"/>
                                          </p:val>
                                        </p:tav>
                                      </p:tavLst>
                                    </p:anim>
                                    <p:set>
                                      <p:cBhvr>
                                        <p:cTn id="121" dur="1" fill="hold">
                                          <p:stCondLst>
                                            <p:cond delay="1999"/>
                                          </p:stCondLst>
                                        </p:cTn>
                                        <p:tgtEl>
                                          <p:spTgt spid="5"/>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6"/>
                                        </p:tgtEl>
                                        <p:attrNameLst>
                                          <p:attrName>ppt_w</p:attrName>
                                        </p:attrNameLst>
                                      </p:cBhvr>
                                      <p:tavLst>
                                        <p:tav tm="0">
                                          <p:val>
                                            <p:strVal val="ppt_w"/>
                                          </p:val>
                                        </p:tav>
                                        <p:tav tm="100000">
                                          <p:val>
                                            <p:fltVal val="0"/>
                                          </p:val>
                                        </p:tav>
                                      </p:tavLst>
                                    </p:anim>
                                    <p:anim calcmode="lin" valueType="num">
                                      <p:cBhvr>
                                        <p:cTn id="124" dur="2000"/>
                                        <p:tgtEl>
                                          <p:spTgt spid="6"/>
                                        </p:tgtEl>
                                        <p:attrNameLst>
                                          <p:attrName>ppt_h</p:attrName>
                                        </p:attrNameLst>
                                      </p:cBhvr>
                                      <p:tavLst>
                                        <p:tav tm="0">
                                          <p:val>
                                            <p:strVal val="ppt_h"/>
                                          </p:val>
                                        </p:tav>
                                        <p:tav tm="100000">
                                          <p:val>
                                            <p:fltVal val="0"/>
                                          </p:val>
                                        </p:tav>
                                      </p:tavLst>
                                    </p:anim>
                                    <p:anim calcmode="lin" valueType="num">
                                      <p:cBhvr>
                                        <p:cTn id="125" dur="2000"/>
                                        <p:tgtEl>
                                          <p:spTgt spid="6"/>
                                        </p:tgtEl>
                                        <p:attrNameLst>
                                          <p:attrName>ppt_x</p:attrName>
                                        </p:attrNameLst>
                                      </p:cBhvr>
                                      <p:tavLst>
                                        <p:tav tm="0">
                                          <p:val>
                                            <p:strVal val="ppt_x"/>
                                          </p:val>
                                        </p:tav>
                                        <p:tav tm="100000">
                                          <p:val>
                                            <p:fltVal val="0.5"/>
                                          </p:val>
                                        </p:tav>
                                      </p:tavLst>
                                    </p:anim>
                                    <p:anim calcmode="lin" valueType="num">
                                      <p:cBhvr>
                                        <p:cTn id="126" dur="2000"/>
                                        <p:tgtEl>
                                          <p:spTgt spid="6"/>
                                        </p:tgtEl>
                                        <p:attrNameLst>
                                          <p:attrName>ppt_y</p:attrName>
                                        </p:attrNameLst>
                                      </p:cBhvr>
                                      <p:tavLst>
                                        <p:tav tm="0">
                                          <p:val>
                                            <p:strVal val="ppt_y"/>
                                          </p:val>
                                        </p:tav>
                                        <p:tav tm="100000">
                                          <p:val>
                                            <p:fltVal val="0.5"/>
                                          </p:val>
                                        </p:tav>
                                      </p:tavLst>
                                    </p:anim>
                                    <p:set>
                                      <p:cBhvr>
                                        <p:cTn id="127" dur="1" fill="hold">
                                          <p:stCondLst>
                                            <p:cond delay="1999"/>
                                          </p:stCondLst>
                                        </p:cTn>
                                        <p:tgtEl>
                                          <p:spTgt spid="6"/>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7"/>
                                        </p:tgtEl>
                                        <p:attrNameLst>
                                          <p:attrName>ppt_w</p:attrName>
                                        </p:attrNameLst>
                                      </p:cBhvr>
                                      <p:tavLst>
                                        <p:tav tm="0">
                                          <p:val>
                                            <p:strVal val="ppt_w"/>
                                          </p:val>
                                        </p:tav>
                                        <p:tav tm="100000">
                                          <p:val>
                                            <p:fltVal val="0"/>
                                          </p:val>
                                        </p:tav>
                                      </p:tavLst>
                                    </p:anim>
                                    <p:anim calcmode="lin" valueType="num">
                                      <p:cBhvr>
                                        <p:cTn id="130" dur="2000"/>
                                        <p:tgtEl>
                                          <p:spTgt spid="7"/>
                                        </p:tgtEl>
                                        <p:attrNameLst>
                                          <p:attrName>ppt_h</p:attrName>
                                        </p:attrNameLst>
                                      </p:cBhvr>
                                      <p:tavLst>
                                        <p:tav tm="0">
                                          <p:val>
                                            <p:strVal val="ppt_h"/>
                                          </p:val>
                                        </p:tav>
                                        <p:tav tm="100000">
                                          <p:val>
                                            <p:fltVal val="0"/>
                                          </p:val>
                                        </p:tav>
                                      </p:tavLst>
                                    </p:anim>
                                    <p:anim calcmode="lin" valueType="num">
                                      <p:cBhvr>
                                        <p:cTn id="131" dur="2000"/>
                                        <p:tgtEl>
                                          <p:spTgt spid="7"/>
                                        </p:tgtEl>
                                        <p:attrNameLst>
                                          <p:attrName>ppt_x</p:attrName>
                                        </p:attrNameLst>
                                      </p:cBhvr>
                                      <p:tavLst>
                                        <p:tav tm="0">
                                          <p:val>
                                            <p:strVal val="ppt_x"/>
                                          </p:val>
                                        </p:tav>
                                        <p:tav tm="100000">
                                          <p:val>
                                            <p:fltVal val="0.5"/>
                                          </p:val>
                                        </p:tav>
                                      </p:tavLst>
                                    </p:anim>
                                    <p:anim calcmode="lin" valueType="num">
                                      <p:cBhvr>
                                        <p:cTn id="132" dur="2000"/>
                                        <p:tgtEl>
                                          <p:spTgt spid="7"/>
                                        </p:tgtEl>
                                        <p:attrNameLst>
                                          <p:attrName>ppt_y</p:attrName>
                                        </p:attrNameLst>
                                      </p:cBhvr>
                                      <p:tavLst>
                                        <p:tav tm="0">
                                          <p:val>
                                            <p:strVal val="ppt_y"/>
                                          </p:val>
                                        </p:tav>
                                        <p:tav tm="100000">
                                          <p:val>
                                            <p:fltVal val="0.5"/>
                                          </p:val>
                                        </p:tav>
                                      </p:tavLst>
                                    </p:anim>
                                    <p:set>
                                      <p:cBhvr>
                                        <p:cTn id="133" dur="1" fill="hold">
                                          <p:stCondLst>
                                            <p:cond delay="1999"/>
                                          </p:stCondLst>
                                        </p:cTn>
                                        <p:tgtEl>
                                          <p:spTgt spid="7"/>
                                        </p:tgtEl>
                                        <p:attrNameLst>
                                          <p:attrName>style.visibility</p:attrName>
                                        </p:attrNameLst>
                                      </p:cBhvr>
                                      <p:to>
                                        <p:strVal val="hidden"/>
                                      </p:to>
                                    </p:set>
                                  </p:childTnLst>
                                </p:cTn>
                              </p:par>
                              <p:par>
                                <p:cTn id="134" presetID="23" presetClass="exit" presetSubtype="544" fill="hold" nodeType="withEffect">
                                  <p:stCondLst>
                                    <p:cond delay="0"/>
                                  </p:stCondLst>
                                  <p:childTnLst>
                                    <p:anim calcmode="lin" valueType="num">
                                      <p:cBhvr>
                                        <p:cTn id="135" dur="2000"/>
                                        <p:tgtEl>
                                          <p:spTgt spid="8"/>
                                        </p:tgtEl>
                                        <p:attrNameLst>
                                          <p:attrName>ppt_w</p:attrName>
                                        </p:attrNameLst>
                                      </p:cBhvr>
                                      <p:tavLst>
                                        <p:tav tm="0">
                                          <p:val>
                                            <p:strVal val="ppt_w"/>
                                          </p:val>
                                        </p:tav>
                                        <p:tav tm="100000">
                                          <p:val>
                                            <p:fltVal val="0"/>
                                          </p:val>
                                        </p:tav>
                                      </p:tavLst>
                                    </p:anim>
                                    <p:anim calcmode="lin" valueType="num">
                                      <p:cBhvr>
                                        <p:cTn id="136" dur="2000"/>
                                        <p:tgtEl>
                                          <p:spTgt spid="8"/>
                                        </p:tgtEl>
                                        <p:attrNameLst>
                                          <p:attrName>ppt_h</p:attrName>
                                        </p:attrNameLst>
                                      </p:cBhvr>
                                      <p:tavLst>
                                        <p:tav tm="0">
                                          <p:val>
                                            <p:strVal val="ppt_h"/>
                                          </p:val>
                                        </p:tav>
                                        <p:tav tm="100000">
                                          <p:val>
                                            <p:fltVal val="0"/>
                                          </p:val>
                                        </p:tav>
                                      </p:tavLst>
                                    </p:anim>
                                    <p:anim calcmode="lin" valueType="num">
                                      <p:cBhvr>
                                        <p:cTn id="137" dur="2000"/>
                                        <p:tgtEl>
                                          <p:spTgt spid="8"/>
                                        </p:tgtEl>
                                        <p:attrNameLst>
                                          <p:attrName>ppt_x</p:attrName>
                                        </p:attrNameLst>
                                      </p:cBhvr>
                                      <p:tavLst>
                                        <p:tav tm="0">
                                          <p:val>
                                            <p:strVal val="ppt_x"/>
                                          </p:val>
                                        </p:tav>
                                        <p:tav tm="100000">
                                          <p:val>
                                            <p:fltVal val="0.5"/>
                                          </p:val>
                                        </p:tav>
                                      </p:tavLst>
                                    </p:anim>
                                    <p:anim calcmode="lin" valueType="num">
                                      <p:cBhvr>
                                        <p:cTn id="138" dur="2000"/>
                                        <p:tgtEl>
                                          <p:spTgt spid="8"/>
                                        </p:tgtEl>
                                        <p:attrNameLst>
                                          <p:attrName>ppt_y</p:attrName>
                                        </p:attrNameLst>
                                      </p:cBhvr>
                                      <p:tavLst>
                                        <p:tav tm="0">
                                          <p:val>
                                            <p:strVal val="ppt_y"/>
                                          </p:val>
                                        </p:tav>
                                        <p:tav tm="100000">
                                          <p:val>
                                            <p:fltVal val="0.5"/>
                                          </p:val>
                                        </p:tav>
                                      </p:tavLst>
                                    </p:anim>
                                    <p:set>
                                      <p:cBhvr>
                                        <p:cTn id="139" dur="1" fill="hold">
                                          <p:stCondLst>
                                            <p:cond delay="1999"/>
                                          </p:stCondLst>
                                        </p:cTn>
                                        <p:tgtEl>
                                          <p:spTgt spid="8"/>
                                        </p:tgtEl>
                                        <p:attrNameLst>
                                          <p:attrName>style.visibility</p:attrName>
                                        </p:attrNameLst>
                                      </p:cBhvr>
                                      <p:to>
                                        <p:strVal val="hidden"/>
                                      </p:to>
                                    </p:set>
                                  </p:childTnLst>
                                </p:cTn>
                              </p:par>
                              <p:par>
                                <p:cTn id="140" presetID="23" presetClass="exit" presetSubtype="544" fill="hold" nodeType="withEffect">
                                  <p:stCondLst>
                                    <p:cond delay="0"/>
                                  </p:stCondLst>
                                  <p:childTnLst>
                                    <p:anim calcmode="lin" valueType="num">
                                      <p:cBhvr>
                                        <p:cTn id="141" dur="2000"/>
                                        <p:tgtEl>
                                          <p:spTgt spid="9"/>
                                        </p:tgtEl>
                                        <p:attrNameLst>
                                          <p:attrName>ppt_w</p:attrName>
                                        </p:attrNameLst>
                                      </p:cBhvr>
                                      <p:tavLst>
                                        <p:tav tm="0">
                                          <p:val>
                                            <p:strVal val="ppt_w"/>
                                          </p:val>
                                        </p:tav>
                                        <p:tav tm="100000">
                                          <p:val>
                                            <p:fltVal val="0"/>
                                          </p:val>
                                        </p:tav>
                                      </p:tavLst>
                                    </p:anim>
                                    <p:anim calcmode="lin" valueType="num">
                                      <p:cBhvr>
                                        <p:cTn id="142" dur="2000"/>
                                        <p:tgtEl>
                                          <p:spTgt spid="9"/>
                                        </p:tgtEl>
                                        <p:attrNameLst>
                                          <p:attrName>ppt_h</p:attrName>
                                        </p:attrNameLst>
                                      </p:cBhvr>
                                      <p:tavLst>
                                        <p:tav tm="0">
                                          <p:val>
                                            <p:strVal val="ppt_h"/>
                                          </p:val>
                                        </p:tav>
                                        <p:tav tm="100000">
                                          <p:val>
                                            <p:fltVal val="0"/>
                                          </p:val>
                                        </p:tav>
                                      </p:tavLst>
                                    </p:anim>
                                    <p:anim calcmode="lin" valueType="num">
                                      <p:cBhvr>
                                        <p:cTn id="143" dur="2000"/>
                                        <p:tgtEl>
                                          <p:spTgt spid="9"/>
                                        </p:tgtEl>
                                        <p:attrNameLst>
                                          <p:attrName>ppt_x</p:attrName>
                                        </p:attrNameLst>
                                      </p:cBhvr>
                                      <p:tavLst>
                                        <p:tav tm="0">
                                          <p:val>
                                            <p:strVal val="ppt_x"/>
                                          </p:val>
                                        </p:tav>
                                        <p:tav tm="100000">
                                          <p:val>
                                            <p:fltVal val="0.5"/>
                                          </p:val>
                                        </p:tav>
                                      </p:tavLst>
                                    </p:anim>
                                    <p:anim calcmode="lin" valueType="num">
                                      <p:cBhvr>
                                        <p:cTn id="144" dur="2000"/>
                                        <p:tgtEl>
                                          <p:spTgt spid="9"/>
                                        </p:tgtEl>
                                        <p:attrNameLst>
                                          <p:attrName>ppt_y</p:attrName>
                                        </p:attrNameLst>
                                      </p:cBhvr>
                                      <p:tavLst>
                                        <p:tav tm="0">
                                          <p:val>
                                            <p:strVal val="ppt_y"/>
                                          </p:val>
                                        </p:tav>
                                        <p:tav tm="100000">
                                          <p:val>
                                            <p:fltVal val="0.5"/>
                                          </p:val>
                                        </p:tav>
                                      </p:tavLst>
                                    </p:anim>
                                    <p:set>
                                      <p:cBhvr>
                                        <p:cTn id="145" dur="1" fill="hold">
                                          <p:stCondLst>
                                            <p:cond delay="1999"/>
                                          </p:stCondLst>
                                        </p:cTn>
                                        <p:tgtEl>
                                          <p:spTgt spid="9"/>
                                        </p:tgtEl>
                                        <p:attrNameLst>
                                          <p:attrName>style.visibility</p:attrName>
                                        </p:attrNameLst>
                                      </p:cBhvr>
                                      <p:to>
                                        <p:strVal val="hidden"/>
                                      </p:to>
                                    </p:set>
                                  </p:childTnLst>
                                </p:cTn>
                              </p:par>
                              <p:par>
                                <p:cTn id="146" presetID="23" presetClass="exit" presetSubtype="544" fill="hold" nodeType="withEffect">
                                  <p:stCondLst>
                                    <p:cond delay="0"/>
                                  </p:stCondLst>
                                  <p:childTnLst>
                                    <p:anim calcmode="lin" valueType="num">
                                      <p:cBhvr>
                                        <p:cTn id="147" dur="2000"/>
                                        <p:tgtEl>
                                          <p:spTgt spid="10"/>
                                        </p:tgtEl>
                                        <p:attrNameLst>
                                          <p:attrName>ppt_w</p:attrName>
                                        </p:attrNameLst>
                                      </p:cBhvr>
                                      <p:tavLst>
                                        <p:tav tm="0">
                                          <p:val>
                                            <p:strVal val="ppt_w"/>
                                          </p:val>
                                        </p:tav>
                                        <p:tav tm="100000">
                                          <p:val>
                                            <p:fltVal val="0"/>
                                          </p:val>
                                        </p:tav>
                                      </p:tavLst>
                                    </p:anim>
                                    <p:anim calcmode="lin" valueType="num">
                                      <p:cBhvr>
                                        <p:cTn id="148" dur="2000"/>
                                        <p:tgtEl>
                                          <p:spTgt spid="10"/>
                                        </p:tgtEl>
                                        <p:attrNameLst>
                                          <p:attrName>ppt_h</p:attrName>
                                        </p:attrNameLst>
                                      </p:cBhvr>
                                      <p:tavLst>
                                        <p:tav tm="0">
                                          <p:val>
                                            <p:strVal val="ppt_h"/>
                                          </p:val>
                                        </p:tav>
                                        <p:tav tm="100000">
                                          <p:val>
                                            <p:fltVal val="0"/>
                                          </p:val>
                                        </p:tav>
                                      </p:tavLst>
                                    </p:anim>
                                    <p:anim calcmode="lin" valueType="num">
                                      <p:cBhvr>
                                        <p:cTn id="149" dur="2000"/>
                                        <p:tgtEl>
                                          <p:spTgt spid="10"/>
                                        </p:tgtEl>
                                        <p:attrNameLst>
                                          <p:attrName>ppt_x</p:attrName>
                                        </p:attrNameLst>
                                      </p:cBhvr>
                                      <p:tavLst>
                                        <p:tav tm="0">
                                          <p:val>
                                            <p:strVal val="ppt_x"/>
                                          </p:val>
                                        </p:tav>
                                        <p:tav tm="100000">
                                          <p:val>
                                            <p:fltVal val="0.5"/>
                                          </p:val>
                                        </p:tav>
                                      </p:tavLst>
                                    </p:anim>
                                    <p:anim calcmode="lin" valueType="num">
                                      <p:cBhvr>
                                        <p:cTn id="150" dur="2000"/>
                                        <p:tgtEl>
                                          <p:spTgt spid="10"/>
                                        </p:tgtEl>
                                        <p:attrNameLst>
                                          <p:attrName>ppt_y</p:attrName>
                                        </p:attrNameLst>
                                      </p:cBhvr>
                                      <p:tavLst>
                                        <p:tav tm="0">
                                          <p:val>
                                            <p:strVal val="ppt_y"/>
                                          </p:val>
                                        </p:tav>
                                        <p:tav tm="100000">
                                          <p:val>
                                            <p:fltVal val="0.5"/>
                                          </p:val>
                                        </p:tav>
                                      </p:tavLst>
                                    </p:anim>
                                    <p:set>
                                      <p:cBhvr>
                                        <p:cTn id="151" dur="1" fill="hold">
                                          <p:stCondLst>
                                            <p:cond delay="1999"/>
                                          </p:stCondLst>
                                        </p:cTn>
                                        <p:tgtEl>
                                          <p:spTgt spid="10"/>
                                        </p:tgtEl>
                                        <p:attrNameLst>
                                          <p:attrName>style.visibility</p:attrName>
                                        </p:attrNameLst>
                                      </p:cBhvr>
                                      <p:to>
                                        <p:strVal val="hidden"/>
                                      </p:to>
                                    </p:set>
                                  </p:childTnLst>
                                </p:cTn>
                              </p:par>
                              <p:par>
                                <p:cTn id="152" presetID="23" presetClass="exit" presetSubtype="544" fill="hold" nodeType="withEffect">
                                  <p:stCondLst>
                                    <p:cond delay="0"/>
                                  </p:stCondLst>
                                  <p:childTnLst>
                                    <p:anim calcmode="lin" valueType="num">
                                      <p:cBhvr>
                                        <p:cTn id="153" dur="2000"/>
                                        <p:tgtEl>
                                          <p:spTgt spid="11"/>
                                        </p:tgtEl>
                                        <p:attrNameLst>
                                          <p:attrName>ppt_w</p:attrName>
                                        </p:attrNameLst>
                                      </p:cBhvr>
                                      <p:tavLst>
                                        <p:tav tm="0">
                                          <p:val>
                                            <p:strVal val="ppt_w"/>
                                          </p:val>
                                        </p:tav>
                                        <p:tav tm="100000">
                                          <p:val>
                                            <p:fltVal val="0"/>
                                          </p:val>
                                        </p:tav>
                                      </p:tavLst>
                                    </p:anim>
                                    <p:anim calcmode="lin" valueType="num">
                                      <p:cBhvr>
                                        <p:cTn id="154" dur="2000"/>
                                        <p:tgtEl>
                                          <p:spTgt spid="11"/>
                                        </p:tgtEl>
                                        <p:attrNameLst>
                                          <p:attrName>ppt_h</p:attrName>
                                        </p:attrNameLst>
                                      </p:cBhvr>
                                      <p:tavLst>
                                        <p:tav tm="0">
                                          <p:val>
                                            <p:strVal val="ppt_h"/>
                                          </p:val>
                                        </p:tav>
                                        <p:tav tm="100000">
                                          <p:val>
                                            <p:fltVal val="0"/>
                                          </p:val>
                                        </p:tav>
                                      </p:tavLst>
                                    </p:anim>
                                    <p:anim calcmode="lin" valueType="num">
                                      <p:cBhvr>
                                        <p:cTn id="155" dur="2000"/>
                                        <p:tgtEl>
                                          <p:spTgt spid="11"/>
                                        </p:tgtEl>
                                        <p:attrNameLst>
                                          <p:attrName>ppt_x</p:attrName>
                                        </p:attrNameLst>
                                      </p:cBhvr>
                                      <p:tavLst>
                                        <p:tav tm="0">
                                          <p:val>
                                            <p:strVal val="ppt_x"/>
                                          </p:val>
                                        </p:tav>
                                        <p:tav tm="100000">
                                          <p:val>
                                            <p:fltVal val="0.5"/>
                                          </p:val>
                                        </p:tav>
                                      </p:tavLst>
                                    </p:anim>
                                    <p:anim calcmode="lin" valueType="num">
                                      <p:cBhvr>
                                        <p:cTn id="156" dur="2000"/>
                                        <p:tgtEl>
                                          <p:spTgt spid="11"/>
                                        </p:tgtEl>
                                        <p:attrNameLst>
                                          <p:attrName>ppt_y</p:attrName>
                                        </p:attrNameLst>
                                      </p:cBhvr>
                                      <p:tavLst>
                                        <p:tav tm="0">
                                          <p:val>
                                            <p:strVal val="ppt_y"/>
                                          </p:val>
                                        </p:tav>
                                        <p:tav tm="100000">
                                          <p:val>
                                            <p:fltVal val="0.5"/>
                                          </p:val>
                                        </p:tav>
                                      </p:tavLst>
                                    </p:anim>
                                    <p:set>
                                      <p:cBhvr>
                                        <p:cTn id="157" dur="1" fill="hold">
                                          <p:stCondLst>
                                            <p:cond delay="1999"/>
                                          </p:stCondLst>
                                        </p:cTn>
                                        <p:tgtEl>
                                          <p:spTgt spid="11"/>
                                        </p:tgtEl>
                                        <p:attrNameLst>
                                          <p:attrName>style.visibility</p:attrName>
                                        </p:attrNameLst>
                                      </p:cBhvr>
                                      <p:to>
                                        <p:strVal val="hidden"/>
                                      </p:to>
                                    </p:set>
                                  </p:childTnLst>
                                </p:cTn>
                              </p:par>
                              <p:par>
                                <p:cTn id="158" presetID="23" presetClass="exit" presetSubtype="544" fill="hold" nodeType="withEffect">
                                  <p:stCondLst>
                                    <p:cond delay="0"/>
                                  </p:stCondLst>
                                  <p:childTnLst>
                                    <p:anim calcmode="lin" valueType="num">
                                      <p:cBhvr>
                                        <p:cTn id="159" dur="2000"/>
                                        <p:tgtEl>
                                          <p:spTgt spid="12"/>
                                        </p:tgtEl>
                                        <p:attrNameLst>
                                          <p:attrName>ppt_w</p:attrName>
                                        </p:attrNameLst>
                                      </p:cBhvr>
                                      <p:tavLst>
                                        <p:tav tm="0">
                                          <p:val>
                                            <p:strVal val="ppt_w"/>
                                          </p:val>
                                        </p:tav>
                                        <p:tav tm="100000">
                                          <p:val>
                                            <p:fltVal val="0"/>
                                          </p:val>
                                        </p:tav>
                                      </p:tavLst>
                                    </p:anim>
                                    <p:anim calcmode="lin" valueType="num">
                                      <p:cBhvr>
                                        <p:cTn id="160" dur="2000"/>
                                        <p:tgtEl>
                                          <p:spTgt spid="12"/>
                                        </p:tgtEl>
                                        <p:attrNameLst>
                                          <p:attrName>ppt_h</p:attrName>
                                        </p:attrNameLst>
                                      </p:cBhvr>
                                      <p:tavLst>
                                        <p:tav tm="0">
                                          <p:val>
                                            <p:strVal val="ppt_h"/>
                                          </p:val>
                                        </p:tav>
                                        <p:tav tm="100000">
                                          <p:val>
                                            <p:fltVal val="0"/>
                                          </p:val>
                                        </p:tav>
                                      </p:tavLst>
                                    </p:anim>
                                    <p:anim calcmode="lin" valueType="num">
                                      <p:cBhvr>
                                        <p:cTn id="161" dur="2000"/>
                                        <p:tgtEl>
                                          <p:spTgt spid="12"/>
                                        </p:tgtEl>
                                        <p:attrNameLst>
                                          <p:attrName>ppt_x</p:attrName>
                                        </p:attrNameLst>
                                      </p:cBhvr>
                                      <p:tavLst>
                                        <p:tav tm="0">
                                          <p:val>
                                            <p:strVal val="ppt_x"/>
                                          </p:val>
                                        </p:tav>
                                        <p:tav tm="100000">
                                          <p:val>
                                            <p:fltVal val="0.5"/>
                                          </p:val>
                                        </p:tav>
                                      </p:tavLst>
                                    </p:anim>
                                    <p:anim calcmode="lin" valueType="num">
                                      <p:cBhvr>
                                        <p:cTn id="162" dur="2000"/>
                                        <p:tgtEl>
                                          <p:spTgt spid="12"/>
                                        </p:tgtEl>
                                        <p:attrNameLst>
                                          <p:attrName>ppt_y</p:attrName>
                                        </p:attrNameLst>
                                      </p:cBhvr>
                                      <p:tavLst>
                                        <p:tav tm="0">
                                          <p:val>
                                            <p:strVal val="ppt_y"/>
                                          </p:val>
                                        </p:tav>
                                        <p:tav tm="100000">
                                          <p:val>
                                            <p:fltVal val="0.5"/>
                                          </p:val>
                                        </p:tav>
                                      </p:tavLst>
                                    </p:anim>
                                    <p:set>
                                      <p:cBhvr>
                                        <p:cTn id="163" dur="1" fill="hold">
                                          <p:stCondLst>
                                            <p:cond delay="1999"/>
                                          </p:stCondLst>
                                        </p:cTn>
                                        <p:tgtEl>
                                          <p:spTgt spid="12"/>
                                        </p:tgtEl>
                                        <p:attrNameLst>
                                          <p:attrName>style.visibility</p:attrName>
                                        </p:attrNameLst>
                                      </p:cBhvr>
                                      <p:to>
                                        <p:strVal val="hidden"/>
                                      </p:to>
                                    </p:set>
                                  </p:childTnLst>
                                </p:cTn>
                              </p:par>
                              <p:par>
                                <p:cTn id="164" presetID="23" presetClass="exit" presetSubtype="544" fill="hold" nodeType="withEffect">
                                  <p:stCondLst>
                                    <p:cond delay="0"/>
                                  </p:stCondLst>
                                  <p:childTnLst>
                                    <p:anim calcmode="lin" valueType="num">
                                      <p:cBhvr>
                                        <p:cTn id="165" dur="2000"/>
                                        <p:tgtEl>
                                          <p:spTgt spid="13"/>
                                        </p:tgtEl>
                                        <p:attrNameLst>
                                          <p:attrName>ppt_w</p:attrName>
                                        </p:attrNameLst>
                                      </p:cBhvr>
                                      <p:tavLst>
                                        <p:tav tm="0">
                                          <p:val>
                                            <p:strVal val="ppt_w"/>
                                          </p:val>
                                        </p:tav>
                                        <p:tav tm="100000">
                                          <p:val>
                                            <p:fltVal val="0"/>
                                          </p:val>
                                        </p:tav>
                                      </p:tavLst>
                                    </p:anim>
                                    <p:anim calcmode="lin" valueType="num">
                                      <p:cBhvr>
                                        <p:cTn id="166" dur="2000"/>
                                        <p:tgtEl>
                                          <p:spTgt spid="13"/>
                                        </p:tgtEl>
                                        <p:attrNameLst>
                                          <p:attrName>ppt_h</p:attrName>
                                        </p:attrNameLst>
                                      </p:cBhvr>
                                      <p:tavLst>
                                        <p:tav tm="0">
                                          <p:val>
                                            <p:strVal val="ppt_h"/>
                                          </p:val>
                                        </p:tav>
                                        <p:tav tm="100000">
                                          <p:val>
                                            <p:fltVal val="0"/>
                                          </p:val>
                                        </p:tav>
                                      </p:tavLst>
                                    </p:anim>
                                    <p:anim calcmode="lin" valueType="num">
                                      <p:cBhvr>
                                        <p:cTn id="167" dur="2000"/>
                                        <p:tgtEl>
                                          <p:spTgt spid="13"/>
                                        </p:tgtEl>
                                        <p:attrNameLst>
                                          <p:attrName>ppt_x</p:attrName>
                                        </p:attrNameLst>
                                      </p:cBhvr>
                                      <p:tavLst>
                                        <p:tav tm="0">
                                          <p:val>
                                            <p:strVal val="ppt_x"/>
                                          </p:val>
                                        </p:tav>
                                        <p:tav tm="100000">
                                          <p:val>
                                            <p:fltVal val="0.5"/>
                                          </p:val>
                                        </p:tav>
                                      </p:tavLst>
                                    </p:anim>
                                    <p:anim calcmode="lin" valueType="num">
                                      <p:cBhvr>
                                        <p:cTn id="168" dur="2000"/>
                                        <p:tgtEl>
                                          <p:spTgt spid="13"/>
                                        </p:tgtEl>
                                        <p:attrNameLst>
                                          <p:attrName>ppt_y</p:attrName>
                                        </p:attrNameLst>
                                      </p:cBhvr>
                                      <p:tavLst>
                                        <p:tav tm="0">
                                          <p:val>
                                            <p:strVal val="ppt_y"/>
                                          </p:val>
                                        </p:tav>
                                        <p:tav tm="100000">
                                          <p:val>
                                            <p:fltVal val="0.5"/>
                                          </p:val>
                                        </p:tav>
                                      </p:tavLst>
                                    </p:anim>
                                    <p:set>
                                      <p:cBhvr>
                                        <p:cTn id="169" dur="1" fill="hold">
                                          <p:stCondLst>
                                            <p:cond delay="1999"/>
                                          </p:stCondLst>
                                        </p:cTn>
                                        <p:tgtEl>
                                          <p:spTgt spid="13"/>
                                        </p:tgtEl>
                                        <p:attrNameLst>
                                          <p:attrName>style.visibility</p:attrName>
                                        </p:attrNameLst>
                                      </p:cBhvr>
                                      <p:to>
                                        <p:strVal val="hidden"/>
                                      </p:to>
                                    </p:set>
                                  </p:childTnLst>
                                </p:cTn>
                              </p:par>
                              <p:par>
                                <p:cTn id="170" presetID="23" presetClass="exit" presetSubtype="544" fill="hold" nodeType="withEffect">
                                  <p:stCondLst>
                                    <p:cond delay="0"/>
                                  </p:stCondLst>
                                  <p:childTnLst>
                                    <p:anim calcmode="lin" valueType="num">
                                      <p:cBhvr>
                                        <p:cTn id="171" dur="2000"/>
                                        <p:tgtEl>
                                          <p:spTgt spid="14"/>
                                        </p:tgtEl>
                                        <p:attrNameLst>
                                          <p:attrName>ppt_w</p:attrName>
                                        </p:attrNameLst>
                                      </p:cBhvr>
                                      <p:tavLst>
                                        <p:tav tm="0">
                                          <p:val>
                                            <p:strVal val="ppt_w"/>
                                          </p:val>
                                        </p:tav>
                                        <p:tav tm="100000">
                                          <p:val>
                                            <p:fltVal val="0"/>
                                          </p:val>
                                        </p:tav>
                                      </p:tavLst>
                                    </p:anim>
                                    <p:anim calcmode="lin" valueType="num">
                                      <p:cBhvr>
                                        <p:cTn id="172" dur="2000"/>
                                        <p:tgtEl>
                                          <p:spTgt spid="14"/>
                                        </p:tgtEl>
                                        <p:attrNameLst>
                                          <p:attrName>ppt_h</p:attrName>
                                        </p:attrNameLst>
                                      </p:cBhvr>
                                      <p:tavLst>
                                        <p:tav tm="0">
                                          <p:val>
                                            <p:strVal val="ppt_h"/>
                                          </p:val>
                                        </p:tav>
                                        <p:tav tm="100000">
                                          <p:val>
                                            <p:fltVal val="0"/>
                                          </p:val>
                                        </p:tav>
                                      </p:tavLst>
                                    </p:anim>
                                    <p:anim calcmode="lin" valueType="num">
                                      <p:cBhvr>
                                        <p:cTn id="173" dur="2000"/>
                                        <p:tgtEl>
                                          <p:spTgt spid="14"/>
                                        </p:tgtEl>
                                        <p:attrNameLst>
                                          <p:attrName>ppt_x</p:attrName>
                                        </p:attrNameLst>
                                      </p:cBhvr>
                                      <p:tavLst>
                                        <p:tav tm="0">
                                          <p:val>
                                            <p:strVal val="ppt_x"/>
                                          </p:val>
                                        </p:tav>
                                        <p:tav tm="100000">
                                          <p:val>
                                            <p:fltVal val="0.5"/>
                                          </p:val>
                                        </p:tav>
                                      </p:tavLst>
                                    </p:anim>
                                    <p:anim calcmode="lin" valueType="num">
                                      <p:cBhvr>
                                        <p:cTn id="174" dur="2000"/>
                                        <p:tgtEl>
                                          <p:spTgt spid="14"/>
                                        </p:tgtEl>
                                        <p:attrNameLst>
                                          <p:attrName>ppt_y</p:attrName>
                                        </p:attrNameLst>
                                      </p:cBhvr>
                                      <p:tavLst>
                                        <p:tav tm="0">
                                          <p:val>
                                            <p:strVal val="ppt_y"/>
                                          </p:val>
                                        </p:tav>
                                        <p:tav tm="100000">
                                          <p:val>
                                            <p:fltVal val="0.5"/>
                                          </p:val>
                                        </p:tav>
                                      </p:tavLst>
                                    </p:anim>
                                    <p:set>
                                      <p:cBhvr>
                                        <p:cTn id="175" dur="1" fill="hold">
                                          <p:stCondLst>
                                            <p:cond delay="1999"/>
                                          </p:stCondLst>
                                        </p:cTn>
                                        <p:tgtEl>
                                          <p:spTgt spid="14"/>
                                        </p:tgtEl>
                                        <p:attrNameLst>
                                          <p:attrName>style.visibility</p:attrName>
                                        </p:attrNameLst>
                                      </p:cBhvr>
                                      <p:to>
                                        <p:strVal val="hidden"/>
                                      </p:to>
                                    </p:set>
                                  </p:childTnLst>
                                </p:cTn>
                              </p:par>
                              <p:par>
                                <p:cTn id="176" presetID="23" presetClass="exit" presetSubtype="544" fill="hold" nodeType="withEffect">
                                  <p:stCondLst>
                                    <p:cond delay="0"/>
                                  </p:stCondLst>
                                  <p:childTnLst>
                                    <p:anim calcmode="lin" valueType="num">
                                      <p:cBhvr>
                                        <p:cTn id="177" dur="2000"/>
                                        <p:tgtEl>
                                          <p:spTgt spid="15"/>
                                        </p:tgtEl>
                                        <p:attrNameLst>
                                          <p:attrName>ppt_w</p:attrName>
                                        </p:attrNameLst>
                                      </p:cBhvr>
                                      <p:tavLst>
                                        <p:tav tm="0">
                                          <p:val>
                                            <p:strVal val="ppt_w"/>
                                          </p:val>
                                        </p:tav>
                                        <p:tav tm="100000">
                                          <p:val>
                                            <p:fltVal val="0"/>
                                          </p:val>
                                        </p:tav>
                                      </p:tavLst>
                                    </p:anim>
                                    <p:anim calcmode="lin" valueType="num">
                                      <p:cBhvr>
                                        <p:cTn id="178" dur="2000"/>
                                        <p:tgtEl>
                                          <p:spTgt spid="15"/>
                                        </p:tgtEl>
                                        <p:attrNameLst>
                                          <p:attrName>ppt_h</p:attrName>
                                        </p:attrNameLst>
                                      </p:cBhvr>
                                      <p:tavLst>
                                        <p:tav tm="0">
                                          <p:val>
                                            <p:strVal val="ppt_h"/>
                                          </p:val>
                                        </p:tav>
                                        <p:tav tm="100000">
                                          <p:val>
                                            <p:fltVal val="0"/>
                                          </p:val>
                                        </p:tav>
                                      </p:tavLst>
                                    </p:anim>
                                    <p:anim calcmode="lin" valueType="num">
                                      <p:cBhvr>
                                        <p:cTn id="179" dur="2000"/>
                                        <p:tgtEl>
                                          <p:spTgt spid="15"/>
                                        </p:tgtEl>
                                        <p:attrNameLst>
                                          <p:attrName>ppt_x</p:attrName>
                                        </p:attrNameLst>
                                      </p:cBhvr>
                                      <p:tavLst>
                                        <p:tav tm="0">
                                          <p:val>
                                            <p:strVal val="ppt_x"/>
                                          </p:val>
                                        </p:tav>
                                        <p:tav tm="100000">
                                          <p:val>
                                            <p:fltVal val="0.5"/>
                                          </p:val>
                                        </p:tav>
                                      </p:tavLst>
                                    </p:anim>
                                    <p:anim calcmode="lin" valueType="num">
                                      <p:cBhvr>
                                        <p:cTn id="180" dur="2000"/>
                                        <p:tgtEl>
                                          <p:spTgt spid="15"/>
                                        </p:tgtEl>
                                        <p:attrNameLst>
                                          <p:attrName>ppt_y</p:attrName>
                                        </p:attrNameLst>
                                      </p:cBhvr>
                                      <p:tavLst>
                                        <p:tav tm="0">
                                          <p:val>
                                            <p:strVal val="ppt_y"/>
                                          </p:val>
                                        </p:tav>
                                        <p:tav tm="100000">
                                          <p:val>
                                            <p:fltVal val="0.5"/>
                                          </p:val>
                                        </p:tav>
                                      </p:tavLst>
                                    </p:anim>
                                    <p:set>
                                      <p:cBhvr>
                                        <p:cTn id="181" dur="1" fill="hold">
                                          <p:stCondLst>
                                            <p:cond delay="1999"/>
                                          </p:stCondLst>
                                        </p:cTn>
                                        <p:tgtEl>
                                          <p:spTgt spid="15"/>
                                        </p:tgtEl>
                                        <p:attrNameLst>
                                          <p:attrName>style.visibility</p:attrName>
                                        </p:attrNameLst>
                                      </p:cBhvr>
                                      <p:to>
                                        <p:strVal val="hidden"/>
                                      </p:to>
                                    </p:set>
                                  </p:childTnLst>
                                </p:cTn>
                              </p:par>
                              <p:par>
                                <p:cTn id="182" presetID="23" presetClass="exit" presetSubtype="544" fill="hold" nodeType="withEffect">
                                  <p:stCondLst>
                                    <p:cond delay="0"/>
                                  </p:stCondLst>
                                  <p:childTnLst>
                                    <p:anim calcmode="lin" valueType="num">
                                      <p:cBhvr>
                                        <p:cTn id="183" dur="2000"/>
                                        <p:tgtEl>
                                          <p:spTgt spid="16"/>
                                        </p:tgtEl>
                                        <p:attrNameLst>
                                          <p:attrName>ppt_w</p:attrName>
                                        </p:attrNameLst>
                                      </p:cBhvr>
                                      <p:tavLst>
                                        <p:tav tm="0">
                                          <p:val>
                                            <p:strVal val="ppt_w"/>
                                          </p:val>
                                        </p:tav>
                                        <p:tav tm="100000">
                                          <p:val>
                                            <p:fltVal val="0"/>
                                          </p:val>
                                        </p:tav>
                                      </p:tavLst>
                                    </p:anim>
                                    <p:anim calcmode="lin" valueType="num">
                                      <p:cBhvr>
                                        <p:cTn id="184" dur="2000"/>
                                        <p:tgtEl>
                                          <p:spTgt spid="16"/>
                                        </p:tgtEl>
                                        <p:attrNameLst>
                                          <p:attrName>ppt_h</p:attrName>
                                        </p:attrNameLst>
                                      </p:cBhvr>
                                      <p:tavLst>
                                        <p:tav tm="0">
                                          <p:val>
                                            <p:strVal val="ppt_h"/>
                                          </p:val>
                                        </p:tav>
                                        <p:tav tm="100000">
                                          <p:val>
                                            <p:fltVal val="0"/>
                                          </p:val>
                                        </p:tav>
                                      </p:tavLst>
                                    </p:anim>
                                    <p:anim calcmode="lin" valueType="num">
                                      <p:cBhvr>
                                        <p:cTn id="185" dur="2000"/>
                                        <p:tgtEl>
                                          <p:spTgt spid="16"/>
                                        </p:tgtEl>
                                        <p:attrNameLst>
                                          <p:attrName>ppt_x</p:attrName>
                                        </p:attrNameLst>
                                      </p:cBhvr>
                                      <p:tavLst>
                                        <p:tav tm="0">
                                          <p:val>
                                            <p:strVal val="ppt_x"/>
                                          </p:val>
                                        </p:tav>
                                        <p:tav tm="100000">
                                          <p:val>
                                            <p:fltVal val="0.5"/>
                                          </p:val>
                                        </p:tav>
                                      </p:tavLst>
                                    </p:anim>
                                    <p:anim calcmode="lin" valueType="num">
                                      <p:cBhvr>
                                        <p:cTn id="186" dur="2000"/>
                                        <p:tgtEl>
                                          <p:spTgt spid="16"/>
                                        </p:tgtEl>
                                        <p:attrNameLst>
                                          <p:attrName>ppt_y</p:attrName>
                                        </p:attrNameLst>
                                      </p:cBhvr>
                                      <p:tavLst>
                                        <p:tav tm="0">
                                          <p:val>
                                            <p:strVal val="ppt_y"/>
                                          </p:val>
                                        </p:tav>
                                        <p:tav tm="100000">
                                          <p:val>
                                            <p:fltVal val="0.5"/>
                                          </p:val>
                                        </p:tav>
                                      </p:tavLst>
                                    </p:anim>
                                    <p:set>
                                      <p:cBhvr>
                                        <p:cTn id="187" dur="1" fill="hold">
                                          <p:stCondLst>
                                            <p:cond delay="1999"/>
                                          </p:stCondLst>
                                        </p:cTn>
                                        <p:tgtEl>
                                          <p:spTgt spid="16"/>
                                        </p:tgtEl>
                                        <p:attrNameLst>
                                          <p:attrName>style.visibility</p:attrName>
                                        </p:attrNameLst>
                                      </p:cBhvr>
                                      <p:to>
                                        <p:strVal val="hidden"/>
                                      </p:to>
                                    </p:set>
                                  </p:childTnLst>
                                </p:cTn>
                              </p:par>
                              <p:par>
                                <p:cTn id="188" presetID="23" presetClass="exit" presetSubtype="544" fill="hold" nodeType="withEffect">
                                  <p:stCondLst>
                                    <p:cond delay="0"/>
                                  </p:stCondLst>
                                  <p:childTnLst>
                                    <p:anim calcmode="lin" valueType="num">
                                      <p:cBhvr>
                                        <p:cTn id="189" dur="2000"/>
                                        <p:tgtEl>
                                          <p:spTgt spid="17"/>
                                        </p:tgtEl>
                                        <p:attrNameLst>
                                          <p:attrName>ppt_w</p:attrName>
                                        </p:attrNameLst>
                                      </p:cBhvr>
                                      <p:tavLst>
                                        <p:tav tm="0">
                                          <p:val>
                                            <p:strVal val="ppt_w"/>
                                          </p:val>
                                        </p:tav>
                                        <p:tav tm="100000">
                                          <p:val>
                                            <p:fltVal val="0"/>
                                          </p:val>
                                        </p:tav>
                                      </p:tavLst>
                                    </p:anim>
                                    <p:anim calcmode="lin" valueType="num">
                                      <p:cBhvr>
                                        <p:cTn id="190" dur="2000"/>
                                        <p:tgtEl>
                                          <p:spTgt spid="17"/>
                                        </p:tgtEl>
                                        <p:attrNameLst>
                                          <p:attrName>ppt_h</p:attrName>
                                        </p:attrNameLst>
                                      </p:cBhvr>
                                      <p:tavLst>
                                        <p:tav tm="0">
                                          <p:val>
                                            <p:strVal val="ppt_h"/>
                                          </p:val>
                                        </p:tav>
                                        <p:tav tm="100000">
                                          <p:val>
                                            <p:fltVal val="0"/>
                                          </p:val>
                                        </p:tav>
                                      </p:tavLst>
                                    </p:anim>
                                    <p:anim calcmode="lin" valueType="num">
                                      <p:cBhvr>
                                        <p:cTn id="191" dur="2000"/>
                                        <p:tgtEl>
                                          <p:spTgt spid="17"/>
                                        </p:tgtEl>
                                        <p:attrNameLst>
                                          <p:attrName>ppt_x</p:attrName>
                                        </p:attrNameLst>
                                      </p:cBhvr>
                                      <p:tavLst>
                                        <p:tav tm="0">
                                          <p:val>
                                            <p:strVal val="ppt_x"/>
                                          </p:val>
                                        </p:tav>
                                        <p:tav tm="100000">
                                          <p:val>
                                            <p:fltVal val="0.5"/>
                                          </p:val>
                                        </p:tav>
                                      </p:tavLst>
                                    </p:anim>
                                    <p:anim calcmode="lin" valueType="num">
                                      <p:cBhvr>
                                        <p:cTn id="192" dur="2000"/>
                                        <p:tgtEl>
                                          <p:spTgt spid="17"/>
                                        </p:tgtEl>
                                        <p:attrNameLst>
                                          <p:attrName>ppt_y</p:attrName>
                                        </p:attrNameLst>
                                      </p:cBhvr>
                                      <p:tavLst>
                                        <p:tav tm="0">
                                          <p:val>
                                            <p:strVal val="ppt_y"/>
                                          </p:val>
                                        </p:tav>
                                        <p:tav tm="100000">
                                          <p:val>
                                            <p:fltVal val="0.5"/>
                                          </p:val>
                                        </p:tav>
                                      </p:tavLst>
                                    </p:anim>
                                    <p:set>
                                      <p:cBhvr>
                                        <p:cTn id="193" dur="1" fill="hold">
                                          <p:stCondLst>
                                            <p:cond delay="1999"/>
                                          </p:stCondLst>
                                        </p:cTn>
                                        <p:tgtEl>
                                          <p:spTgt spid="17"/>
                                        </p:tgtEl>
                                        <p:attrNameLst>
                                          <p:attrName>style.visibility</p:attrName>
                                        </p:attrNameLst>
                                      </p:cBhvr>
                                      <p:to>
                                        <p:strVal val="hidden"/>
                                      </p:to>
                                    </p:set>
                                  </p:childTnLst>
                                </p:cTn>
                              </p:par>
                              <p:par>
                                <p:cTn id="194" presetID="23" presetClass="exit" presetSubtype="544" fill="hold" nodeType="withEffect">
                                  <p:stCondLst>
                                    <p:cond delay="0"/>
                                  </p:stCondLst>
                                  <p:childTnLst>
                                    <p:anim calcmode="lin" valueType="num">
                                      <p:cBhvr>
                                        <p:cTn id="195" dur="2000"/>
                                        <p:tgtEl>
                                          <p:spTgt spid="18"/>
                                        </p:tgtEl>
                                        <p:attrNameLst>
                                          <p:attrName>ppt_w</p:attrName>
                                        </p:attrNameLst>
                                      </p:cBhvr>
                                      <p:tavLst>
                                        <p:tav tm="0">
                                          <p:val>
                                            <p:strVal val="ppt_w"/>
                                          </p:val>
                                        </p:tav>
                                        <p:tav tm="100000">
                                          <p:val>
                                            <p:fltVal val="0"/>
                                          </p:val>
                                        </p:tav>
                                      </p:tavLst>
                                    </p:anim>
                                    <p:anim calcmode="lin" valueType="num">
                                      <p:cBhvr>
                                        <p:cTn id="196" dur="2000"/>
                                        <p:tgtEl>
                                          <p:spTgt spid="18"/>
                                        </p:tgtEl>
                                        <p:attrNameLst>
                                          <p:attrName>ppt_h</p:attrName>
                                        </p:attrNameLst>
                                      </p:cBhvr>
                                      <p:tavLst>
                                        <p:tav tm="0">
                                          <p:val>
                                            <p:strVal val="ppt_h"/>
                                          </p:val>
                                        </p:tav>
                                        <p:tav tm="100000">
                                          <p:val>
                                            <p:fltVal val="0"/>
                                          </p:val>
                                        </p:tav>
                                      </p:tavLst>
                                    </p:anim>
                                    <p:anim calcmode="lin" valueType="num">
                                      <p:cBhvr>
                                        <p:cTn id="197" dur="2000"/>
                                        <p:tgtEl>
                                          <p:spTgt spid="18"/>
                                        </p:tgtEl>
                                        <p:attrNameLst>
                                          <p:attrName>ppt_x</p:attrName>
                                        </p:attrNameLst>
                                      </p:cBhvr>
                                      <p:tavLst>
                                        <p:tav tm="0">
                                          <p:val>
                                            <p:strVal val="ppt_x"/>
                                          </p:val>
                                        </p:tav>
                                        <p:tav tm="100000">
                                          <p:val>
                                            <p:fltVal val="0.5"/>
                                          </p:val>
                                        </p:tav>
                                      </p:tavLst>
                                    </p:anim>
                                    <p:anim calcmode="lin" valueType="num">
                                      <p:cBhvr>
                                        <p:cTn id="198" dur="2000"/>
                                        <p:tgtEl>
                                          <p:spTgt spid="18"/>
                                        </p:tgtEl>
                                        <p:attrNameLst>
                                          <p:attrName>ppt_y</p:attrName>
                                        </p:attrNameLst>
                                      </p:cBhvr>
                                      <p:tavLst>
                                        <p:tav tm="0">
                                          <p:val>
                                            <p:strVal val="ppt_y"/>
                                          </p:val>
                                        </p:tav>
                                        <p:tav tm="100000">
                                          <p:val>
                                            <p:fltVal val="0.5"/>
                                          </p:val>
                                        </p:tav>
                                      </p:tavLst>
                                    </p:anim>
                                    <p:set>
                                      <p:cBhvr>
                                        <p:cTn id="199" dur="1" fill="hold">
                                          <p:stCondLst>
                                            <p:cond delay="1999"/>
                                          </p:stCondLst>
                                        </p:cTn>
                                        <p:tgtEl>
                                          <p:spTgt spid="18"/>
                                        </p:tgtEl>
                                        <p:attrNameLst>
                                          <p:attrName>style.visibility</p:attrName>
                                        </p:attrNameLst>
                                      </p:cBhvr>
                                      <p:to>
                                        <p:strVal val="hidden"/>
                                      </p:to>
                                    </p:set>
                                  </p:childTnLst>
                                </p:cTn>
                              </p:par>
                              <p:par>
                                <p:cTn id="200" presetID="35" presetClass="exit" presetSubtype="0" fill="hold" nodeType="withEffect">
                                  <p:stCondLst>
                                    <p:cond delay="0"/>
                                  </p:stCondLst>
                                  <p:childTnLst>
                                    <p:animEffect transition="out" filter="fade">
                                      <p:cBhvr>
                                        <p:cTn id="201" dur="2000"/>
                                        <p:tgtEl>
                                          <p:spTgt spid="3"/>
                                        </p:tgtEl>
                                      </p:cBhvr>
                                    </p:animEffect>
                                    <p:anim calcmode="lin" valueType="num">
                                      <p:cBhvr>
                                        <p:cTn id="202" dur="2000"/>
                                        <p:tgtEl>
                                          <p:spTgt spid="3"/>
                                        </p:tgtEl>
                                        <p:attrNameLst>
                                          <p:attrName>style.rotation</p:attrName>
                                        </p:attrNameLst>
                                      </p:cBhvr>
                                      <p:tavLst>
                                        <p:tav tm="0">
                                          <p:val>
                                            <p:fltVal val="0"/>
                                          </p:val>
                                        </p:tav>
                                        <p:tav tm="100000">
                                          <p:val>
                                            <p:fltVal val="720"/>
                                          </p:val>
                                        </p:tav>
                                      </p:tavLst>
                                    </p:anim>
                                    <p:anim calcmode="lin" valueType="num">
                                      <p:cBhvr>
                                        <p:cTn id="203" dur="2000"/>
                                        <p:tgtEl>
                                          <p:spTgt spid="3"/>
                                        </p:tgtEl>
                                        <p:attrNameLst>
                                          <p:attrName>ppt_h</p:attrName>
                                        </p:attrNameLst>
                                      </p:cBhvr>
                                      <p:tavLst>
                                        <p:tav tm="0">
                                          <p:val>
                                            <p:strVal val="ppt_h"/>
                                          </p:val>
                                        </p:tav>
                                        <p:tav tm="100000">
                                          <p:val>
                                            <p:fltVal val="0"/>
                                          </p:val>
                                        </p:tav>
                                      </p:tavLst>
                                    </p:anim>
                                    <p:anim calcmode="lin" valueType="num">
                                      <p:cBhvr>
                                        <p:cTn id="204" dur="2000"/>
                                        <p:tgtEl>
                                          <p:spTgt spid="3"/>
                                        </p:tgtEl>
                                        <p:attrNameLst>
                                          <p:attrName>ppt_w</p:attrName>
                                        </p:attrNameLst>
                                      </p:cBhvr>
                                      <p:tavLst>
                                        <p:tav tm="0">
                                          <p:val>
                                            <p:strVal val="ppt_w"/>
                                          </p:val>
                                        </p:tav>
                                        <p:tav tm="100000">
                                          <p:val>
                                            <p:fltVal val="0"/>
                                          </p:val>
                                        </p:tav>
                                      </p:tavLst>
                                    </p:anim>
                                    <p:set>
                                      <p:cBhvr>
                                        <p:cTn id="205" dur="1" fill="hold">
                                          <p:stCondLst>
                                            <p:cond delay="1999"/>
                                          </p:stCondLst>
                                        </p:cTn>
                                        <p:tgtEl>
                                          <p:spTgt spid="3"/>
                                        </p:tgtEl>
                                        <p:attrNameLst>
                                          <p:attrName>style.visibility</p:attrName>
                                        </p:attrNameLst>
                                      </p:cBhvr>
                                      <p:to>
                                        <p:strVal val="hidden"/>
                                      </p:to>
                                    </p:set>
                                  </p:childTnLst>
                                </p:cTn>
                              </p:par>
                              <p:par>
                                <p:cTn id="206" presetID="35" presetClass="exit" presetSubtype="0" fill="hold" nodeType="withEffect">
                                  <p:stCondLst>
                                    <p:cond delay="0"/>
                                  </p:stCondLst>
                                  <p:childTnLst>
                                    <p:animEffect transition="out" filter="fade">
                                      <p:cBhvr>
                                        <p:cTn id="207" dur="2000"/>
                                        <p:tgtEl>
                                          <p:spTgt spid="4"/>
                                        </p:tgtEl>
                                      </p:cBhvr>
                                    </p:animEffect>
                                    <p:anim calcmode="lin" valueType="num">
                                      <p:cBhvr>
                                        <p:cTn id="208" dur="2000"/>
                                        <p:tgtEl>
                                          <p:spTgt spid="4"/>
                                        </p:tgtEl>
                                        <p:attrNameLst>
                                          <p:attrName>style.rotation</p:attrName>
                                        </p:attrNameLst>
                                      </p:cBhvr>
                                      <p:tavLst>
                                        <p:tav tm="0">
                                          <p:val>
                                            <p:fltVal val="0"/>
                                          </p:val>
                                        </p:tav>
                                        <p:tav tm="100000">
                                          <p:val>
                                            <p:fltVal val="720"/>
                                          </p:val>
                                        </p:tav>
                                      </p:tavLst>
                                    </p:anim>
                                    <p:anim calcmode="lin" valueType="num">
                                      <p:cBhvr>
                                        <p:cTn id="209" dur="2000"/>
                                        <p:tgtEl>
                                          <p:spTgt spid="4"/>
                                        </p:tgtEl>
                                        <p:attrNameLst>
                                          <p:attrName>ppt_h</p:attrName>
                                        </p:attrNameLst>
                                      </p:cBhvr>
                                      <p:tavLst>
                                        <p:tav tm="0">
                                          <p:val>
                                            <p:strVal val="ppt_h"/>
                                          </p:val>
                                        </p:tav>
                                        <p:tav tm="100000">
                                          <p:val>
                                            <p:fltVal val="0"/>
                                          </p:val>
                                        </p:tav>
                                      </p:tavLst>
                                    </p:anim>
                                    <p:anim calcmode="lin" valueType="num">
                                      <p:cBhvr>
                                        <p:cTn id="210" dur="2000"/>
                                        <p:tgtEl>
                                          <p:spTgt spid="4"/>
                                        </p:tgtEl>
                                        <p:attrNameLst>
                                          <p:attrName>ppt_w</p:attrName>
                                        </p:attrNameLst>
                                      </p:cBhvr>
                                      <p:tavLst>
                                        <p:tav tm="0">
                                          <p:val>
                                            <p:strVal val="ppt_w"/>
                                          </p:val>
                                        </p:tav>
                                        <p:tav tm="100000">
                                          <p:val>
                                            <p:fltVal val="0"/>
                                          </p:val>
                                        </p:tav>
                                      </p:tavLst>
                                    </p:anim>
                                    <p:set>
                                      <p:cBhvr>
                                        <p:cTn id="211" dur="1" fill="hold">
                                          <p:stCondLst>
                                            <p:cond delay="1999"/>
                                          </p:stCondLst>
                                        </p:cTn>
                                        <p:tgtEl>
                                          <p:spTgt spid="4"/>
                                        </p:tgtEl>
                                        <p:attrNameLst>
                                          <p:attrName>style.visibility</p:attrName>
                                        </p:attrNameLst>
                                      </p:cBhvr>
                                      <p:to>
                                        <p:strVal val="hidden"/>
                                      </p:to>
                                    </p:set>
                                  </p:childTnLst>
                                </p:cTn>
                              </p:par>
                              <p:par>
                                <p:cTn id="212" presetID="35" presetClass="exit" presetSubtype="0" fill="hold" nodeType="withEffect">
                                  <p:stCondLst>
                                    <p:cond delay="0"/>
                                  </p:stCondLst>
                                  <p:childTnLst>
                                    <p:animEffect transition="out" filter="fade">
                                      <p:cBhvr>
                                        <p:cTn id="213" dur="2000"/>
                                        <p:tgtEl>
                                          <p:spTgt spid="5"/>
                                        </p:tgtEl>
                                      </p:cBhvr>
                                    </p:animEffect>
                                    <p:anim calcmode="lin" valueType="num">
                                      <p:cBhvr>
                                        <p:cTn id="214" dur="2000"/>
                                        <p:tgtEl>
                                          <p:spTgt spid="5"/>
                                        </p:tgtEl>
                                        <p:attrNameLst>
                                          <p:attrName>style.rotation</p:attrName>
                                        </p:attrNameLst>
                                      </p:cBhvr>
                                      <p:tavLst>
                                        <p:tav tm="0">
                                          <p:val>
                                            <p:fltVal val="0"/>
                                          </p:val>
                                        </p:tav>
                                        <p:tav tm="100000">
                                          <p:val>
                                            <p:fltVal val="720"/>
                                          </p:val>
                                        </p:tav>
                                      </p:tavLst>
                                    </p:anim>
                                    <p:anim calcmode="lin" valueType="num">
                                      <p:cBhvr>
                                        <p:cTn id="215" dur="2000"/>
                                        <p:tgtEl>
                                          <p:spTgt spid="5"/>
                                        </p:tgtEl>
                                        <p:attrNameLst>
                                          <p:attrName>ppt_h</p:attrName>
                                        </p:attrNameLst>
                                      </p:cBhvr>
                                      <p:tavLst>
                                        <p:tav tm="0">
                                          <p:val>
                                            <p:strVal val="ppt_h"/>
                                          </p:val>
                                        </p:tav>
                                        <p:tav tm="100000">
                                          <p:val>
                                            <p:fltVal val="0"/>
                                          </p:val>
                                        </p:tav>
                                      </p:tavLst>
                                    </p:anim>
                                    <p:anim calcmode="lin" valueType="num">
                                      <p:cBhvr>
                                        <p:cTn id="216" dur="2000"/>
                                        <p:tgtEl>
                                          <p:spTgt spid="5"/>
                                        </p:tgtEl>
                                        <p:attrNameLst>
                                          <p:attrName>ppt_w</p:attrName>
                                        </p:attrNameLst>
                                      </p:cBhvr>
                                      <p:tavLst>
                                        <p:tav tm="0">
                                          <p:val>
                                            <p:strVal val="ppt_w"/>
                                          </p:val>
                                        </p:tav>
                                        <p:tav tm="100000">
                                          <p:val>
                                            <p:fltVal val="0"/>
                                          </p:val>
                                        </p:tav>
                                      </p:tavLst>
                                    </p:anim>
                                    <p:set>
                                      <p:cBhvr>
                                        <p:cTn id="217" dur="1" fill="hold">
                                          <p:stCondLst>
                                            <p:cond delay="1999"/>
                                          </p:stCondLst>
                                        </p:cTn>
                                        <p:tgtEl>
                                          <p:spTgt spid="5"/>
                                        </p:tgtEl>
                                        <p:attrNameLst>
                                          <p:attrName>style.visibility</p:attrName>
                                        </p:attrNameLst>
                                      </p:cBhvr>
                                      <p:to>
                                        <p:strVal val="hidden"/>
                                      </p:to>
                                    </p:set>
                                  </p:childTnLst>
                                </p:cTn>
                              </p:par>
                              <p:par>
                                <p:cTn id="218" presetID="35" presetClass="exit" presetSubtype="0" fill="hold" nodeType="withEffect">
                                  <p:stCondLst>
                                    <p:cond delay="0"/>
                                  </p:stCondLst>
                                  <p:childTnLst>
                                    <p:animEffect transition="out" filter="fade">
                                      <p:cBhvr>
                                        <p:cTn id="219" dur="2000"/>
                                        <p:tgtEl>
                                          <p:spTgt spid="6"/>
                                        </p:tgtEl>
                                      </p:cBhvr>
                                    </p:animEffect>
                                    <p:anim calcmode="lin" valueType="num">
                                      <p:cBhvr>
                                        <p:cTn id="220" dur="2000"/>
                                        <p:tgtEl>
                                          <p:spTgt spid="6"/>
                                        </p:tgtEl>
                                        <p:attrNameLst>
                                          <p:attrName>style.rotation</p:attrName>
                                        </p:attrNameLst>
                                      </p:cBhvr>
                                      <p:tavLst>
                                        <p:tav tm="0">
                                          <p:val>
                                            <p:fltVal val="0"/>
                                          </p:val>
                                        </p:tav>
                                        <p:tav tm="100000">
                                          <p:val>
                                            <p:fltVal val="720"/>
                                          </p:val>
                                        </p:tav>
                                      </p:tavLst>
                                    </p:anim>
                                    <p:anim calcmode="lin" valueType="num">
                                      <p:cBhvr>
                                        <p:cTn id="221" dur="2000"/>
                                        <p:tgtEl>
                                          <p:spTgt spid="6"/>
                                        </p:tgtEl>
                                        <p:attrNameLst>
                                          <p:attrName>ppt_h</p:attrName>
                                        </p:attrNameLst>
                                      </p:cBhvr>
                                      <p:tavLst>
                                        <p:tav tm="0">
                                          <p:val>
                                            <p:strVal val="ppt_h"/>
                                          </p:val>
                                        </p:tav>
                                        <p:tav tm="100000">
                                          <p:val>
                                            <p:fltVal val="0"/>
                                          </p:val>
                                        </p:tav>
                                      </p:tavLst>
                                    </p:anim>
                                    <p:anim calcmode="lin" valueType="num">
                                      <p:cBhvr>
                                        <p:cTn id="222" dur="2000"/>
                                        <p:tgtEl>
                                          <p:spTgt spid="6"/>
                                        </p:tgtEl>
                                        <p:attrNameLst>
                                          <p:attrName>ppt_w</p:attrName>
                                        </p:attrNameLst>
                                      </p:cBhvr>
                                      <p:tavLst>
                                        <p:tav tm="0">
                                          <p:val>
                                            <p:strVal val="ppt_w"/>
                                          </p:val>
                                        </p:tav>
                                        <p:tav tm="100000">
                                          <p:val>
                                            <p:fltVal val="0"/>
                                          </p:val>
                                        </p:tav>
                                      </p:tavLst>
                                    </p:anim>
                                    <p:set>
                                      <p:cBhvr>
                                        <p:cTn id="223" dur="1" fill="hold">
                                          <p:stCondLst>
                                            <p:cond delay="1999"/>
                                          </p:stCondLst>
                                        </p:cTn>
                                        <p:tgtEl>
                                          <p:spTgt spid="6"/>
                                        </p:tgtEl>
                                        <p:attrNameLst>
                                          <p:attrName>style.visibility</p:attrName>
                                        </p:attrNameLst>
                                      </p:cBhvr>
                                      <p:to>
                                        <p:strVal val="hidden"/>
                                      </p:to>
                                    </p:set>
                                  </p:childTnLst>
                                </p:cTn>
                              </p:par>
                              <p:par>
                                <p:cTn id="224" presetID="35" presetClass="exit" presetSubtype="0" fill="hold" nodeType="withEffect">
                                  <p:stCondLst>
                                    <p:cond delay="0"/>
                                  </p:stCondLst>
                                  <p:childTnLst>
                                    <p:animEffect transition="out" filter="fade">
                                      <p:cBhvr>
                                        <p:cTn id="225" dur="2000"/>
                                        <p:tgtEl>
                                          <p:spTgt spid="7"/>
                                        </p:tgtEl>
                                      </p:cBhvr>
                                    </p:animEffect>
                                    <p:anim calcmode="lin" valueType="num">
                                      <p:cBhvr>
                                        <p:cTn id="226" dur="2000"/>
                                        <p:tgtEl>
                                          <p:spTgt spid="7"/>
                                        </p:tgtEl>
                                        <p:attrNameLst>
                                          <p:attrName>style.rotation</p:attrName>
                                        </p:attrNameLst>
                                      </p:cBhvr>
                                      <p:tavLst>
                                        <p:tav tm="0">
                                          <p:val>
                                            <p:fltVal val="0"/>
                                          </p:val>
                                        </p:tav>
                                        <p:tav tm="100000">
                                          <p:val>
                                            <p:fltVal val="720"/>
                                          </p:val>
                                        </p:tav>
                                      </p:tavLst>
                                    </p:anim>
                                    <p:anim calcmode="lin" valueType="num">
                                      <p:cBhvr>
                                        <p:cTn id="227" dur="2000"/>
                                        <p:tgtEl>
                                          <p:spTgt spid="7"/>
                                        </p:tgtEl>
                                        <p:attrNameLst>
                                          <p:attrName>ppt_h</p:attrName>
                                        </p:attrNameLst>
                                      </p:cBhvr>
                                      <p:tavLst>
                                        <p:tav tm="0">
                                          <p:val>
                                            <p:strVal val="ppt_h"/>
                                          </p:val>
                                        </p:tav>
                                        <p:tav tm="100000">
                                          <p:val>
                                            <p:fltVal val="0"/>
                                          </p:val>
                                        </p:tav>
                                      </p:tavLst>
                                    </p:anim>
                                    <p:anim calcmode="lin" valueType="num">
                                      <p:cBhvr>
                                        <p:cTn id="228" dur="2000"/>
                                        <p:tgtEl>
                                          <p:spTgt spid="7"/>
                                        </p:tgtEl>
                                        <p:attrNameLst>
                                          <p:attrName>ppt_w</p:attrName>
                                        </p:attrNameLst>
                                      </p:cBhvr>
                                      <p:tavLst>
                                        <p:tav tm="0">
                                          <p:val>
                                            <p:strVal val="ppt_w"/>
                                          </p:val>
                                        </p:tav>
                                        <p:tav tm="100000">
                                          <p:val>
                                            <p:fltVal val="0"/>
                                          </p:val>
                                        </p:tav>
                                      </p:tavLst>
                                    </p:anim>
                                    <p:set>
                                      <p:cBhvr>
                                        <p:cTn id="229" dur="1" fill="hold">
                                          <p:stCondLst>
                                            <p:cond delay="1999"/>
                                          </p:stCondLst>
                                        </p:cTn>
                                        <p:tgtEl>
                                          <p:spTgt spid="7"/>
                                        </p:tgtEl>
                                        <p:attrNameLst>
                                          <p:attrName>style.visibility</p:attrName>
                                        </p:attrNameLst>
                                      </p:cBhvr>
                                      <p:to>
                                        <p:strVal val="hidden"/>
                                      </p:to>
                                    </p:set>
                                  </p:childTnLst>
                                </p:cTn>
                              </p:par>
                              <p:par>
                                <p:cTn id="230" presetID="35" presetClass="exit" presetSubtype="0" fill="hold" nodeType="withEffect">
                                  <p:stCondLst>
                                    <p:cond delay="0"/>
                                  </p:stCondLst>
                                  <p:childTnLst>
                                    <p:animEffect transition="out" filter="fade">
                                      <p:cBhvr>
                                        <p:cTn id="231" dur="2000"/>
                                        <p:tgtEl>
                                          <p:spTgt spid="8"/>
                                        </p:tgtEl>
                                      </p:cBhvr>
                                    </p:animEffect>
                                    <p:anim calcmode="lin" valueType="num">
                                      <p:cBhvr>
                                        <p:cTn id="232" dur="2000"/>
                                        <p:tgtEl>
                                          <p:spTgt spid="8"/>
                                        </p:tgtEl>
                                        <p:attrNameLst>
                                          <p:attrName>style.rotation</p:attrName>
                                        </p:attrNameLst>
                                      </p:cBhvr>
                                      <p:tavLst>
                                        <p:tav tm="0">
                                          <p:val>
                                            <p:fltVal val="0"/>
                                          </p:val>
                                        </p:tav>
                                        <p:tav tm="100000">
                                          <p:val>
                                            <p:fltVal val="720"/>
                                          </p:val>
                                        </p:tav>
                                      </p:tavLst>
                                    </p:anim>
                                    <p:anim calcmode="lin" valueType="num">
                                      <p:cBhvr>
                                        <p:cTn id="233" dur="2000"/>
                                        <p:tgtEl>
                                          <p:spTgt spid="8"/>
                                        </p:tgtEl>
                                        <p:attrNameLst>
                                          <p:attrName>ppt_h</p:attrName>
                                        </p:attrNameLst>
                                      </p:cBhvr>
                                      <p:tavLst>
                                        <p:tav tm="0">
                                          <p:val>
                                            <p:strVal val="ppt_h"/>
                                          </p:val>
                                        </p:tav>
                                        <p:tav tm="100000">
                                          <p:val>
                                            <p:fltVal val="0"/>
                                          </p:val>
                                        </p:tav>
                                      </p:tavLst>
                                    </p:anim>
                                    <p:anim calcmode="lin" valueType="num">
                                      <p:cBhvr>
                                        <p:cTn id="234" dur="2000"/>
                                        <p:tgtEl>
                                          <p:spTgt spid="8"/>
                                        </p:tgtEl>
                                        <p:attrNameLst>
                                          <p:attrName>ppt_w</p:attrName>
                                        </p:attrNameLst>
                                      </p:cBhvr>
                                      <p:tavLst>
                                        <p:tav tm="0">
                                          <p:val>
                                            <p:strVal val="ppt_w"/>
                                          </p:val>
                                        </p:tav>
                                        <p:tav tm="100000">
                                          <p:val>
                                            <p:fltVal val="0"/>
                                          </p:val>
                                        </p:tav>
                                      </p:tavLst>
                                    </p:anim>
                                    <p:set>
                                      <p:cBhvr>
                                        <p:cTn id="235" dur="1" fill="hold">
                                          <p:stCondLst>
                                            <p:cond delay="1999"/>
                                          </p:stCondLst>
                                        </p:cTn>
                                        <p:tgtEl>
                                          <p:spTgt spid="8"/>
                                        </p:tgtEl>
                                        <p:attrNameLst>
                                          <p:attrName>style.visibility</p:attrName>
                                        </p:attrNameLst>
                                      </p:cBhvr>
                                      <p:to>
                                        <p:strVal val="hidden"/>
                                      </p:to>
                                    </p:set>
                                  </p:childTnLst>
                                </p:cTn>
                              </p:par>
                              <p:par>
                                <p:cTn id="236" presetID="35" presetClass="exit" presetSubtype="0" fill="hold" nodeType="withEffect">
                                  <p:stCondLst>
                                    <p:cond delay="0"/>
                                  </p:stCondLst>
                                  <p:childTnLst>
                                    <p:animEffect transition="out" filter="fade">
                                      <p:cBhvr>
                                        <p:cTn id="237" dur="2000"/>
                                        <p:tgtEl>
                                          <p:spTgt spid="9"/>
                                        </p:tgtEl>
                                      </p:cBhvr>
                                    </p:animEffect>
                                    <p:anim calcmode="lin" valueType="num">
                                      <p:cBhvr>
                                        <p:cTn id="238" dur="2000"/>
                                        <p:tgtEl>
                                          <p:spTgt spid="9"/>
                                        </p:tgtEl>
                                        <p:attrNameLst>
                                          <p:attrName>style.rotation</p:attrName>
                                        </p:attrNameLst>
                                      </p:cBhvr>
                                      <p:tavLst>
                                        <p:tav tm="0">
                                          <p:val>
                                            <p:fltVal val="0"/>
                                          </p:val>
                                        </p:tav>
                                        <p:tav tm="100000">
                                          <p:val>
                                            <p:fltVal val="720"/>
                                          </p:val>
                                        </p:tav>
                                      </p:tavLst>
                                    </p:anim>
                                    <p:anim calcmode="lin" valueType="num">
                                      <p:cBhvr>
                                        <p:cTn id="239" dur="2000"/>
                                        <p:tgtEl>
                                          <p:spTgt spid="9"/>
                                        </p:tgtEl>
                                        <p:attrNameLst>
                                          <p:attrName>ppt_h</p:attrName>
                                        </p:attrNameLst>
                                      </p:cBhvr>
                                      <p:tavLst>
                                        <p:tav tm="0">
                                          <p:val>
                                            <p:strVal val="ppt_h"/>
                                          </p:val>
                                        </p:tav>
                                        <p:tav tm="100000">
                                          <p:val>
                                            <p:fltVal val="0"/>
                                          </p:val>
                                        </p:tav>
                                      </p:tavLst>
                                    </p:anim>
                                    <p:anim calcmode="lin" valueType="num">
                                      <p:cBhvr>
                                        <p:cTn id="240" dur="2000"/>
                                        <p:tgtEl>
                                          <p:spTgt spid="9"/>
                                        </p:tgtEl>
                                        <p:attrNameLst>
                                          <p:attrName>ppt_w</p:attrName>
                                        </p:attrNameLst>
                                      </p:cBhvr>
                                      <p:tavLst>
                                        <p:tav tm="0">
                                          <p:val>
                                            <p:strVal val="ppt_w"/>
                                          </p:val>
                                        </p:tav>
                                        <p:tav tm="100000">
                                          <p:val>
                                            <p:fltVal val="0"/>
                                          </p:val>
                                        </p:tav>
                                      </p:tavLst>
                                    </p:anim>
                                    <p:set>
                                      <p:cBhvr>
                                        <p:cTn id="241" dur="1" fill="hold">
                                          <p:stCondLst>
                                            <p:cond delay="1999"/>
                                          </p:stCondLst>
                                        </p:cTn>
                                        <p:tgtEl>
                                          <p:spTgt spid="9"/>
                                        </p:tgtEl>
                                        <p:attrNameLst>
                                          <p:attrName>style.visibility</p:attrName>
                                        </p:attrNameLst>
                                      </p:cBhvr>
                                      <p:to>
                                        <p:strVal val="hidden"/>
                                      </p:to>
                                    </p:set>
                                  </p:childTnLst>
                                </p:cTn>
                              </p:par>
                              <p:par>
                                <p:cTn id="242" presetID="35" presetClass="exit" presetSubtype="0" fill="hold" nodeType="withEffect">
                                  <p:stCondLst>
                                    <p:cond delay="0"/>
                                  </p:stCondLst>
                                  <p:childTnLst>
                                    <p:animEffect transition="out" filter="fade">
                                      <p:cBhvr>
                                        <p:cTn id="243" dur="2000"/>
                                        <p:tgtEl>
                                          <p:spTgt spid="10"/>
                                        </p:tgtEl>
                                      </p:cBhvr>
                                    </p:animEffect>
                                    <p:anim calcmode="lin" valueType="num">
                                      <p:cBhvr>
                                        <p:cTn id="244" dur="2000"/>
                                        <p:tgtEl>
                                          <p:spTgt spid="10"/>
                                        </p:tgtEl>
                                        <p:attrNameLst>
                                          <p:attrName>style.rotation</p:attrName>
                                        </p:attrNameLst>
                                      </p:cBhvr>
                                      <p:tavLst>
                                        <p:tav tm="0">
                                          <p:val>
                                            <p:fltVal val="0"/>
                                          </p:val>
                                        </p:tav>
                                        <p:tav tm="100000">
                                          <p:val>
                                            <p:fltVal val="720"/>
                                          </p:val>
                                        </p:tav>
                                      </p:tavLst>
                                    </p:anim>
                                    <p:anim calcmode="lin" valueType="num">
                                      <p:cBhvr>
                                        <p:cTn id="245" dur="2000"/>
                                        <p:tgtEl>
                                          <p:spTgt spid="10"/>
                                        </p:tgtEl>
                                        <p:attrNameLst>
                                          <p:attrName>ppt_h</p:attrName>
                                        </p:attrNameLst>
                                      </p:cBhvr>
                                      <p:tavLst>
                                        <p:tav tm="0">
                                          <p:val>
                                            <p:strVal val="ppt_h"/>
                                          </p:val>
                                        </p:tav>
                                        <p:tav tm="100000">
                                          <p:val>
                                            <p:fltVal val="0"/>
                                          </p:val>
                                        </p:tav>
                                      </p:tavLst>
                                    </p:anim>
                                    <p:anim calcmode="lin" valueType="num">
                                      <p:cBhvr>
                                        <p:cTn id="246" dur="2000"/>
                                        <p:tgtEl>
                                          <p:spTgt spid="10"/>
                                        </p:tgtEl>
                                        <p:attrNameLst>
                                          <p:attrName>ppt_w</p:attrName>
                                        </p:attrNameLst>
                                      </p:cBhvr>
                                      <p:tavLst>
                                        <p:tav tm="0">
                                          <p:val>
                                            <p:strVal val="ppt_w"/>
                                          </p:val>
                                        </p:tav>
                                        <p:tav tm="100000">
                                          <p:val>
                                            <p:fltVal val="0"/>
                                          </p:val>
                                        </p:tav>
                                      </p:tavLst>
                                    </p:anim>
                                    <p:set>
                                      <p:cBhvr>
                                        <p:cTn id="247" dur="1" fill="hold">
                                          <p:stCondLst>
                                            <p:cond delay="1999"/>
                                          </p:stCondLst>
                                        </p:cTn>
                                        <p:tgtEl>
                                          <p:spTgt spid="10"/>
                                        </p:tgtEl>
                                        <p:attrNameLst>
                                          <p:attrName>style.visibility</p:attrName>
                                        </p:attrNameLst>
                                      </p:cBhvr>
                                      <p:to>
                                        <p:strVal val="hidden"/>
                                      </p:to>
                                    </p:set>
                                  </p:childTnLst>
                                </p:cTn>
                              </p:par>
                              <p:par>
                                <p:cTn id="248" presetID="35" presetClass="exit" presetSubtype="0" fill="hold" nodeType="withEffect">
                                  <p:stCondLst>
                                    <p:cond delay="0"/>
                                  </p:stCondLst>
                                  <p:childTnLst>
                                    <p:animEffect transition="out" filter="fade">
                                      <p:cBhvr>
                                        <p:cTn id="249" dur="2000"/>
                                        <p:tgtEl>
                                          <p:spTgt spid="11"/>
                                        </p:tgtEl>
                                      </p:cBhvr>
                                    </p:animEffect>
                                    <p:anim calcmode="lin" valueType="num">
                                      <p:cBhvr>
                                        <p:cTn id="250" dur="2000"/>
                                        <p:tgtEl>
                                          <p:spTgt spid="11"/>
                                        </p:tgtEl>
                                        <p:attrNameLst>
                                          <p:attrName>style.rotation</p:attrName>
                                        </p:attrNameLst>
                                      </p:cBhvr>
                                      <p:tavLst>
                                        <p:tav tm="0">
                                          <p:val>
                                            <p:fltVal val="0"/>
                                          </p:val>
                                        </p:tav>
                                        <p:tav tm="100000">
                                          <p:val>
                                            <p:fltVal val="720"/>
                                          </p:val>
                                        </p:tav>
                                      </p:tavLst>
                                    </p:anim>
                                    <p:anim calcmode="lin" valueType="num">
                                      <p:cBhvr>
                                        <p:cTn id="251" dur="2000"/>
                                        <p:tgtEl>
                                          <p:spTgt spid="11"/>
                                        </p:tgtEl>
                                        <p:attrNameLst>
                                          <p:attrName>ppt_h</p:attrName>
                                        </p:attrNameLst>
                                      </p:cBhvr>
                                      <p:tavLst>
                                        <p:tav tm="0">
                                          <p:val>
                                            <p:strVal val="ppt_h"/>
                                          </p:val>
                                        </p:tav>
                                        <p:tav tm="100000">
                                          <p:val>
                                            <p:fltVal val="0"/>
                                          </p:val>
                                        </p:tav>
                                      </p:tavLst>
                                    </p:anim>
                                    <p:anim calcmode="lin" valueType="num">
                                      <p:cBhvr>
                                        <p:cTn id="252" dur="2000"/>
                                        <p:tgtEl>
                                          <p:spTgt spid="11"/>
                                        </p:tgtEl>
                                        <p:attrNameLst>
                                          <p:attrName>ppt_w</p:attrName>
                                        </p:attrNameLst>
                                      </p:cBhvr>
                                      <p:tavLst>
                                        <p:tav tm="0">
                                          <p:val>
                                            <p:strVal val="ppt_w"/>
                                          </p:val>
                                        </p:tav>
                                        <p:tav tm="100000">
                                          <p:val>
                                            <p:fltVal val="0"/>
                                          </p:val>
                                        </p:tav>
                                      </p:tavLst>
                                    </p:anim>
                                    <p:set>
                                      <p:cBhvr>
                                        <p:cTn id="253" dur="1" fill="hold">
                                          <p:stCondLst>
                                            <p:cond delay="1999"/>
                                          </p:stCondLst>
                                        </p:cTn>
                                        <p:tgtEl>
                                          <p:spTgt spid="11"/>
                                        </p:tgtEl>
                                        <p:attrNameLst>
                                          <p:attrName>style.visibility</p:attrName>
                                        </p:attrNameLst>
                                      </p:cBhvr>
                                      <p:to>
                                        <p:strVal val="hidden"/>
                                      </p:to>
                                    </p:set>
                                  </p:childTnLst>
                                </p:cTn>
                              </p:par>
                              <p:par>
                                <p:cTn id="254" presetID="35" presetClass="exit" presetSubtype="0" fill="hold" nodeType="withEffect">
                                  <p:stCondLst>
                                    <p:cond delay="0"/>
                                  </p:stCondLst>
                                  <p:childTnLst>
                                    <p:animEffect transition="out" filter="fade">
                                      <p:cBhvr>
                                        <p:cTn id="255" dur="2000"/>
                                        <p:tgtEl>
                                          <p:spTgt spid="12"/>
                                        </p:tgtEl>
                                      </p:cBhvr>
                                    </p:animEffect>
                                    <p:anim calcmode="lin" valueType="num">
                                      <p:cBhvr>
                                        <p:cTn id="256" dur="2000"/>
                                        <p:tgtEl>
                                          <p:spTgt spid="12"/>
                                        </p:tgtEl>
                                        <p:attrNameLst>
                                          <p:attrName>style.rotation</p:attrName>
                                        </p:attrNameLst>
                                      </p:cBhvr>
                                      <p:tavLst>
                                        <p:tav tm="0">
                                          <p:val>
                                            <p:fltVal val="0"/>
                                          </p:val>
                                        </p:tav>
                                        <p:tav tm="100000">
                                          <p:val>
                                            <p:fltVal val="720"/>
                                          </p:val>
                                        </p:tav>
                                      </p:tavLst>
                                    </p:anim>
                                    <p:anim calcmode="lin" valueType="num">
                                      <p:cBhvr>
                                        <p:cTn id="257" dur="2000"/>
                                        <p:tgtEl>
                                          <p:spTgt spid="12"/>
                                        </p:tgtEl>
                                        <p:attrNameLst>
                                          <p:attrName>ppt_h</p:attrName>
                                        </p:attrNameLst>
                                      </p:cBhvr>
                                      <p:tavLst>
                                        <p:tav tm="0">
                                          <p:val>
                                            <p:strVal val="ppt_h"/>
                                          </p:val>
                                        </p:tav>
                                        <p:tav tm="100000">
                                          <p:val>
                                            <p:fltVal val="0"/>
                                          </p:val>
                                        </p:tav>
                                      </p:tavLst>
                                    </p:anim>
                                    <p:anim calcmode="lin" valueType="num">
                                      <p:cBhvr>
                                        <p:cTn id="258" dur="2000"/>
                                        <p:tgtEl>
                                          <p:spTgt spid="12"/>
                                        </p:tgtEl>
                                        <p:attrNameLst>
                                          <p:attrName>ppt_w</p:attrName>
                                        </p:attrNameLst>
                                      </p:cBhvr>
                                      <p:tavLst>
                                        <p:tav tm="0">
                                          <p:val>
                                            <p:strVal val="ppt_w"/>
                                          </p:val>
                                        </p:tav>
                                        <p:tav tm="100000">
                                          <p:val>
                                            <p:fltVal val="0"/>
                                          </p:val>
                                        </p:tav>
                                      </p:tavLst>
                                    </p:anim>
                                    <p:set>
                                      <p:cBhvr>
                                        <p:cTn id="259" dur="1" fill="hold">
                                          <p:stCondLst>
                                            <p:cond delay="1999"/>
                                          </p:stCondLst>
                                        </p:cTn>
                                        <p:tgtEl>
                                          <p:spTgt spid="12"/>
                                        </p:tgtEl>
                                        <p:attrNameLst>
                                          <p:attrName>style.visibility</p:attrName>
                                        </p:attrNameLst>
                                      </p:cBhvr>
                                      <p:to>
                                        <p:strVal val="hidden"/>
                                      </p:to>
                                    </p:set>
                                  </p:childTnLst>
                                </p:cTn>
                              </p:par>
                              <p:par>
                                <p:cTn id="260" presetID="35" presetClass="exit" presetSubtype="0" fill="hold" nodeType="withEffect">
                                  <p:stCondLst>
                                    <p:cond delay="0"/>
                                  </p:stCondLst>
                                  <p:childTnLst>
                                    <p:animEffect transition="out" filter="fade">
                                      <p:cBhvr>
                                        <p:cTn id="261" dur="2000"/>
                                        <p:tgtEl>
                                          <p:spTgt spid="13"/>
                                        </p:tgtEl>
                                      </p:cBhvr>
                                    </p:animEffect>
                                    <p:anim calcmode="lin" valueType="num">
                                      <p:cBhvr>
                                        <p:cTn id="262" dur="2000"/>
                                        <p:tgtEl>
                                          <p:spTgt spid="13"/>
                                        </p:tgtEl>
                                        <p:attrNameLst>
                                          <p:attrName>style.rotation</p:attrName>
                                        </p:attrNameLst>
                                      </p:cBhvr>
                                      <p:tavLst>
                                        <p:tav tm="0">
                                          <p:val>
                                            <p:fltVal val="0"/>
                                          </p:val>
                                        </p:tav>
                                        <p:tav tm="100000">
                                          <p:val>
                                            <p:fltVal val="720"/>
                                          </p:val>
                                        </p:tav>
                                      </p:tavLst>
                                    </p:anim>
                                    <p:anim calcmode="lin" valueType="num">
                                      <p:cBhvr>
                                        <p:cTn id="263" dur="2000"/>
                                        <p:tgtEl>
                                          <p:spTgt spid="13"/>
                                        </p:tgtEl>
                                        <p:attrNameLst>
                                          <p:attrName>ppt_h</p:attrName>
                                        </p:attrNameLst>
                                      </p:cBhvr>
                                      <p:tavLst>
                                        <p:tav tm="0">
                                          <p:val>
                                            <p:strVal val="ppt_h"/>
                                          </p:val>
                                        </p:tav>
                                        <p:tav tm="100000">
                                          <p:val>
                                            <p:fltVal val="0"/>
                                          </p:val>
                                        </p:tav>
                                      </p:tavLst>
                                    </p:anim>
                                    <p:anim calcmode="lin" valueType="num">
                                      <p:cBhvr>
                                        <p:cTn id="264" dur="2000"/>
                                        <p:tgtEl>
                                          <p:spTgt spid="13"/>
                                        </p:tgtEl>
                                        <p:attrNameLst>
                                          <p:attrName>ppt_w</p:attrName>
                                        </p:attrNameLst>
                                      </p:cBhvr>
                                      <p:tavLst>
                                        <p:tav tm="0">
                                          <p:val>
                                            <p:strVal val="ppt_w"/>
                                          </p:val>
                                        </p:tav>
                                        <p:tav tm="100000">
                                          <p:val>
                                            <p:fltVal val="0"/>
                                          </p:val>
                                        </p:tav>
                                      </p:tavLst>
                                    </p:anim>
                                    <p:set>
                                      <p:cBhvr>
                                        <p:cTn id="265" dur="1" fill="hold">
                                          <p:stCondLst>
                                            <p:cond delay="1999"/>
                                          </p:stCondLst>
                                        </p:cTn>
                                        <p:tgtEl>
                                          <p:spTgt spid="13"/>
                                        </p:tgtEl>
                                        <p:attrNameLst>
                                          <p:attrName>style.visibility</p:attrName>
                                        </p:attrNameLst>
                                      </p:cBhvr>
                                      <p:to>
                                        <p:strVal val="hidden"/>
                                      </p:to>
                                    </p:set>
                                  </p:childTnLst>
                                </p:cTn>
                              </p:par>
                              <p:par>
                                <p:cTn id="266" presetID="35" presetClass="exit" presetSubtype="0" fill="hold" nodeType="withEffect">
                                  <p:stCondLst>
                                    <p:cond delay="0"/>
                                  </p:stCondLst>
                                  <p:childTnLst>
                                    <p:animEffect transition="out" filter="fade">
                                      <p:cBhvr>
                                        <p:cTn id="267" dur="2000"/>
                                        <p:tgtEl>
                                          <p:spTgt spid="14"/>
                                        </p:tgtEl>
                                      </p:cBhvr>
                                    </p:animEffect>
                                    <p:anim calcmode="lin" valueType="num">
                                      <p:cBhvr>
                                        <p:cTn id="268" dur="2000"/>
                                        <p:tgtEl>
                                          <p:spTgt spid="14"/>
                                        </p:tgtEl>
                                        <p:attrNameLst>
                                          <p:attrName>style.rotation</p:attrName>
                                        </p:attrNameLst>
                                      </p:cBhvr>
                                      <p:tavLst>
                                        <p:tav tm="0">
                                          <p:val>
                                            <p:fltVal val="0"/>
                                          </p:val>
                                        </p:tav>
                                        <p:tav tm="100000">
                                          <p:val>
                                            <p:fltVal val="720"/>
                                          </p:val>
                                        </p:tav>
                                      </p:tavLst>
                                    </p:anim>
                                    <p:anim calcmode="lin" valueType="num">
                                      <p:cBhvr>
                                        <p:cTn id="269" dur="2000"/>
                                        <p:tgtEl>
                                          <p:spTgt spid="14"/>
                                        </p:tgtEl>
                                        <p:attrNameLst>
                                          <p:attrName>ppt_h</p:attrName>
                                        </p:attrNameLst>
                                      </p:cBhvr>
                                      <p:tavLst>
                                        <p:tav tm="0">
                                          <p:val>
                                            <p:strVal val="ppt_h"/>
                                          </p:val>
                                        </p:tav>
                                        <p:tav tm="100000">
                                          <p:val>
                                            <p:fltVal val="0"/>
                                          </p:val>
                                        </p:tav>
                                      </p:tavLst>
                                    </p:anim>
                                    <p:anim calcmode="lin" valueType="num">
                                      <p:cBhvr>
                                        <p:cTn id="270" dur="2000"/>
                                        <p:tgtEl>
                                          <p:spTgt spid="14"/>
                                        </p:tgtEl>
                                        <p:attrNameLst>
                                          <p:attrName>ppt_w</p:attrName>
                                        </p:attrNameLst>
                                      </p:cBhvr>
                                      <p:tavLst>
                                        <p:tav tm="0">
                                          <p:val>
                                            <p:strVal val="ppt_w"/>
                                          </p:val>
                                        </p:tav>
                                        <p:tav tm="100000">
                                          <p:val>
                                            <p:fltVal val="0"/>
                                          </p:val>
                                        </p:tav>
                                      </p:tavLst>
                                    </p:anim>
                                    <p:set>
                                      <p:cBhvr>
                                        <p:cTn id="271" dur="1" fill="hold">
                                          <p:stCondLst>
                                            <p:cond delay="1999"/>
                                          </p:stCondLst>
                                        </p:cTn>
                                        <p:tgtEl>
                                          <p:spTgt spid="14"/>
                                        </p:tgtEl>
                                        <p:attrNameLst>
                                          <p:attrName>style.visibility</p:attrName>
                                        </p:attrNameLst>
                                      </p:cBhvr>
                                      <p:to>
                                        <p:strVal val="hidden"/>
                                      </p:to>
                                    </p:set>
                                  </p:childTnLst>
                                </p:cTn>
                              </p:par>
                              <p:par>
                                <p:cTn id="272" presetID="35" presetClass="exit" presetSubtype="0" fill="hold" nodeType="withEffect">
                                  <p:stCondLst>
                                    <p:cond delay="0"/>
                                  </p:stCondLst>
                                  <p:childTnLst>
                                    <p:animEffect transition="out" filter="fade">
                                      <p:cBhvr>
                                        <p:cTn id="273" dur="2000"/>
                                        <p:tgtEl>
                                          <p:spTgt spid="15"/>
                                        </p:tgtEl>
                                      </p:cBhvr>
                                    </p:animEffect>
                                    <p:anim calcmode="lin" valueType="num">
                                      <p:cBhvr>
                                        <p:cTn id="274" dur="2000"/>
                                        <p:tgtEl>
                                          <p:spTgt spid="15"/>
                                        </p:tgtEl>
                                        <p:attrNameLst>
                                          <p:attrName>style.rotation</p:attrName>
                                        </p:attrNameLst>
                                      </p:cBhvr>
                                      <p:tavLst>
                                        <p:tav tm="0">
                                          <p:val>
                                            <p:fltVal val="0"/>
                                          </p:val>
                                        </p:tav>
                                        <p:tav tm="100000">
                                          <p:val>
                                            <p:fltVal val="720"/>
                                          </p:val>
                                        </p:tav>
                                      </p:tavLst>
                                    </p:anim>
                                    <p:anim calcmode="lin" valueType="num">
                                      <p:cBhvr>
                                        <p:cTn id="275" dur="2000"/>
                                        <p:tgtEl>
                                          <p:spTgt spid="15"/>
                                        </p:tgtEl>
                                        <p:attrNameLst>
                                          <p:attrName>ppt_h</p:attrName>
                                        </p:attrNameLst>
                                      </p:cBhvr>
                                      <p:tavLst>
                                        <p:tav tm="0">
                                          <p:val>
                                            <p:strVal val="ppt_h"/>
                                          </p:val>
                                        </p:tav>
                                        <p:tav tm="100000">
                                          <p:val>
                                            <p:fltVal val="0"/>
                                          </p:val>
                                        </p:tav>
                                      </p:tavLst>
                                    </p:anim>
                                    <p:anim calcmode="lin" valueType="num">
                                      <p:cBhvr>
                                        <p:cTn id="276" dur="2000"/>
                                        <p:tgtEl>
                                          <p:spTgt spid="15"/>
                                        </p:tgtEl>
                                        <p:attrNameLst>
                                          <p:attrName>ppt_w</p:attrName>
                                        </p:attrNameLst>
                                      </p:cBhvr>
                                      <p:tavLst>
                                        <p:tav tm="0">
                                          <p:val>
                                            <p:strVal val="ppt_w"/>
                                          </p:val>
                                        </p:tav>
                                        <p:tav tm="100000">
                                          <p:val>
                                            <p:fltVal val="0"/>
                                          </p:val>
                                        </p:tav>
                                      </p:tavLst>
                                    </p:anim>
                                    <p:set>
                                      <p:cBhvr>
                                        <p:cTn id="277" dur="1" fill="hold">
                                          <p:stCondLst>
                                            <p:cond delay="1999"/>
                                          </p:stCondLst>
                                        </p:cTn>
                                        <p:tgtEl>
                                          <p:spTgt spid="15"/>
                                        </p:tgtEl>
                                        <p:attrNameLst>
                                          <p:attrName>style.visibility</p:attrName>
                                        </p:attrNameLst>
                                      </p:cBhvr>
                                      <p:to>
                                        <p:strVal val="hidden"/>
                                      </p:to>
                                    </p:set>
                                  </p:childTnLst>
                                </p:cTn>
                              </p:par>
                              <p:par>
                                <p:cTn id="278" presetID="35" presetClass="exit" presetSubtype="0" fill="hold" nodeType="withEffect">
                                  <p:stCondLst>
                                    <p:cond delay="0"/>
                                  </p:stCondLst>
                                  <p:childTnLst>
                                    <p:animEffect transition="out" filter="fade">
                                      <p:cBhvr>
                                        <p:cTn id="279" dur="2000"/>
                                        <p:tgtEl>
                                          <p:spTgt spid="16"/>
                                        </p:tgtEl>
                                      </p:cBhvr>
                                    </p:animEffect>
                                    <p:anim calcmode="lin" valueType="num">
                                      <p:cBhvr>
                                        <p:cTn id="280" dur="2000"/>
                                        <p:tgtEl>
                                          <p:spTgt spid="16"/>
                                        </p:tgtEl>
                                        <p:attrNameLst>
                                          <p:attrName>style.rotation</p:attrName>
                                        </p:attrNameLst>
                                      </p:cBhvr>
                                      <p:tavLst>
                                        <p:tav tm="0">
                                          <p:val>
                                            <p:fltVal val="0"/>
                                          </p:val>
                                        </p:tav>
                                        <p:tav tm="100000">
                                          <p:val>
                                            <p:fltVal val="720"/>
                                          </p:val>
                                        </p:tav>
                                      </p:tavLst>
                                    </p:anim>
                                    <p:anim calcmode="lin" valueType="num">
                                      <p:cBhvr>
                                        <p:cTn id="281" dur="2000"/>
                                        <p:tgtEl>
                                          <p:spTgt spid="16"/>
                                        </p:tgtEl>
                                        <p:attrNameLst>
                                          <p:attrName>ppt_h</p:attrName>
                                        </p:attrNameLst>
                                      </p:cBhvr>
                                      <p:tavLst>
                                        <p:tav tm="0">
                                          <p:val>
                                            <p:strVal val="ppt_h"/>
                                          </p:val>
                                        </p:tav>
                                        <p:tav tm="100000">
                                          <p:val>
                                            <p:fltVal val="0"/>
                                          </p:val>
                                        </p:tav>
                                      </p:tavLst>
                                    </p:anim>
                                    <p:anim calcmode="lin" valueType="num">
                                      <p:cBhvr>
                                        <p:cTn id="282" dur="2000"/>
                                        <p:tgtEl>
                                          <p:spTgt spid="16"/>
                                        </p:tgtEl>
                                        <p:attrNameLst>
                                          <p:attrName>ppt_w</p:attrName>
                                        </p:attrNameLst>
                                      </p:cBhvr>
                                      <p:tavLst>
                                        <p:tav tm="0">
                                          <p:val>
                                            <p:strVal val="ppt_w"/>
                                          </p:val>
                                        </p:tav>
                                        <p:tav tm="100000">
                                          <p:val>
                                            <p:fltVal val="0"/>
                                          </p:val>
                                        </p:tav>
                                      </p:tavLst>
                                    </p:anim>
                                    <p:set>
                                      <p:cBhvr>
                                        <p:cTn id="283" dur="1" fill="hold">
                                          <p:stCondLst>
                                            <p:cond delay="1999"/>
                                          </p:stCondLst>
                                        </p:cTn>
                                        <p:tgtEl>
                                          <p:spTgt spid="16"/>
                                        </p:tgtEl>
                                        <p:attrNameLst>
                                          <p:attrName>style.visibility</p:attrName>
                                        </p:attrNameLst>
                                      </p:cBhvr>
                                      <p:to>
                                        <p:strVal val="hidden"/>
                                      </p:to>
                                    </p:set>
                                  </p:childTnLst>
                                </p:cTn>
                              </p:par>
                              <p:par>
                                <p:cTn id="284" presetID="35" presetClass="exit" presetSubtype="0" fill="hold" nodeType="withEffect">
                                  <p:stCondLst>
                                    <p:cond delay="0"/>
                                  </p:stCondLst>
                                  <p:childTnLst>
                                    <p:animEffect transition="out" filter="fade">
                                      <p:cBhvr>
                                        <p:cTn id="285" dur="2000"/>
                                        <p:tgtEl>
                                          <p:spTgt spid="17"/>
                                        </p:tgtEl>
                                      </p:cBhvr>
                                    </p:animEffect>
                                    <p:anim calcmode="lin" valueType="num">
                                      <p:cBhvr>
                                        <p:cTn id="286" dur="2000"/>
                                        <p:tgtEl>
                                          <p:spTgt spid="17"/>
                                        </p:tgtEl>
                                        <p:attrNameLst>
                                          <p:attrName>style.rotation</p:attrName>
                                        </p:attrNameLst>
                                      </p:cBhvr>
                                      <p:tavLst>
                                        <p:tav tm="0">
                                          <p:val>
                                            <p:fltVal val="0"/>
                                          </p:val>
                                        </p:tav>
                                        <p:tav tm="100000">
                                          <p:val>
                                            <p:fltVal val="720"/>
                                          </p:val>
                                        </p:tav>
                                      </p:tavLst>
                                    </p:anim>
                                    <p:anim calcmode="lin" valueType="num">
                                      <p:cBhvr>
                                        <p:cTn id="287" dur="2000"/>
                                        <p:tgtEl>
                                          <p:spTgt spid="17"/>
                                        </p:tgtEl>
                                        <p:attrNameLst>
                                          <p:attrName>ppt_h</p:attrName>
                                        </p:attrNameLst>
                                      </p:cBhvr>
                                      <p:tavLst>
                                        <p:tav tm="0">
                                          <p:val>
                                            <p:strVal val="ppt_h"/>
                                          </p:val>
                                        </p:tav>
                                        <p:tav tm="100000">
                                          <p:val>
                                            <p:fltVal val="0"/>
                                          </p:val>
                                        </p:tav>
                                      </p:tavLst>
                                    </p:anim>
                                    <p:anim calcmode="lin" valueType="num">
                                      <p:cBhvr>
                                        <p:cTn id="288" dur="2000"/>
                                        <p:tgtEl>
                                          <p:spTgt spid="17"/>
                                        </p:tgtEl>
                                        <p:attrNameLst>
                                          <p:attrName>ppt_w</p:attrName>
                                        </p:attrNameLst>
                                      </p:cBhvr>
                                      <p:tavLst>
                                        <p:tav tm="0">
                                          <p:val>
                                            <p:strVal val="ppt_w"/>
                                          </p:val>
                                        </p:tav>
                                        <p:tav tm="100000">
                                          <p:val>
                                            <p:fltVal val="0"/>
                                          </p:val>
                                        </p:tav>
                                      </p:tavLst>
                                    </p:anim>
                                    <p:set>
                                      <p:cBhvr>
                                        <p:cTn id="289" dur="1" fill="hold">
                                          <p:stCondLst>
                                            <p:cond delay="1999"/>
                                          </p:stCondLst>
                                        </p:cTn>
                                        <p:tgtEl>
                                          <p:spTgt spid="17"/>
                                        </p:tgtEl>
                                        <p:attrNameLst>
                                          <p:attrName>style.visibility</p:attrName>
                                        </p:attrNameLst>
                                      </p:cBhvr>
                                      <p:to>
                                        <p:strVal val="hidden"/>
                                      </p:to>
                                    </p:set>
                                  </p:childTnLst>
                                </p:cTn>
                              </p:par>
                              <p:par>
                                <p:cTn id="290" presetID="35" presetClass="exit" presetSubtype="0" fill="hold" nodeType="withEffect">
                                  <p:stCondLst>
                                    <p:cond delay="0"/>
                                  </p:stCondLst>
                                  <p:childTnLst>
                                    <p:animEffect transition="out" filter="fade">
                                      <p:cBhvr>
                                        <p:cTn id="291" dur="2000"/>
                                        <p:tgtEl>
                                          <p:spTgt spid="18"/>
                                        </p:tgtEl>
                                      </p:cBhvr>
                                    </p:animEffect>
                                    <p:anim calcmode="lin" valueType="num">
                                      <p:cBhvr>
                                        <p:cTn id="292" dur="2000"/>
                                        <p:tgtEl>
                                          <p:spTgt spid="18"/>
                                        </p:tgtEl>
                                        <p:attrNameLst>
                                          <p:attrName>style.rotation</p:attrName>
                                        </p:attrNameLst>
                                      </p:cBhvr>
                                      <p:tavLst>
                                        <p:tav tm="0">
                                          <p:val>
                                            <p:fltVal val="0"/>
                                          </p:val>
                                        </p:tav>
                                        <p:tav tm="100000">
                                          <p:val>
                                            <p:fltVal val="720"/>
                                          </p:val>
                                        </p:tav>
                                      </p:tavLst>
                                    </p:anim>
                                    <p:anim calcmode="lin" valueType="num">
                                      <p:cBhvr>
                                        <p:cTn id="293" dur="2000"/>
                                        <p:tgtEl>
                                          <p:spTgt spid="18"/>
                                        </p:tgtEl>
                                        <p:attrNameLst>
                                          <p:attrName>ppt_h</p:attrName>
                                        </p:attrNameLst>
                                      </p:cBhvr>
                                      <p:tavLst>
                                        <p:tav tm="0">
                                          <p:val>
                                            <p:strVal val="ppt_h"/>
                                          </p:val>
                                        </p:tav>
                                        <p:tav tm="100000">
                                          <p:val>
                                            <p:fltVal val="0"/>
                                          </p:val>
                                        </p:tav>
                                      </p:tavLst>
                                    </p:anim>
                                    <p:anim calcmode="lin" valueType="num">
                                      <p:cBhvr>
                                        <p:cTn id="294" dur="2000"/>
                                        <p:tgtEl>
                                          <p:spTgt spid="18"/>
                                        </p:tgtEl>
                                        <p:attrNameLst>
                                          <p:attrName>ppt_w</p:attrName>
                                        </p:attrNameLst>
                                      </p:cBhvr>
                                      <p:tavLst>
                                        <p:tav tm="0">
                                          <p:val>
                                            <p:strVal val="ppt_w"/>
                                          </p:val>
                                        </p:tav>
                                        <p:tav tm="100000">
                                          <p:val>
                                            <p:fltVal val="0"/>
                                          </p:val>
                                        </p:tav>
                                      </p:tavLst>
                                    </p:anim>
                                    <p:set>
                                      <p:cBhvr>
                                        <p:cTn id="295" dur="1" fill="hold">
                                          <p:stCondLst>
                                            <p:cond delay="1999"/>
                                          </p:stCondLst>
                                        </p:cTn>
                                        <p:tgtEl>
                                          <p:spTgt spid="18"/>
                                        </p:tgtEl>
                                        <p:attrNameLst>
                                          <p:attrName>style.visibility</p:attrName>
                                        </p:attrNameLst>
                                      </p:cBhvr>
                                      <p:to>
                                        <p:strVal val="hidden"/>
                                      </p:to>
                                    </p:set>
                                  </p:childTnLst>
                                </p:cTn>
                              </p:par>
                              <p:par>
                                <p:cTn id="296" presetID="23" presetClass="entr" presetSubtype="28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4/3*#ppt_w"/>
                                          </p:val>
                                        </p:tav>
                                        <p:tav tm="100000">
                                          <p:val>
                                            <p:strVal val="#ppt_w"/>
                                          </p:val>
                                        </p:tav>
                                      </p:tavLst>
                                    </p:anim>
                                    <p:anim calcmode="lin" valueType="num">
                                      <p:cBhvr>
                                        <p:cTn id="299" dur="2000" fill="hold"/>
                                        <p:tgtEl>
                                          <p:spTgt spid="2"/>
                                        </p:tgtEl>
                                        <p:attrNameLst>
                                          <p:attrName>ppt_h</p:attrName>
                                        </p:attrNameLst>
                                      </p:cBhvr>
                                      <p:tavLst>
                                        <p:tav tm="0">
                                          <p:val>
                                            <p:strVal val="4/3*#ppt_h"/>
                                          </p:val>
                                        </p:tav>
                                        <p:tav tm="100000">
                                          <p:val>
                                            <p:strVal val="#ppt_h"/>
                                          </p:val>
                                        </p:tav>
                                      </p:tavLst>
                                    </p:anim>
                                  </p:childTnLst>
                                </p:cTn>
                              </p:par>
                              <p:par>
                                <p:cTn id="300" presetID="10" presetClass="entr" presetSubtype="0"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fade">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9144064" cy="5143500"/>
          </a:xfrm>
          <a:prstGeom prst="rect">
            <a:avLst/>
          </a:prstGeom>
          <a:noFill/>
          <a:ln w="9525">
            <a:noFill/>
            <a:miter lim="800000"/>
            <a:headEnd/>
            <a:tailEnd/>
          </a:ln>
          <a:effectLst/>
        </p:spPr>
      </p:pic>
      <p:sp>
        <p:nvSpPr>
          <p:cNvPr id="4" name="3 CuadroTexto"/>
          <p:cNvSpPr txBox="1"/>
          <p:nvPr/>
        </p:nvSpPr>
        <p:spPr>
          <a:xfrm>
            <a:off x="2143108" y="1357304"/>
            <a:ext cx="5000660" cy="2308324"/>
          </a:xfrm>
          <a:prstGeom prst="rect">
            <a:avLst/>
          </a:prstGeom>
          <a:noFill/>
        </p:spPr>
        <p:txBody>
          <a:bodyPr wrap="square" rtlCol="0">
            <a:spAutoFit/>
          </a:bodyPr>
          <a:lstStyle/>
          <a:p>
            <a:pPr algn="ctr"/>
            <a:r>
              <a:rPr lang="es-PE" dirty="0" smtClean="0"/>
              <a:t> los científicos tienen clara la creación de estas auroras, pero esto no impide que millones de personas asistan año con año a destinos donde es posible vivir </a:t>
            </a:r>
            <a:r>
              <a:rPr lang="es-PE" b="1" dirty="0" smtClean="0"/>
              <a:t>esta </a:t>
            </a:r>
            <a:r>
              <a:rPr lang="es-PE" sz="1600" b="1" dirty="0" smtClean="0"/>
              <a:t>experiencia</a:t>
            </a:r>
            <a:r>
              <a:rPr lang="es-PE" b="1" dirty="0" smtClean="0"/>
              <a:t> única que ilumina el cielo</a:t>
            </a:r>
            <a:r>
              <a:rPr lang="es-PE" dirty="0" smtClean="0"/>
              <a:t> y donde nuestros antepasados creían que se trataba de espíritus de serpientes o dragones que bailaban, inclusive puentes construidos por los dioses para llegar al cielo.</a:t>
            </a:r>
            <a:endParaRPr lang="es-PE" dirty="0"/>
          </a:p>
        </p:txBody>
      </p:sp>
      <p:sp>
        <p:nvSpPr>
          <p:cNvPr id="5" name="4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Northern_Lights_JodyO_Photos_1a18fe74-39dc-4709-a8a7-2a4224b5a7e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1529390" y="0"/>
            <a:ext cx="2899733" cy="5143500"/>
          </a:xfrm>
          <a:prstGeom prst="moon">
            <a:avLst>
              <a:gd name="adj" fmla="val 3515"/>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5081808" y="0"/>
            <a:ext cx="2776340" cy="5143500"/>
          </a:xfrm>
          <a:prstGeom prst="moon">
            <a:avLst>
              <a:gd name="adj" fmla="val 3973"/>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1919052" y="0"/>
            <a:ext cx="2652948" cy="5143500"/>
          </a:xfrm>
          <a:prstGeom prst="moon">
            <a:avLst>
              <a:gd name="adj" fmla="val 4988"/>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971402" y="0"/>
            <a:ext cx="2529555" cy="5143500"/>
          </a:xfrm>
          <a:prstGeom prst="moon">
            <a:avLst>
              <a:gd name="adj" fmla="val 3950"/>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289230" y="0"/>
            <a:ext cx="2282769" cy="5143500"/>
          </a:xfrm>
          <a:prstGeom prst="moon">
            <a:avLst>
              <a:gd name="adj" fmla="val 4835"/>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789560" y="0"/>
            <a:ext cx="2282769" cy="5143500"/>
          </a:xfrm>
          <a:prstGeom prst="moon">
            <a:avLst>
              <a:gd name="adj" fmla="val 4619"/>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678892" y="0"/>
            <a:ext cx="2035983" cy="5143500"/>
          </a:xfrm>
          <a:prstGeom prst="moon">
            <a:avLst>
              <a:gd name="adj" fmla="val 4926"/>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617460" y="0"/>
            <a:ext cx="2097679" cy="5143500"/>
          </a:xfrm>
          <a:prstGeom prst="moon">
            <a:avLst>
              <a:gd name="adj" fmla="val 4250"/>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3101026" y="0"/>
            <a:ext cx="1542411" cy="5143500"/>
          </a:xfrm>
          <a:prstGeom prst="moon">
            <a:avLst>
              <a:gd name="adj" fmla="val 6076"/>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630448" y="0"/>
            <a:ext cx="1727501" cy="5143500"/>
          </a:xfrm>
          <a:prstGeom prst="moon">
            <a:avLst>
              <a:gd name="adj" fmla="val 6430"/>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428992" y="0"/>
            <a:ext cx="1357322" cy="5143500"/>
          </a:xfrm>
          <a:prstGeom prst="moon">
            <a:avLst>
              <a:gd name="adj" fmla="val 7601"/>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520044" y="0"/>
            <a:ext cx="1480715" cy="5143500"/>
          </a:xfrm>
          <a:prstGeom prst="moon">
            <a:avLst>
              <a:gd name="adj" fmla="val 6035"/>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1+#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1+#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1+#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childTnLst>
                          </p:cTn>
                        </p:par>
                        <p:par>
                          <p:cTn id="55" fill="hold">
                            <p:stCondLst>
                              <p:cond delay="2000"/>
                            </p:stCondLst>
                            <p:childTnLst>
                              <p:par>
                                <p:cTn id="56" presetID="2" presetClass="exit" presetSubtype="2" fill="hold" grpId="1"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2" fill="hold" grpId="1"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grpId="1"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ppt_y"/>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2" fill="hold" grpId="1"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1+ppt_w/2"/>
                                          </p:val>
                                        </p:tav>
                                      </p:tavLst>
                                    </p:anim>
                                    <p:anim calcmode="lin" valueType="num">
                                      <p:cBhvr additive="base">
                                        <p:cTn id="74" dur="2000"/>
                                        <p:tgtEl>
                                          <p:spTgt spid="11"/>
                                        </p:tgtEl>
                                        <p:attrNameLst>
                                          <p:attrName>ppt_y</p:attrName>
                                        </p:attrNameLst>
                                      </p:cBhvr>
                                      <p:tavLst>
                                        <p:tav tm="0">
                                          <p:val>
                                            <p:strVal val="ppt_y"/>
                                          </p:val>
                                        </p:tav>
                                        <p:tav tm="100000">
                                          <p:val>
                                            <p:strVal val="ppt_y"/>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2000"/>
                                        <p:tgtEl>
                                          <p:spTgt spid="13"/>
                                        </p:tgtEl>
                                        <p:attrNameLst>
                                          <p:attrName>ppt_x</p:attrName>
                                        </p:attrNameLst>
                                      </p:cBhvr>
                                      <p:tavLst>
                                        <p:tav tm="0">
                                          <p:val>
                                            <p:strVal val="ppt_x"/>
                                          </p:val>
                                        </p:tav>
                                        <p:tav tm="100000">
                                          <p:val>
                                            <p:strVal val="1+ppt_w/2"/>
                                          </p:val>
                                        </p:tav>
                                      </p:tavLst>
                                    </p:anim>
                                    <p:anim calcmode="lin" valueType="num">
                                      <p:cBhvr additive="base">
                                        <p:cTn id="78" dur="2000"/>
                                        <p:tgtEl>
                                          <p:spTgt spid="13"/>
                                        </p:tgtEl>
                                        <p:attrNameLst>
                                          <p:attrName>ppt_y</p:attrName>
                                        </p:attrNameLst>
                                      </p:cBhvr>
                                      <p:tavLst>
                                        <p:tav tm="0">
                                          <p:val>
                                            <p:strVal val="ppt_y"/>
                                          </p:val>
                                        </p:tav>
                                        <p:tav tm="100000">
                                          <p:val>
                                            <p:strVal val="ppt_y"/>
                                          </p:val>
                                        </p:tav>
                                      </p:tavLst>
                                    </p:anim>
                                    <p:set>
                                      <p:cBhvr>
                                        <p:cTn id="79" dur="1" fill="hold">
                                          <p:stCondLst>
                                            <p:cond delay="1999"/>
                                          </p:stCondLst>
                                        </p:cTn>
                                        <p:tgtEl>
                                          <p:spTgt spid="13"/>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ppt_y"/>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ppt_y"/>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ppt_y"/>
                                          </p:val>
                                        </p:tav>
                                      </p:tavLst>
                                    </p:anim>
                                    <p:set>
                                      <p:cBhvr>
                                        <p:cTn id="103" dur="1" fill="hold">
                                          <p:stCondLst>
                                            <p:cond delay="1999"/>
                                          </p:stCondLst>
                                        </p:cTn>
                                        <p:tgtEl>
                                          <p:spTgt spid="14"/>
                                        </p:tgtEl>
                                        <p:attrNameLst>
                                          <p:attrName>style.visibility</p:attrName>
                                        </p:attrNameLst>
                                      </p:cBhvr>
                                      <p:to>
                                        <p:strVal val="hidden"/>
                                      </p:to>
                                    </p:se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3" name="2 Imagen" descr="Apukka-Resort-Rovaniemi-Lapland-Aurora-Borealis-Safaris-Rovaniemi-106.jpg"/>
          <p:cNvPicPr>
            <a:picLocks noChangeAspect="1"/>
          </p:cNvPicPr>
          <p:nvPr/>
        </p:nvPicPr>
        <p:blipFill>
          <a:blip r:embed="rId2"/>
          <a:stretch>
            <a:fillRect/>
          </a:stretch>
        </p:blipFill>
        <p:spPr>
          <a:xfrm>
            <a:off x="0" y="0"/>
            <a:ext cx="9144000" cy="5143500"/>
          </a:xfrm>
          <a:prstGeom prst="rect">
            <a:avLst/>
          </a:prstGeom>
        </p:spPr>
      </p:pic>
      <p:sp>
        <p:nvSpPr>
          <p:cNvPr id="5" name="4 Trapecio"/>
          <p:cNvSpPr/>
          <p:nvPr/>
        </p:nvSpPr>
        <p:spPr>
          <a:xfrm rot="5400000">
            <a:off x="-2428891" y="2428892"/>
            <a:ext cx="5000660"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16200000">
            <a:off x="6572233" y="2500330"/>
            <a:ext cx="5000660"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5400000">
            <a:off x="-2071701" y="2428892"/>
            <a:ext cx="4857784"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16200000">
            <a:off x="6357919" y="2500330"/>
            <a:ext cx="4857784"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16200000" flipV="1">
            <a:off x="6143605" y="2500330"/>
            <a:ext cx="4714908"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rot="5400000">
            <a:off x="-1714511" y="2428892"/>
            <a:ext cx="4714908"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rot="5400000">
            <a:off x="-1357321" y="2428892"/>
            <a:ext cx="4572032"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16200000">
            <a:off x="5929291" y="2500330"/>
            <a:ext cx="4572032"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5400000">
            <a:off x="-995637" y="2424430"/>
            <a:ext cx="4420199" cy="142844"/>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rot="5400000" flipV="1">
            <a:off x="-648523" y="2434475"/>
            <a:ext cx="4297444"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apecio"/>
          <p:cNvSpPr/>
          <p:nvPr/>
        </p:nvSpPr>
        <p:spPr>
          <a:xfrm rot="5400000">
            <a:off x="-285751" y="2428893"/>
            <a:ext cx="4143403"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rot="5400000">
            <a:off x="1" y="2428892"/>
            <a:ext cx="4000528"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5400000">
            <a:off x="285753" y="2428892"/>
            <a:ext cx="3857652"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apecio"/>
          <p:cNvSpPr/>
          <p:nvPr/>
        </p:nvSpPr>
        <p:spPr>
          <a:xfrm rot="16200000">
            <a:off x="5714978" y="2500331"/>
            <a:ext cx="4429156" cy="142874"/>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apecio"/>
          <p:cNvSpPr/>
          <p:nvPr/>
        </p:nvSpPr>
        <p:spPr>
          <a:xfrm rot="16200000">
            <a:off x="5511170" y="2489824"/>
            <a:ext cx="4265269"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apecio"/>
          <p:cNvSpPr/>
          <p:nvPr/>
        </p:nvSpPr>
        <p:spPr>
          <a:xfrm rot="16200000">
            <a:off x="5214911" y="2500330"/>
            <a:ext cx="4143404"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apecio"/>
          <p:cNvSpPr/>
          <p:nvPr/>
        </p:nvSpPr>
        <p:spPr>
          <a:xfrm rot="16200000">
            <a:off x="5072069" y="2500330"/>
            <a:ext cx="4000527"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apecio"/>
          <p:cNvSpPr/>
          <p:nvPr/>
        </p:nvSpPr>
        <p:spPr>
          <a:xfrm rot="16200000">
            <a:off x="4867176" y="2490875"/>
            <a:ext cx="3838742"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apecio"/>
          <p:cNvSpPr/>
          <p:nvPr/>
        </p:nvSpPr>
        <p:spPr>
          <a:xfrm rot="5400000">
            <a:off x="571505" y="2428892"/>
            <a:ext cx="3714776"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apecio"/>
          <p:cNvSpPr/>
          <p:nvPr/>
        </p:nvSpPr>
        <p:spPr>
          <a:xfrm rot="5400000">
            <a:off x="821538" y="2393173"/>
            <a:ext cx="3643338"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apecio"/>
          <p:cNvSpPr/>
          <p:nvPr/>
        </p:nvSpPr>
        <p:spPr>
          <a:xfrm rot="5400000">
            <a:off x="1071572" y="2428892"/>
            <a:ext cx="3571897"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apecio"/>
          <p:cNvSpPr/>
          <p:nvPr/>
        </p:nvSpPr>
        <p:spPr>
          <a:xfrm rot="5400000">
            <a:off x="1357323" y="2428892"/>
            <a:ext cx="3429024"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apecio"/>
          <p:cNvSpPr/>
          <p:nvPr/>
        </p:nvSpPr>
        <p:spPr>
          <a:xfrm rot="5400000">
            <a:off x="1607308" y="2393189"/>
            <a:ext cx="3357586" cy="142844"/>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apecio"/>
          <p:cNvSpPr/>
          <p:nvPr/>
        </p:nvSpPr>
        <p:spPr>
          <a:xfrm rot="5400000">
            <a:off x="1893093" y="2393193"/>
            <a:ext cx="3214708" cy="142844"/>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apecio"/>
          <p:cNvSpPr/>
          <p:nvPr/>
        </p:nvSpPr>
        <p:spPr>
          <a:xfrm rot="5400000">
            <a:off x="2178844" y="2393189"/>
            <a:ext cx="3071834" cy="142844"/>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apecio"/>
          <p:cNvSpPr/>
          <p:nvPr/>
        </p:nvSpPr>
        <p:spPr>
          <a:xfrm rot="16200000">
            <a:off x="4643408" y="2500331"/>
            <a:ext cx="3714776" cy="142874"/>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apecio"/>
          <p:cNvSpPr/>
          <p:nvPr/>
        </p:nvSpPr>
        <p:spPr>
          <a:xfrm rot="16200000">
            <a:off x="4429093" y="2500327"/>
            <a:ext cx="3571899" cy="142877"/>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apecio"/>
          <p:cNvSpPr/>
          <p:nvPr/>
        </p:nvSpPr>
        <p:spPr>
          <a:xfrm rot="16200000">
            <a:off x="4214780" y="2500328"/>
            <a:ext cx="3429024" cy="142879"/>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apecio"/>
          <p:cNvSpPr/>
          <p:nvPr/>
        </p:nvSpPr>
        <p:spPr>
          <a:xfrm rot="16200000">
            <a:off x="3964780" y="2464609"/>
            <a:ext cx="3357583" cy="142877"/>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apecio"/>
          <p:cNvSpPr/>
          <p:nvPr/>
        </p:nvSpPr>
        <p:spPr>
          <a:xfrm rot="16200000">
            <a:off x="3821902" y="2464611"/>
            <a:ext cx="3214710"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apecio"/>
          <p:cNvSpPr/>
          <p:nvPr/>
        </p:nvSpPr>
        <p:spPr>
          <a:xfrm rot="16200000">
            <a:off x="3679027" y="2464609"/>
            <a:ext cx="3071833"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apecio"/>
          <p:cNvSpPr/>
          <p:nvPr/>
        </p:nvSpPr>
        <p:spPr>
          <a:xfrm rot="16200000">
            <a:off x="3536150" y="2393173"/>
            <a:ext cx="2928958" cy="142876"/>
          </a:xfrm>
          <a:prstGeom prst="trapezoid">
            <a:avLst/>
          </a:prstGeom>
          <a:blipFill>
            <a:blip r:embed="rId3">
              <a:duotone>
                <a:prstClr val="black"/>
                <a:srgbClr val="00B050">
                  <a:tint val="45000"/>
                  <a:satMod val="400000"/>
                </a:srgbClr>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1+#ppt_w/2"/>
                                          </p:val>
                                        </p:tav>
                                        <p:tav tm="100000">
                                          <p:val>
                                            <p:strVal val="#ppt_x"/>
                                          </p:val>
                                        </p:tav>
                                      </p:tavLst>
                                    </p:anim>
                                    <p:anim calcmode="lin" valueType="num">
                                      <p:cBhvr additive="base">
                                        <p:cTn id="14" dur="3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3000" fill="hold"/>
                                        <p:tgtEl>
                                          <p:spTgt spid="10"/>
                                        </p:tgtEl>
                                        <p:attrNameLst>
                                          <p:attrName>ppt_x</p:attrName>
                                        </p:attrNameLst>
                                      </p:cBhvr>
                                      <p:tavLst>
                                        <p:tav tm="0">
                                          <p:val>
                                            <p:strVal val="1+#ppt_w/2"/>
                                          </p:val>
                                        </p:tav>
                                        <p:tav tm="100000">
                                          <p:val>
                                            <p:strVal val="#ppt_x"/>
                                          </p:val>
                                        </p:tav>
                                      </p:tavLst>
                                    </p:anim>
                                    <p:anim calcmode="lin" valueType="num">
                                      <p:cBhvr additive="base">
                                        <p:cTn id="18" dur="30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1+#ppt_w/2"/>
                                          </p:val>
                                        </p:tav>
                                        <p:tav tm="100000">
                                          <p:val>
                                            <p:strVal val="#ppt_x"/>
                                          </p:val>
                                        </p:tav>
                                      </p:tavLst>
                                    </p:anim>
                                    <p:anim calcmode="lin" valueType="num">
                                      <p:cBhvr additive="base">
                                        <p:cTn id="22" dur="3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1+#ppt_w/2"/>
                                          </p:val>
                                        </p:tav>
                                        <p:tav tm="100000">
                                          <p:val>
                                            <p:strVal val="#ppt_x"/>
                                          </p:val>
                                        </p:tav>
                                      </p:tavLst>
                                    </p:anim>
                                    <p:anim calcmode="lin" valueType="num">
                                      <p:cBhvr additive="base">
                                        <p:cTn id="26" dur="3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1+#ppt_w/2"/>
                                          </p:val>
                                        </p:tav>
                                        <p:tav tm="100000">
                                          <p:val>
                                            <p:strVal val="#ppt_x"/>
                                          </p:val>
                                        </p:tav>
                                      </p:tavLst>
                                    </p:anim>
                                    <p:anim calcmode="lin" valueType="num">
                                      <p:cBhvr additive="base">
                                        <p:cTn id="30" dur="3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1+#ppt_w/2"/>
                                          </p:val>
                                        </p:tav>
                                        <p:tav tm="100000">
                                          <p:val>
                                            <p:strVal val="#ppt_x"/>
                                          </p:val>
                                        </p:tav>
                                      </p:tavLst>
                                    </p:anim>
                                    <p:anim calcmode="lin" valueType="num">
                                      <p:cBhvr additive="base">
                                        <p:cTn id="34" dur="3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3000" fill="hold"/>
                                        <p:tgtEl>
                                          <p:spTgt spid="16"/>
                                        </p:tgtEl>
                                        <p:attrNameLst>
                                          <p:attrName>ppt_x</p:attrName>
                                        </p:attrNameLst>
                                      </p:cBhvr>
                                      <p:tavLst>
                                        <p:tav tm="0">
                                          <p:val>
                                            <p:strVal val="1+#ppt_w/2"/>
                                          </p:val>
                                        </p:tav>
                                        <p:tav tm="100000">
                                          <p:val>
                                            <p:strVal val="#ppt_x"/>
                                          </p:val>
                                        </p:tav>
                                      </p:tavLst>
                                    </p:anim>
                                    <p:anim calcmode="lin" valueType="num">
                                      <p:cBhvr additive="base">
                                        <p:cTn id="38" dur="3000" fill="hold"/>
                                        <p:tgtEl>
                                          <p:spTgt spid="16"/>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3000" fill="hold"/>
                                        <p:tgtEl>
                                          <p:spTgt spid="17"/>
                                        </p:tgtEl>
                                        <p:attrNameLst>
                                          <p:attrName>ppt_x</p:attrName>
                                        </p:attrNameLst>
                                      </p:cBhvr>
                                      <p:tavLst>
                                        <p:tav tm="0">
                                          <p:val>
                                            <p:strVal val="1+#ppt_w/2"/>
                                          </p:val>
                                        </p:tav>
                                        <p:tav tm="100000">
                                          <p:val>
                                            <p:strVal val="#ppt_x"/>
                                          </p:val>
                                        </p:tav>
                                      </p:tavLst>
                                    </p:anim>
                                    <p:anim calcmode="lin" valueType="num">
                                      <p:cBhvr additive="base">
                                        <p:cTn id="42" dur="3000" fill="hold"/>
                                        <p:tgtEl>
                                          <p:spTgt spid="17"/>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3000" fill="hold"/>
                                        <p:tgtEl>
                                          <p:spTgt spid="23"/>
                                        </p:tgtEl>
                                        <p:attrNameLst>
                                          <p:attrName>ppt_x</p:attrName>
                                        </p:attrNameLst>
                                      </p:cBhvr>
                                      <p:tavLst>
                                        <p:tav tm="0">
                                          <p:val>
                                            <p:strVal val="1+#ppt_w/2"/>
                                          </p:val>
                                        </p:tav>
                                        <p:tav tm="100000">
                                          <p:val>
                                            <p:strVal val="#ppt_x"/>
                                          </p:val>
                                        </p:tav>
                                      </p:tavLst>
                                    </p:anim>
                                    <p:anim calcmode="lin" valueType="num">
                                      <p:cBhvr additive="base">
                                        <p:cTn id="46" dur="3000" fill="hold"/>
                                        <p:tgtEl>
                                          <p:spTgt spid="2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3000" fill="hold"/>
                                        <p:tgtEl>
                                          <p:spTgt spid="24"/>
                                        </p:tgtEl>
                                        <p:attrNameLst>
                                          <p:attrName>ppt_x</p:attrName>
                                        </p:attrNameLst>
                                      </p:cBhvr>
                                      <p:tavLst>
                                        <p:tav tm="0">
                                          <p:val>
                                            <p:strVal val="1+#ppt_w/2"/>
                                          </p:val>
                                        </p:tav>
                                        <p:tav tm="100000">
                                          <p:val>
                                            <p:strVal val="#ppt_x"/>
                                          </p:val>
                                        </p:tav>
                                      </p:tavLst>
                                    </p:anim>
                                    <p:anim calcmode="lin" valueType="num">
                                      <p:cBhvr additive="base">
                                        <p:cTn id="50" dur="3000" fill="hold"/>
                                        <p:tgtEl>
                                          <p:spTgt spid="2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3000" fill="hold"/>
                                        <p:tgtEl>
                                          <p:spTgt spid="25"/>
                                        </p:tgtEl>
                                        <p:attrNameLst>
                                          <p:attrName>ppt_x</p:attrName>
                                        </p:attrNameLst>
                                      </p:cBhvr>
                                      <p:tavLst>
                                        <p:tav tm="0">
                                          <p:val>
                                            <p:strVal val="1+#ppt_w/2"/>
                                          </p:val>
                                        </p:tav>
                                        <p:tav tm="100000">
                                          <p:val>
                                            <p:strVal val="#ppt_x"/>
                                          </p:val>
                                        </p:tav>
                                      </p:tavLst>
                                    </p:anim>
                                    <p:anim calcmode="lin" valueType="num">
                                      <p:cBhvr additive="base">
                                        <p:cTn id="54" dur="3000" fill="hold"/>
                                        <p:tgtEl>
                                          <p:spTgt spid="2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3000" fill="hold"/>
                                        <p:tgtEl>
                                          <p:spTgt spid="26"/>
                                        </p:tgtEl>
                                        <p:attrNameLst>
                                          <p:attrName>ppt_x</p:attrName>
                                        </p:attrNameLst>
                                      </p:cBhvr>
                                      <p:tavLst>
                                        <p:tav tm="0">
                                          <p:val>
                                            <p:strVal val="1+#ppt_w/2"/>
                                          </p:val>
                                        </p:tav>
                                        <p:tav tm="100000">
                                          <p:val>
                                            <p:strVal val="#ppt_x"/>
                                          </p:val>
                                        </p:tav>
                                      </p:tavLst>
                                    </p:anim>
                                    <p:anim calcmode="lin" valueType="num">
                                      <p:cBhvr additive="base">
                                        <p:cTn id="58" dur="3000" fill="hold"/>
                                        <p:tgtEl>
                                          <p:spTgt spid="26"/>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3000" fill="hold"/>
                                        <p:tgtEl>
                                          <p:spTgt spid="27"/>
                                        </p:tgtEl>
                                        <p:attrNameLst>
                                          <p:attrName>ppt_x</p:attrName>
                                        </p:attrNameLst>
                                      </p:cBhvr>
                                      <p:tavLst>
                                        <p:tav tm="0">
                                          <p:val>
                                            <p:strVal val="1+#ppt_w/2"/>
                                          </p:val>
                                        </p:tav>
                                        <p:tav tm="100000">
                                          <p:val>
                                            <p:strVal val="#ppt_x"/>
                                          </p:val>
                                        </p:tav>
                                      </p:tavLst>
                                    </p:anim>
                                    <p:anim calcmode="lin" valueType="num">
                                      <p:cBhvr additive="base">
                                        <p:cTn id="62" dur="3000" fill="hold"/>
                                        <p:tgtEl>
                                          <p:spTgt spid="2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3000" fill="hold"/>
                                        <p:tgtEl>
                                          <p:spTgt spid="28"/>
                                        </p:tgtEl>
                                        <p:attrNameLst>
                                          <p:attrName>ppt_x</p:attrName>
                                        </p:attrNameLst>
                                      </p:cBhvr>
                                      <p:tavLst>
                                        <p:tav tm="0">
                                          <p:val>
                                            <p:strVal val="1+#ppt_w/2"/>
                                          </p:val>
                                        </p:tav>
                                        <p:tav tm="100000">
                                          <p:val>
                                            <p:strVal val="#ppt_x"/>
                                          </p:val>
                                        </p:tav>
                                      </p:tavLst>
                                    </p:anim>
                                    <p:anim calcmode="lin" valueType="num">
                                      <p:cBhvr additive="base">
                                        <p:cTn id="66" dur="3000" fill="hold"/>
                                        <p:tgtEl>
                                          <p:spTgt spid="2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additive="base">
                                        <p:cTn id="69" dur="3000" fill="hold"/>
                                        <p:tgtEl>
                                          <p:spTgt spid="29"/>
                                        </p:tgtEl>
                                        <p:attrNameLst>
                                          <p:attrName>ppt_x</p:attrName>
                                        </p:attrNameLst>
                                      </p:cBhvr>
                                      <p:tavLst>
                                        <p:tav tm="0">
                                          <p:val>
                                            <p:strVal val="1+#ppt_w/2"/>
                                          </p:val>
                                        </p:tav>
                                        <p:tav tm="100000">
                                          <p:val>
                                            <p:strVal val="#ppt_x"/>
                                          </p:val>
                                        </p:tav>
                                      </p:tavLst>
                                    </p:anim>
                                    <p:anim calcmode="lin" valueType="num">
                                      <p:cBhvr additive="base">
                                        <p:cTn id="70" dur="3000" fill="hold"/>
                                        <p:tgtEl>
                                          <p:spTgt spid="2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additive="base">
                                        <p:cTn id="73" dur="3000" fill="hold"/>
                                        <p:tgtEl>
                                          <p:spTgt spid="6"/>
                                        </p:tgtEl>
                                        <p:attrNameLst>
                                          <p:attrName>ppt_x</p:attrName>
                                        </p:attrNameLst>
                                      </p:cBhvr>
                                      <p:tavLst>
                                        <p:tav tm="0">
                                          <p:val>
                                            <p:strVal val="0-#ppt_w/2"/>
                                          </p:val>
                                        </p:tav>
                                        <p:tav tm="100000">
                                          <p:val>
                                            <p:strVal val="#ppt_x"/>
                                          </p:val>
                                        </p:tav>
                                      </p:tavLst>
                                    </p:anim>
                                    <p:anim calcmode="lin" valueType="num">
                                      <p:cBhvr additive="base">
                                        <p:cTn id="74" dur="3000" fill="hold"/>
                                        <p:tgtEl>
                                          <p:spTgt spid="6"/>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3000" fill="hold"/>
                                        <p:tgtEl>
                                          <p:spTgt spid="8"/>
                                        </p:tgtEl>
                                        <p:attrNameLst>
                                          <p:attrName>ppt_x</p:attrName>
                                        </p:attrNameLst>
                                      </p:cBhvr>
                                      <p:tavLst>
                                        <p:tav tm="0">
                                          <p:val>
                                            <p:strVal val="0-#ppt_w/2"/>
                                          </p:val>
                                        </p:tav>
                                        <p:tav tm="100000">
                                          <p:val>
                                            <p:strVal val="#ppt_x"/>
                                          </p:val>
                                        </p:tav>
                                      </p:tavLst>
                                    </p:anim>
                                    <p:anim calcmode="lin" valueType="num">
                                      <p:cBhvr additive="base">
                                        <p:cTn id="78" dur="3000" fill="hold"/>
                                        <p:tgtEl>
                                          <p:spTgt spid="8"/>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3000" fill="hold"/>
                                        <p:tgtEl>
                                          <p:spTgt spid="9"/>
                                        </p:tgtEl>
                                        <p:attrNameLst>
                                          <p:attrName>ppt_x</p:attrName>
                                        </p:attrNameLst>
                                      </p:cBhvr>
                                      <p:tavLst>
                                        <p:tav tm="0">
                                          <p:val>
                                            <p:strVal val="0-#ppt_w/2"/>
                                          </p:val>
                                        </p:tav>
                                        <p:tav tm="100000">
                                          <p:val>
                                            <p:strVal val="#ppt_x"/>
                                          </p:val>
                                        </p:tav>
                                      </p:tavLst>
                                    </p:anim>
                                    <p:anim calcmode="lin" valueType="num">
                                      <p:cBhvr additive="base">
                                        <p:cTn id="82" dur="3000" fill="hold"/>
                                        <p:tgtEl>
                                          <p:spTgt spid="9"/>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3000" fill="hold"/>
                                        <p:tgtEl>
                                          <p:spTgt spid="12"/>
                                        </p:tgtEl>
                                        <p:attrNameLst>
                                          <p:attrName>ppt_x</p:attrName>
                                        </p:attrNameLst>
                                      </p:cBhvr>
                                      <p:tavLst>
                                        <p:tav tm="0">
                                          <p:val>
                                            <p:strVal val="0-#ppt_w/2"/>
                                          </p:val>
                                        </p:tav>
                                        <p:tav tm="100000">
                                          <p:val>
                                            <p:strVal val="#ppt_x"/>
                                          </p:val>
                                        </p:tav>
                                      </p:tavLst>
                                    </p:anim>
                                    <p:anim calcmode="lin" valueType="num">
                                      <p:cBhvr additive="base">
                                        <p:cTn id="86" dur="3000" fill="hold"/>
                                        <p:tgtEl>
                                          <p:spTgt spid="1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additive="base">
                                        <p:cTn id="89" dur="3000" fill="hold"/>
                                        <p:tgtEl>
                                          <p:spTgt spid="18"/>
                                        </p:tgtEl>
                                        <p:attrNameLst>
                                          <p:attrName>ppt_x</p:attrName>
                                        </p:attrNameLst>
                                      </p:cBhvr>
                                      <p:tavLst>
                                        <p:tav tm="0">
                                          <p:val>
                                            <p:strVal val="0-#ppt_w/2"/>
                                          </p:val>
                                        </p:tav>
                                        <p:tav tm="100000">
                                          <p:val>
                                            <p:strVal val="#ppt_x"/>
                                          </p:val>
                                        </p:tav>
                                      </p:tavLst>
                                    </p:anim>
                                    <p:anim calcmode="lin" valueType="num">
                                      <p:cBhvr additive="base">
                                        <p:cTn id="90" dur="3000" fill="hold"/>
                                        <p:tgtEl>
                                          <p:spTgt spid="18"/>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19"/>
                                        </p:tgtEl>
                                        <p:attrNameLst>
                                          <p:attrName>style.visibility</p:attrName>
                                        </p:attrNameLst>
                                      </p:cBhvr>
                                      <p:to>
                                        <p:strVal val="visible"/>
                                      </p:to>
                                    </p:set>
                                    <p:anim calcmode="lin" valueType="num">
                                      <p:cBhvr additive="base">
                                        <p:cTn id="93" dur="3000" fill="hold"/>
                                        <p:tgtEl>
                                          <p:spTgt spid="19"/>
                                        </p:tgtEl>
                                        <p:attrNameLst>
                                          <p:attrName>ppt_x</p:attrName>
                                        </p:attrNameLst>
                                      </p:cBhvr>
                                      <p:tavLst>
                                        <p:tav tm="0">
                                          <p:val>
                                            <p:strVal val="0-#ppt_w/2"/>
                                          </p:val>
                                        </p:tav>
                                        <p:tav tm="100000">
                                          <p:val>
                                            <p:strVal val="#ppt_x"/>
                                          </p:val>
                                        </p:tav>
                                      </p:tavLst>
                                    </p:anim>
                                    <p:anim calcmode="lin" valueType="num">
                                      <p:cBhvr additive="base">
                                        <p:cTn id="94" dur="3000" fill="hold"/>
                                        <p:tgtEl>
                                          <p:spTgt spid="19"/>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3000" fill="hold"/>
                                        <p:tgtEl>
                                          <p:spTgt spid="20"/>
                                        </p:tgtEl>
                                        <p:attrNameLst>
                                          <p:attrName>ppt_x</p:attrName>
                                        </p:attrNameLst>
                                      </p:cBhvr>
                                      <p:tavLst>
                                        <p:tav tm="0">
                                          <p:val>
                                            <p:strVal val="0-#ppt_w/2"/>
                                          </p:val>
                                        </p:tav>
                                        <p:tav tm="100000">
                                          <p:val>
                                            <p:strVal val="#ppt_x"/>
                                          </p:val>
                                        </p:tav>
                                      </p:tavLst>
                                    </p:anim>
                                    <p:anim calcmode="lin" valueType="num">
                                      <p:cBhvr additive="base">
                                        <p:cTn id="98" dur="3000" fill="hold"/>
                                        <p:tgtEl>
                                          <p:spTgt spid="20"/>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3000" fill="hold"/>
                                        <p:tgtEl>
                                          <p:spTgt spid="21"/>
                                        </p:tgtEl>
                                        <p:attrNameLst>
                                          <p:attrName>ppt_x</p:attrName>
                                        </p:attrNameLst>
                                      </p:cBhvr>
                                      <p:tavLst>
                                        <p:tav tm="0">
                                          <p:val>
                                            <p:strVal val="0-#ppt_w/2"/>
                                          </p:val>
                                        </p:tav>
                                        <p:tav tm="100000">
                                          <p:val>
                                            <p:strVal val="#ppt_x"/>
                                          </p:val>
                                        </p:tav>
                                      </p:tavLst>
                                    </p:anim>
                                    <p:anim calcmode="lin" valueType="num">
                                      <p:cBhvr additive="base">
                                        <p:cTn id="102" dur="3000" fill="hold"/>
                                        <p:tgtEl>
                                          <p:spTgt spid="21"/>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2"/>
                                        </p:tgtEl>
                                        <p:attrNameLst>
                                          <p:attrName>style.visibility</p:attrName>
                                        </p:attrNameLst>
                                      </p:cBhvr>
                                      <p:to>
                                        <p:strVal val="visible"/>
                                      </p:to>
                                    </p:set>
                                    <p:anim calcmode="lin" valueType="num">
                                      <p:cBhvr additive="base">
                                        <p:cTn id="105" dur="3000" fill="hold"/>
                                        <p:tgtEl>
                                          <p:spTgt spid="22"/>
                                        </p:tgtEl>
                                        <p:attrNameLst>
                                          <p:attrName>ppt_x</p:attrName>
                                        </p:attrNameLst>
                                      </p:cBhvr>
                                      <p:tavLst>
                                        <p:tav tm="0">
                                          <p:val>
                                            <p:strVal val="0-#ppt_w/2"/>
                                          </p:val>
                                        </p:tav>
                                        <p:tav tm="100000">
                                          <p:val>
                                            <p:strVal val="#ppt_x"/>
                                          </p:val>
                                        </p:tav>
                                      </p:tavLst>
                                    </p:anim>
                                    <p:anim calcmode="lin" valueType="num">
                                      <p:cBhvr additive="base">
                                        <p:cTn id="106" dur="3000" fill="hold"/>
                                        <p:tgtEl>
                                          <p:spTgt spid="22"/>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3000" fill="hold"/>
                                        <p:tgtEl>
                                          <p:spTgt spid="30"/>
                                        </p:tgtEl>
                                        <p:attrNameLst>
                                          <p:attrName>ppt_x</p:attrName>
                                        </p:attrNameLst>
                                      </p:cBhvr>
                                      <p:tavLst>
                                        <p:tav tm="0">
                                          <p:val>
                                            <p:strVal val="0-#ppt_w/2"/>
                                          </p:val>
                                        </p:tav>
                                        <p:tav tm="100000">
                                          <p:val>
                                            <p:strVal val="#ppt_x"/>
                                          </p:val>
                                        </p:tav>
                                      </p:tavLst>
                                    </p:anim>
                                    <p:anim calcmode="lin" valueType="num">
                                      <p:cBhvr additive="base">
                                        <p:cTn id="110" dur="3000" fill="hold"/>
                                        <p:tgtEl>
                                          <p:spTgt spid="30"/>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3000" fill="hold"/>
                                        <p:tgtEl>
                                          <p:spTgt spid="31"/>
                                        </p:tgtEl>
                                        <p:attrNameLst>
                                          <p:attrName>ppt_x</p:attrName>
                                        </p:attrNameLst>
                                      </p:cBhvr>
                                      <p:tavLst>
                                        <p:tav tm="0">
                                          <p:val>
                                            <p:strVal val="0-#ppt_w/2"/>
                                          </p:val>
                                        </p:tav>
                                        <p:tav tm="100000">
                                          <p:val>
                                            <p:strVal val="#ppt_x"/>
                                          </p:val>
                                        </p:tav>
                                      </p:tavLst>
                                    </p:anim>
                                    <p:anim calcmode="lin" valueType="num">
                                      <p:cBhvr additive="base">
                                        <p:cTn id="114" dur="3000" fill="hold"/>
                                        <p:tgtEl>
                                          <p:spTgt spid="31"/>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3000" fill="hold"/>
                                        <p:tgtEl>
                                          <p:spTgt spid="32"/>
                                        </p:tgtEl>
                                        <p:attrNameLst>
                                          <p:attrName>ppt_x</p:attrName>
                                        </p:attrNameLst>
                                      </p:cBhvr>
                                      <p:tavLst>
                                        <p:tav tm="0">
                                          <p:val>
                                            <p:strVal val="0-#ppt_w/2"/>
                                          </p:val>
                                        </p:tav>
                                        <p:tav tm="100000">
                                          <p:val>
                                            <p:strVal val="#ppt_x"/>
                                          </p:val>
                                        </p:tav>
                                      </p:tavLst>
                                    </p:anim>
                                    <p:anim calcmode="lin" valueType="num">
                                      <p:cBhvr additive="base">
                                        <p:cTn id="118" dur="3000" fill="hold"/>
                                        <p:tgtEl>
                                          <p:spTgt spid="32"/>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33"/>
                                        </p:tgtEl>
                                        <p:attrNameLst>
                                          <p:attrName>style.visibility</p:attrName>
                                        </p:attrNameLst>
                                      </p:cBhvr>
                                      <p:to>
                                        <p:strVal val="visible"/>
                                      </p:to>
                                    </p:set>
                                    <p:anim calcmode="lin" valueType="num">
                                      <p:cBhvr additive="base">
                                        <p:cTn id="121" dur="3000" fill="hold"/>
                                        <p:tgtEl>
                                          <p:spTgt spid="33"/>
                                        </p:tgtEl>
                                        <p:attrNameLst>
                                          <p:attrName>ppt_x</p:attrName>
                                        </p:attrNameLst>
                                      </p:cBhvr>
                                      <p:tavLst>
                                        <p:tav tm="0">
                                          <p:val>
                                            <p:strVal val="0-#ppt_w/2"/>
                                          </p:val>
                                        </p:tav>
                                        <p:tav tm="100000">
                                          <p:val>
                                            <p:strVal val="#ppt_x"/>
                                          </p:val>
                                        </p:tav>
                                      </p:tavLst>
                                    </p:anim>
                                    <p:anim calcmode="lin" valueType="num">
                                      <p:cBhvr additive="base">
                                        <p:cTn id="122" dur="3000" fill="hold"/>
                                        <p:tgtEl>
                                          <p:spTgt spid="33"/>
                                        </p:tgtEl>
                                        <p:attrNameLst>
                                          <p:attrName>ppt_y</p:attrName>
                                        </p:attrNameLst>
                                      </p:cBhvr>
                                      <p:tavLst>
                                        <p:tav tm="0">
                                          <p:val>
                                            <p:strVal val="#ppt_y"/>
                                          </p:val>
                                        </p:tav>
                                        <p:tav tm="100000">
                                          <p:val>
                                            <p:strVal val="#ppt_y"/>
                                          </p:val>
                                        </p:tav>
                                      </p:tavLst>
                                    </p:anim>
                                  </p:childTnLst>
                                </p:cTn>
                              </p:par>
                              <p:par>
                                <p:cTn id="123" presetID="2" presetClass="entr" presetSubtype="8" fill="hold" grpId="0"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additive="base">
                                        <p:cTn id="125" dur="3000" fill="hold"/>
                                        <p:tgtEl>
                                          <p:spTgt spid="34"/>
                                        </p:tgtEl>
                                        <p:attrNameLst>
                                          <p:attrName>ppt_x</p:attrName>
                                        </p:attrNameLst>
                                      </p:cBhvr>
                                      <p:tavLst>
                                        <p:tav tm="0">
                                          <p:val>
                                            <p:strVal val="0-#ppt_w/2"/>
                                          </p:val>
                                        </p:tav>
                                        <p:tav tm="100000">
                                          <p:val>
                                            <p:strVal val="#ppt_x"/>
                                          </p:val>
                                        </p:tav>
                                      </p:tavLst>
                                    </p:anim>
                                    <p:anim calcmode="lin" valueType="num">
                                      <p:cBhvr additive="base">
                                        <p:cTn id="126" dur="3000" fill="hold"/>
                                        <p:tgtEl>
                                          <p:spTgt spid="34"/>
                                        </p:tgtEl>
                                        <p:attrNameLst>
                                          <p:attrName>ppt_y</p:attrName>
                                        </p:attrNameLst>
                                      </p:cBhvr>
                                      <p:tavLst>
                                        <p:tav tm="0">
                                          <p:val>
                                            <p:strVal val="#ppt_y"/>
                                          </p:val>
                                        </p:tav>
                                        <p:tav tm="100000">
                                          <p:val>
                                            <p:strVal val="#ppt_y"/>
                                          </p:val>
                                        </p:tav>
                                      </p:tavLst>
                                    </p:anim>
                                  </p:childTnLst>
                                </p:cTn>
                              </p:par>
                              <p:par>
                                <p:cTn id="127" presetID="2" presetClass="entr" presetSubtype="8" fill="hold" grpId="0"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additive="base">
                                        <p:cTn id="129" dur="3000" fill="hold"/>
                                        <p:tgtEl>
                                          <p:spTgt spid="35"/>
                                        </p:tgtEl>
                                        <p:attrNameLst>
                                          <p:attrName>ppt_x</p:attrName>
                                        </p:attrNameLst>
                                      </p:cBhvr>
                                      <p:tavLst>
                                        <p:tav tm="0">
                                          <p:val>
                                            <p:strVal val="0-#ppt_w/2"/>
                                          </p:val>
                                        </p:tav>
                                        <p:tav tm="100000">
                                          <p:val>
                                            <p:strVal val="#ppt_x"/>
                                          </p:val>
                                        </p:tav>
                                      </p:tavLst>
                                    </p:anim>
                                    <p:anim calcmode="lin" valueType="num">
                                      <p:cBhvr additive="base">
                                        <p:cTn id="130" dur="3000" fill="hold"/>
                                        <p:tgtEl>
                                          <p:spTgt spid="35"/>
                                        </p:tgtEl>
                                        <p:attrNameLst>
                                          <p:attrName>ppt_y</p:attrName>
                                        </p:attrNameLst>
                                      </p:cBhvr>
                                      <p:tavLst>
                                        <p:tav tm="0">
                                          <p:val>
                                            <p:strVal val="#ppt_y"/>
                                          </p:val>
                                        </p:tav>
                                        <p:tav tm="100000">
                                          <p:val>
                                            <p:strVal val="#ppt_y"/>
                                          </p:val>
                                        </p:tav>
                                      </p:tavLst>
                                    </p:anim>
                                  </p:childTnLst>
                                </p:cTn>
                              </p:par>
                              <p:par>
                                <p:cTn id="131" presetID="2" presetClass="entr" presetSubtype="8" fill="hold" grpId="0" nodeType="withEffect">
                                  <p:stCondLst>
                                    <p:cond delay="0"/>
                                  </p:stCondLst>
                                  <p:childTnLst>
                                    <p:set>
                                      <p:cBhvr>
                                        <p:cTn id="132" dur="1" fill="hold">
                                          <p:stCondLst>
                                            <p:cond delay="0"/>
                                          </p:stCondLst>
                                        </p:cTn>
                                        <p:tgtEl>
                                          <p:spTgt spid="36"/>
                                        </p:tgtEl>
                                        <p:attrNameLst>
                                          <p:attrName>style.visibility</p:attrName>
                                        </p:attrNameLst>
                                      </p:cBhvr>
                                      <p:to>
                                        <p:strVal val="visible"/>
                                      </p:to>
                                    </p:set>
                                    <p:anim calcmode="lin" valueType="num">
                                      <p:cBhvr additive="base">
                                        <p:cTn id="133" dur="3000" fill="hold"/>
                                        <p:tgtEl>
                                          <p:spTgt spid="36"/>
                                        </p:tgtEl>
                                        <p:attrNameLst>
                                          <p:attrName>ppt_x</p:attrName>
                                        </p:attrNameLst>
                                      </p:cBhvr>
                                      <p:tavLst>
                                        <p:tav tm="0">
                                          <p:val>
                                            <p:strVal val="0-#ppt_w/2"/>
                                          </p:val>
                                        </p:tav>
                                        <p:tav tm="100000">
                                          <p:val>
                                            <p:strVal val="#ppt_x"/>
                                          </p:val>
                                        </p:tav>
                                      </p:tavLst>
                                    </p:anim>
                                    <p:anim calcmode="lin" valueType="num">
                                      <p:cBhvr additive="base">
                                        <p:cTn id="134" dur="3000" fill="hold"/>
                                        <p:tgtEl>
                                          <p:spTgt spid="36"/>
                                        </p:tgtEl>
                                        <p:attrNameLst>
                                          <p:attrName>ppt_y</p:attrName>
                                        </p:attrNameLst>
                                      </p:cBhvr>
                                      <p:tavLst>
                                        <p:tav tm="0">
                                          <p:val>
                                            <p:strVal val="#ppt_y"/>
                                          </p:val>
                                        </p:tav>
                                        <p:tav tm="100000">
                                          <p:val>
                                            <p:strVal val="#ppt_y"/>
                                          </p:val>
                                        </p:tav>
                                      </p:tavLst>
                                    </p:anim>
                                  </p:childTnLst>
                                </p:cTn>
                              </p:par>
                              <p:par>
                                <p:cTn id="135" presetID="5" presetClass="entr" presetSubtype="5" fill="hold" grpId="4" nodeType="withEffect">
                                  <p:stCondLst>
                                    <p:cond delay="0"/>
                                  </p:stCondLst>
                                  <p:childTnLst>
                                    <p:set>
                                      <p:cBhvr>
                                        <p:cTn id="136" dur="1" fill="hold">
                                          <p:stCondLst>
                                            <p:cond delay="0"/>
                                          </p:stCondLst>
                                        </p:cTn>
                                        <p:tgtEl>
                                          <p:spTgt spid="5"/>
                                        </p:tgtEl>
                                        <p:attrNameLst>
                                          <p:attrName>style.visibility</p:attrName>
                                        </p:attrNameLst>
                                      </p:cBhvr>
                                      <p:to>
                                        <p:strVal val="visible"/>
                                      </p:to>
                                    </p:set>
                                    <p:animEffect transition="in" filter="checkerboard(down)">
                                      <p:cBhvr>
                                        <p:cTn id="137" dur="3000"/>
                                        <p:tgtEl>
                                          <p:spTgt spid="5"/>
                                        </p:tgtEl>
                                      </p:cBhvr>
                                    </p:animEffect>
                                  </p:childTnLst>
                                </p:cTn>
                              </p:par>
                              <p:par>
                                <p:cTn id="138" presetID="5" presetClass="entr" presetSubtype="5" fill="hold" grpId="4" nodeType="withEffect">
                                  <p:stCondLst>
                                    <p:cond delay="0"/>
                                  </p:stCondLst>
                                  <p:childTnLst>
                                    <p:set>
                                      <p:cBhvr>
                                        <p:cTn id="139" dur="1" fill="hold">
                                          <p:stCondLst>
                                            <p:cond delay="0"/>
                                          </p:stCondLst>
                                        </p:cTn>
                                        <p:tgtEl>
                                          <p:spTgt spid="6"/>
                                        </p:tgtEl>
                                        <p:attrNameLst>
                                          <p:attrName>style.visibility</p:attrName>
                                        </p:attrNameLst>
                                      </p:cBhvr>
                                      <p:to>
                                        <p:strVal val="visible"/>
                                      </p:to>
                                    </p:set>
                                    <p:animEffect transition="in" filter="checkerboard(down)">
                                      <p:cBhvr>
                                        <p:cTn id="140" dur="3000"/>
                                        <p:tgtEl>
                                          <p:spTgt spid="6"/>
                                        </p:tgtEl>
                                      </p:cBhvr>
                                    </p:animEffect>
                                  </p:childTnLst>
                                </p:cTn>
                              </p:par>
                              <p:par>
                                <p:cTn id="141" presetID="5" presetClass="entr" presetSubtype="5" fill="hold" grpId="4" nodeType="withEffect">
                                  <p:stCondLst>
                                    <p:cond delay="0"/>
                                  </p:stCondLst>
                                  <p:childTnLst>
                                    <p:set>
                                      <p:cBhvr>
                                        <p:cTn id="142" dur="1" fill="hold">
                                          <p:stCondLst>
                                            <p:cond delay="0"/>
                                          </p:stCondLst>
                                        </p:cTn>
                                        <p:tgtEl>
                                          <p:spTgt spid="7"/>
                                        </p:tgtEl>
                                        <p:attrNameLst>
                                          <p:attrName>style.visibility</p:attrName>
                                        </p:attrNameLst>
                                      </p:cBhvr>
                                      <p:to>
                                        <p:strVal val="visible"/>
                                      </p:to>
                                    </p:set>
                                    <p:animEffect transition="in" filter="checkerboard(down)">
                                      <p:cBhvr>
                                        <p:cTn id="143" dur="3000"/>
                                        <p:tgtEl>
                                          <p:spTgt spid="7"/>
                                        </p:tgtEl>
                                      </p:cBhvr>
                                    </p:animEffect>
                                  </p:childTnLst>
                                </p:cTn>
                              </p:par>
                              <p:par>
                                <p:cTn id="144" presetID="5" presetClass="entr" presetSubtype="5" fill="hold" grpId="4" nodeType="withEffect">
                                  <p:stCondLst>
                                    <p:cond delay="0"/>
                                  </p:stCondLst>
                                  <p:childTnLst>
                                    <p:set>
                                      <p:cBhvr>
                                        <p:cTn id="145" dur="1" fill="hold">
                                          <p:stCondLst>
                                            <p:cond delay="0"/>
                                          </p:stCondLst>
                                        </p:cTn>
                                        <p:tgtEl>
                                          <p:spTgt spid="8"/>
                                        </p:tgtEl>
                                        <p:attrNameLst>
                                          <p:attrName>style.visibility</p:attrName>
                                        </p:attrNameLst>
                                      </p:cBhvr>
                                      <p:to>
                                        <p:strVal val="visible"/>
                                      </p:to>
                                    </p:set>
                                    <p:animEffect transition="in" filter="checkerboard(down)">
                                      <p:cBhvr>
                                        <p:cTn id="146" dur="3000"/>
                                        <p:tgtEl>
                                          <p:spTgt spid="8"/>
                                        </p:tgtEl>
                                      </p:cBhvr>
                                    </p:animEffect>
                                  </p:childTnLst>
                                </p:cTn>
                              </p:par>
                              <p:par>
                                <p:cTn id="147" presetID="5" presetClass="entr" presetSubtype="5" fill="hold" grpId="4" nodeType="withEffect">
                                  <p:stCondLst>
                                    <p:cond delay="0"/>
                                  </p:stCondLst>
                                  <p:childTnLst>
                                    <p:set>
                                      <p:cBhvr>
                                        <p:cTn id="148" dur="1" fill="hold">
                                          <p:stCondLst>
                                            <p:cond delay="0"/>
                                          </p:stCondLst>
                                        </p:cTn>
                                        <p:tgtEl>
                                          <p:spTgt spid="9"/>
                                        </p:tgtEl>
                                        <p:attrNameLst>
                                          <p:attrName>style.visibility</p:attrName>
                                        </p:attrNameLst>
                                      </p:cBhvr>
                                      <p:to>
                                        <p:strVal val="visible"/>
                                      </p:to>
                                    </p:set>
                                    <p:animEffect transition="in" filter="checkerboard(down)">
                                      <p:cBhvr>
                                        <p:cTn id="149" dur="3000"/>
                                        <p:tgtEl>
                                          <p:spTgt spid="9"/>
                                        </p:tgtEl>
                                      </p:cBhvr>
                                    </p:animEffect>
                                  </p:childTnLst>
                                </p:cTn>
                              </p:par>
                              <p:par>
                                <p:cTn id="150" presetID="5" presetClass="entr" presetSubtype="5" fill="hold" grpId="4" nodeType="withEffect">
                                  <p:stCondLst>
                                    <p:cond delay="0"/>
                                  </p:stCondLst>
                                  <p:childTnLst>
                                    <p:set>
                                      <p:cBhvr>
                                        <p:cTn id="151" dur="1" fill="hold">
                                          <p:stCondLst>
                                            <p:cond delay="0"/>
                                          </p:stCondLst>
                                        </p:cTn>
                                        <p:tgtEl>
                                          <p:spTgt spid="10"/>
                                        </p:tgtEl>
                                        <p:attrNameLst>
                                          <p:attrName>style.visibility</p:attrName>
                                        </p:attrNameLst>
                                      </p:cBhvr>
                                      <p:to>
                                        <p:strVal val="visible"/>
                                      </p:to>
                                    </p:set>
                                    <p:animEffect transition="in" filter="checkerboard(down)">
                                      <p:cBhvr>
                                        <p:cTn id="152" dur="3000"/>
                                        <p:tgtEl>
                                          <p:spTgt spid="10"/>
                                        </p:tgtEl>
                                      </p:cBhvr>
                                    </p:animEffect>
                                  </p:childTnLst>
                                </p:cTn>
                              </p:par>
                              <p:par>
                                <p:cTn id="153" presetID="5" presetClass="entr" presetSubtype="5" fill="hold" grpId="4" nodeType="withEffect">
                                  <p:stCondLst>
                                    <p:cond delay="0"/>
                                  </p:stCondLst>
                                  <p:childTnLst>
                                    <p:set>
                                      <p:cBhvr>
                                        <p:cTn id="154" dur="1" fill="hold">
                                          <p:stCondLst>
                                            <p:cond delay="0"/>
                                          </p:stCondLst>
                                        </p:cTn>
                                        <p:tgtEl>
                                          <p:spTgt spid="11"/>
                                        </p:tgtEl>
                                        <p:attrNameLst>
                                          <p:attrName>style.visibility</p:attrName>
                                        </p:attrNameLst>
                                      </p:cBhvr>
                                      <p:to>
                                        <p:strVal val="visible"/>
                                      </p:to>
                                    </p:set>
                                    <p:animEffect transition="in" filter="checkerboard(down)">
                                      <p:cBhvr>
                                        <p:cTn id="155" dur="3000"/>
                                        <p:tgtEl>
                                          <p:spTgt spid="11"/>
                                        </p:tgtEl>
                                      </p:cBhvr>
                                    </p:animEffect>
                                  </p:childTnLst>
                                </p:cTn>
                              </p:par>
                              <p:par>
                                <p:cTn id="156" presetID="5" presetClass="entr" presetSubtype="5" fill="hold" grpId="4" nodeType="withEffect">
                                  <p:stCondLst>
                                    <p:cond delay="0"/>
                                  </p:stCondLst>
                                  <p:childTnLst>
                                    <p:set>
                                      <p:cBhvr>
                                        <p:cTn id="157" dur="1" fill="hold">
                                          <p:stCondLst>
                                            <p:cond delay="0"/>
                                          </p:stCondLst>
                                        </p:cTn>
                                        <p:tgtEl>
                                          <p:spTgt spid="12"/>
                                        </p:tgtEl>
                                        <p:attrNameLst>
                                          <p:attrName>style.visibility</p:attrName>
                                        </p:attrNameLst>
                                      </p:cBhvr>
                                      <p:to>
                                        <p:strVal val="visible"/>
                                      </p:to>
                                    </p:set>
                                    <p:animEffect transition="in" filter="checkerboard(down)">
                                      <p:cBhvr>
                                        <p:cTn id="158" dur="3000"/>
                                        <p:tgtEl>
                                          <p:spTgt spid="12"/>
                                        </p:tgtEl>
                                      </p:cBhvr>
                                    </p:animEffect>
                                  </p:childTnLst>
                                </p:cTn>
                              </p:par>
                              <p:par>
                                <p:cTn id="159" presetID="5" presetClass="entr" presetSubtype="5" fill="hold" grpId="4" nodeType="withEffect">
                                  <p:stCondLst>
                                    <p:cond delay="0"/>
                                  </p:stCondLst>
                                  <p:childTnLst>
                                    <p:set>
                                      <p:cBhvr>
                                        <p:cTn id="160" dur="1" fill="hold">
                                          <p:stCondLst>
                                            <p:cond delay="0"/>
                                          </p:stCondLst>
                                        </p:cTn>
                                        <p:tgtEl>
                                          <p:spTgt spid="13"/>
                                        </p:tgtEl>
                                        <p:attrNameLst>
                                          <p:attrName>style.visibility</p:attrName>
                                        </p:attrNameLst>
                                      </p:cBhvr>
                                      <p:to>
                                        <p:strVal val="visible"/>
                                      </p:to>
                                    </p:set>
                                    <p:animEffect transition="in" filter="checkerboard(down)">
                                      <p:cBhvr>
                                        <p:cTn id="161" dur="3000"/>
                                        <p:tgtEl>
                                          <p:spTgt spid="13"/>
                                        </p:tgtEl>
                                      </p:cBhvr>
                                    </p:animEffect>
                                  </p:childTnLst>
                                </p:cTn>
                              </p:par>
                              <p:par>
                                <p:cTn id="162" presetID="5" presetClass="entr" presetSubtype="5" fill="hold" grpId="4" nodeType="withEffect">
                                  <p:stCondLst>
                                    <p:cond delay="0"/>
                                  </p:stCondLst>
                                  <p:childTnLst>
                                    <p:set>
                                      <p:cBhvr>
                                        <p:cTn id="163" dur="1" fill="hold">
                                          <p:stCondLst>
                                            <p:cond delay="0"/>
                                          </p:stCondLst>
                                        </p:cTn>
                                        <p:tgtEl>
                                          <p:spTgt spid="14"/>
                                        </p:tgtEl>
                                        <p:attrNameLst>
                                          <p:attrName>style.visibility</p:attrName>
                                        </p:attrNameLst>
                                      </p:cBhvr>
                                      <p:to>
                                        <p:strVal val="visible"/>
                                      </p:to>
                                    </p:set>
                                    <p:animEffect transition="in" filter="checkerboard(down)">
                                      <p:cBhvr>
                                        <p:cTn id="164" dur="3000"/>
                                        <p:tgtEl>
                                          <p:spTgt spid="14"/>
                                        </p:tgtEl>
                                      </p:cBhvr>
                                    </p:animEffect>
                                  </p:childTnLst>
                                </p:cTn>
                              </p:par>
                              <p:par>
                                <p:cTn id="165" presetID="5" presetClass="entr" presetSubtype="5" fill="hold" grpId="4" nodeType="withEffect">
                                  <p:stCondLst>
                                    <p:cond delay="0"/>
                                  </p:stCondLst>
                                  <p:childTnLst>
                                    <p:set>
                                      <p:cBhvr>
                                        <p:cTn id="166" dur="1" fill="hold">
                                          <p:stCondLst>
                                            <p:cond delay="0"/>
                                          </p:stCondLst>
                                        </p:cTn>
                                        <p:tgtEl>
                                          <p:spTgt spid="15"/>
                                        </p:tgtEl>
                                        <p:attrNameLst>
                                          <p:attrName>style.visibility</p:attrName>
                                        </p:attrNameLst>
                                      </p:cBhvr>
                                      <p:to>
                                        <p:strVal val="visible"/>
                                      </p:to>
                                    </p:set>
                                    <p:animEffect transition="in" filter="checkerboard(down)">
                                      <p:cBhvr>
                                        <p:cTn id="167" dur="3000"/>
                                        <p:tgtEl>
                                          <p:spTgt spid="15"/>
                                        </p:tgtEl>
                                      </p:cBhvr>
                                    </p:animEffect>
                                  </p:childTnLst>
                                </p:cTn>
                              </p:par>
                              <p:par>
                                <p:cTn id="168" presetID="5" presetClass="entr" presetSubtype="5" fill="hold" grpId="4" nodeType="withEffect">
                                  <p:stCondLst>
                                    <p:cond delay="0"/>
                                  </p:stCondLst>
                                  <p:childTnLst>
                                    <p:set>
                                      <p:cBhvr>
                                        <p:cTn id="169" dur="1" fill="hold">
                                          <p:stCondLst>
                                            <p:cond delay="0"/>
                                          </p:stCondLst>
                                        </p:cTn>
                                        <p:tgtEl>
                                          <p:spTgt spid="16"/>
                                        </p:tgtEl>
                                        <p:attrNameLst>
                                          <p:attrName>style.visibility</p:attrName>
                                        </p:attrNameLst>
                                      </p:cBhvr>
                                      <p:to>
                                        <p:strVal val="visible"/>
                                      </p:to>
                                    </p:set>
                                    <p:animEffect transition="in" filter="checkerboard(down)">
                                      <p:cBhvr>
                                        <p:cTn id="170" dur="3000"/>
                                        <p:tgtEl>
                                          <p:spTgt spid="16"/>
                                        </p:tgtEl>
                                      </p:cBhvr>
                                    </p:animEffect>
                                  </p:childTnLst>
                                </p:cTn>
                              </p:par>
                              <p:par>
                                <p:cTn id="171" presetID="5" presetClass="entr" presetSubtype="5" fill="hold" grpId="4" nodeType="withEffect">
                                  <p:stCondLst>
                                    <p:cond delay="0"/>
                                  </p:stCondLst>
                                  <p:childTnLst>
                                    <p:set>
                                      <p:cBhvr>
                                        <p:cTn id="172" dur="1" fill="hold">
                                          <p:stCondLst>
                                            <p:cond delay="0"/>
                                          </p:stCondLst>
                                        </p:cTn>
                                        <p:tgtEl>
                                          <p:spTgt spid="17"/>
                                        </p:tgtEl>
                                        <p:attrNameLst>
                                          <p:attrName>style.visibility</p:attrName>
                                        </p:attrNameLst>
                                      </p:cBhvr>
                                      <p:to>
                                        <p:strVal val="visible"/>
                                      </p:to>
                                    </p:set>
                                    <p:animEffect transition="in" filter="checkerboard(down)">
                                      <p:cBhvr>
                                        <p:cTn id="173" dur="3000"/>
                                        <p:tgtEl>
                                          <p:spTgt spid="17"/>
                                        </p:tgtEl>
                                      </p:cBhvr>
                                    </p:animEffect>
                                  </p:childTnLst>
                                </p:cTn>
                              </p:par>
                              <p:par>
                                <p:cTn id="174" presetID="5" presetClass="entr" presetSubtype="5" fill="hold" grpId="4" nodeType="withEffect">
                                  <p:stCondLst>
                                    <p:cond delay="0"/>
                                  </p:stCondLst>
                                  <p:childTnLst>
                                    <p:set>
                                      <p:cBhvr>
                                        <p:cTn id="175" dur="1" fill="hold">
                                          <p:stCondLst>
                                            <p:cond delay="0"/>
                                          </p:stCondLst>
                                        </p:cTn>
                                        <p:tgtEl>
                                          <p:spTgt spid="18"/>
                                        </p:tgtEl>
                                        <p:attrNameLst>
                                          <p:attrName>style.visibility</p:attrName>
                                        </p:attrNameLst>
                                      </p:cBhvr>
                                      <p:to>
                                        <p:strVal val="visible"/>
                                      </p:to>
                                    </p:set>
                                    <p:animEffect transition="in" filter="checkerboard(down)">
                                      <p:cBhvr>
                                        <p:cTn id="176" dur="3000"/>
                                        <p:tgtEl>
                                          <p:spTgt spid="18"/>
                                        </p:tgtEl>
                                      </p:cBhvr>
                                    </p:animEffect>
                                  </p:childTnLst>
                                </p:cTn>
                              </p:par>
                              <p:par>
                                <p:cTn id="177" presetID="5" presetClass="entr" presetSubtype="5" fill="hold" grpId="4" nodeType="withEffect">
                                  <p:stCondLst>
                                    <p:cond delay="0"/>
                                  </p:stCondLst>
                                  <p:childTnLst>
                                    <p:set>
                                      <p:cBhvr>
                                        <p:cTn id="178" dur="1" fill="hold">
                                          <p:stCondLst>
                                            <p:cond delay="0"/>
                                          </p:stCondLst>
                                        </p:cTn>
                                        <p:tgtEl>
                                          <p:spTgt spid="19"/>
                                        </p:tgtEl>
                                        <p:attrNameLst>
                                          <p:attrName>style.visibility</p:attrName>
                                        </p:attrNameLst>
                                      </p:cBhvr>
                                      <p:to>
                                        <p:strVal val="visible"/>
                                      </p:to>
                                    </p:set>
                                    <p:animEffect transition="in" filter="checkerboard(down)">
                                      <p:cBhvr>
                                        <p:cTn id="179" dur="3000"/>
                                        <p:tgtEl>
                                          <p:spTgt spid="19"/>
                                        </p:tgtEl>
                                      </p:cBhvr>
                                    </p:animEffect>
                                  </p:childTnLst>
                                </p:cTn>
                              </p:par>
                              <p:par>
                                <p:cTn id="180" presetID="5" presetClass="entr" presetSubtype="5" fill="hold" grpId="4" nodeType="withEffect">
                                  <p:stCondLst>
                                    <p:cond delay="0"/>
                                  </p:stCondLst>
                                  <p:childTnLst>
                                    <p:set>
                                      <p:cBhvr>
                                        <p:cTn id="181" dur="1" fill="hold">
                                          <p:stCondLst>
                                            <p:cond delay="0"/>
                                          </p:stCondLst>
                                        </p:cTn>
                                        <p:tgtEl>
                                          <p:spTgt spid="20"/>
                                        </p:tgtEl>
                                        <p:attrNameLst>
                                          <p:attrName>style.visibility</p:attrName>
                                        </p:attrNameLst>
                                      </p:cBhvr>
                                      <p:to>
                                        <p:strVal val="visible"/>
                                      </p:to>
                                    </p:set>
                                    <p:animEffect transition="in" filter="checkerboard(down)">
                                      <p:cBhvr>
                                        <p:cTn id="182" dur="3000"/>
                                        <p:tgtEl>
                                          <p:spTgt spid="20"/>
                                        </p:tgtEl>
                                      </p:cBhvr>
                                    </p:animEffect>
                                  </p:childTnLst>
                                </p:cTn>
                              </p:par>
                              <p:par>
                                <p:cTn id="183" presetID="5" presetClass="entr" presetSubtype="5" fill="hold" grpId="4" nodeType="withEffect">
                                  <p:stCondLst>
                                    <p:cond delay="0"/>
                                  </p:stCondLst>
                                  <p:childTnLst>
                                    <p:set>
                                      <p:cBhvr>
                                        <p:cTn id="184" dur="1" fill="hold">
                                          <p:stCondLst>
                                            <p:cond delay="0"/>
                                          </p:stCondLst>
                                        </p:cTn>
                                        <p:tgtEl>
                                          <p:spTgt spid="21"/>
                                        </p:tgtEl>
                                        <p:attrNameLst>
                                          <p:attrName>style.visibility</p:attrName>
                                        </p:attrNameLst>
                                      </p:cBhvr>
                                      <p:to>
                                        <p:strVal val="visible"/>
                                      </p:to>
                                    </p:set>
                                    <p:animEffect transition="in" filter="checkerboard(down)">
                                      <p:cBhvr>
                                        <p:cTn id="185" dur="3000"/>
                                        <p:tgtEl>
                                          <p:spTgt spid="21"/>
                                        </p:tgtEl>
                                      </p:cBhvr>
                                    </p:animEffect>
                                  </p:childTnLst>
                                </p:cTn>
                              </p:par>
                              <p:par>
                                <p:cTn id="186" presetID="5" presetClass="entr" presetSubtype="5" fill="hold" grpId="4" nodeType="withEffect">
                                  <p:stCondLst>
                                    <p:cond delay="0"/>
                                  </p:stCondLst>
                                  <p:childTnLst>
                                    <p:set>
                                      <p:cBhvr>
                                        <p:cTn id="187" dur="1" fill="hold">
                                          <p:stCondLst>
                                            <p:cond delay="0"/>
                                          </p:stCondLst>
                                        </p:cTn>
                                        <p:tgtEl>
                                          <p:spTgt spid="22"/>
                                        </p:tgtEl>
                                        <p:attrNameLst>
                                          <p:attrName>style.visibility</p:attrName>
                                        </p:attrNameLst>
                                      </p:cBhvr>
                                      <p:to>
                                        <p:strVal val="visible"/>
                                      </p:to>
                                    </p:set>
                                    <p:animEffect transition="in" filter="checkerboard(down)">
                                      <p:cBhvr>
                                        <p:cTn id="188" dur="3000"/>
                                        <p:tgtEl>
                                          <p:spTgt spid="22"/>
                                        </p:tgtEl>
                                      </p:cBhvr>
                                    </p:animEffect>
                                  </p:childTnLst>
                                </p:cTn>
                              </p:par>
                              <p:par>
                                <p:cTn id="189" presetID="5" presetClass="entr" presetSubtype="5" fill="hold" grpId="4" nodeType="withEffect">
                                  <p:stCondLst>
                                    <p:cond delay="0"/>
                                  </p:stCondLst>
                                  <p:childTnLst>
                                    <p:set>
                                      <p:cBhvr>
                                        <p:cTn id="190" dur="1" fill="hold">
                                          <p:stCondLst>
                                            <p:cond delay="0"/>
                                          </p:stCondLst>
                                        </p:cTn>
                                        <p:tgtEl>
                                          <p:spTgt spid="23"/>
                                        </p:tgtEl>
                                        <p:attrNameLst>
                                          <p:attrName>style.visibility</p:attrName>
                                        </p:attrNameLst>
                                      </p:cBhvr>
                                      <p:to>
                                        <p:strVal val="visible"/>
                                      </p:to>
                                    </p:set>
                                    <p:animEffect transition="in" filter="checkerboard(down)">
                                      <p:cBhvr>
                                        <p:cTn id="191" dur="3000"/>
                                        <p:tgtEl>
                                          <p:spTgt spid="23"/>
                                        </p:tgtEl>
                                      </p:cBhvr>
                                    </p:animEffect>
                                  </p:childTnLst>
                                </p:cTn>
                              </p:par>
                              <p:par>
                                <p:cTn id="192" presetID="5" presetClass="entr" presetSubtype="5" fill="hold" grpId="4" nodeType="withEffect">
                                  <p:stCondLst>
                                    <p:cond delay="0"/>
                                  </p:stCondLst>
                                  <p:childTnLst>
                                    <p:set>
                                      <p:cBhvr>
                                        <p:cTn id="193" dur="1" fill="hold">
                                          <p:stCondLst>
                                            <p:cond delay="0"/>
                                          </p:stCondLst>
                                        </p:cTn>
                                        <p:tgtEl>
                                          <p:spTgt spid="24"/>
                                        </p:tgtEl>
                                        <p:attrNameLst>
                                          <p:attrName>style.visibility</p:attrName>
                                        </p:attrNameLst>
                                      </p:cBhvr>
                                      <p:to>
                                        <p:strVal val="visible"/>
                                      </p:to>
                                    </p:set>
                                    <p:animEffect transition="in" filter="checkerboard(down)">
                                      <p:cBhvr>
                                        <p:cTn id="194" dur="3000"/>
                                        <p:tgtEl>
                                          <p:spTgt spid="24"/>
                                        </p:tgtEl>
                                      </p:cBhvr>
                                    </p:animEffect>
                                  </p:childTnLst>
                                </p:cTn>
                              </p:par>
                              <p:par>
                                <p:cTn id="195" presetID="5" presetClass="entr" presetSubtype="5" fill="hold" grpId="4" nodeType="withEffect">
                                  <p:stCondLst>
                                    <p:cond delay="0"/>
                                  </p:stCondLst>
                                  <p:childTnLst>
                                    <p:set>
                                      <p:cBhvr>
                                        <p:cTn id="196" dur="1" fill="hold">
                                          <p:stCondLst>
                                            <p:cond delay="0"/>
                                          </p:stCondLst>
                                        </p:cTn>
                                        <p:tgtEl>
                                          <p:spTgt spid="25"/>
                                        </p:tgtEl>
                                        <p:attrNameLst>
                                          <p:attrName>style.visibility</p:attrName>
                                        </p:attrNameLst>
                                      </p:cBhvr>
                                      <p:to>
                                        <p:strVal val="visible"/>
                                      </p:to>
                                    </p:set>
                                    <p:animEffect transition="in" filter="checkerboard(down)">
                                      <p:cBhvr>
                                        <p:cTn id="197" dur="3000"/>
                                        <p:tgtEl>
                                          <p:spTgt spid="25"/>
                                        </p:tgtEl>
                                      </p:cBhvr>
                                    </p:animEffect>
                                  </p:childTnLst>
                                </p:cTn>
                              </p:par>
                              <p:par>
                                <p:cTn id="198" presetID="5" presetClass="entr" presetSubtype="5" fill="hold" grpId="4" nodeType="withEffect">
                                  <p:stCondLst>
                                    <p:cond delay="0"/>
                                  </p:stCondLst>
                                  <p:childTnLst>
                                    <p:set>
                                      <p:cBhvr>
                                        <p:cTn id="199" dur="1" fill="hold">
                                          <p:stCondLst>
                                            <p:cond delay="0"/>
                                          </p:stCondLst>
                                        </p:cTn>
                                        <p:tgtEl>
                                          <p:spTgt spid="26"/>
                                        </p:tgtEl>
                                        <p:attrNameLst>
                                          <p:attrName>style.visibility</p:attrName>
                                        </p:attrNameLst>
                                      </p:cBhvr>
                                      <p:to>
                                        <p:strVal val="visible"/>
                                      </p:to>
                                    </p:set>
                                    <p:animEffect transition="in" filter="checkerboard(down)">
                                      <p:cBhvr>
                                        <p:cTn id="200" dur="3000"/>
                                        <p:tgtEl>
                                          <p:spTgt spid="26"/>
                                        </p:tgtEl>
                                      </p:cBhvr>
                                    </p:animEffect>
                                  </p:childTnLst>
                                </p:cTn>
                              </p:par>
                              <p:par>
                                <p:cTn id="201" presetID="5" presetClass="entr" presetSubtype="5" fill="hold" grpId="4" nodeType="withEffect">
                                  <p:stCondLst>
                                    <p:cond delay="0"/>
                                  </p:stCondLst>
                                  <p:childTnLst>
                                    <p:set>
                                      <p:cBhvr>
                                        <p:cTn id="202" dur="1" fill="hold">
                                          <p:stCondLst>
                                            <p:cond delay="0"/>
                                          </p:stCondLst>
                                        </p:cTn>
                                        <p:tgtEl>
                                          <p:spTgt spid="27"/>
                                        </p:tgtEl>
                                        <p:attrNameLst>
                                          <p:attrName>style.visibility</p:attrName>
                                        </p:attrNameLst>
                                      </p:cBhvr>
                                      <p:to>
                                        <p:strVal val="visible"/>
                                      </p:to>
                                    </p:set>
                                    <p:animEffect transition="in" filter="checkerboard(down)">
                                      <p:cBhvr>
                                        <p:cTn id="203" dur="3000"/>
                                        <p:tgtEl>
                                          <p:spTgt spid="27"/>
                                        </p:tgtEl>
                                      </p:cBhvr>
                                    </p:animEffect>
                                  </p:childTnLst>
                                </p:cTn>
                              </p:par>
                              <p:par>
                                <p:cTn id="204" presetID="5" presetClass="entr" presetSubtype="5" fill="hold" grpId="4" nodeType="withEffect">
                                  <p:stCondLst>
                                    <p:cond delay="0"/>
                                  </p:stCondLst>
                                  <p:childTnLst>
                                    <p:set>
                                      <p:cBhvr>
                                        <p:cTn id="205" dur="1" fill="hold">
                                          <p:stCondLst>
                                            <p:cond delay="0"/>
                                          </p:stCondLst>
                                        </p:cTn>
                                        <p:tgtEl>
                                          <p:spTgt spid="28"/>
                                        </p:tgtEl>
                                        <p:attrNameLst>
                                          <p:attrName>style.visibility</p:attrName>
                                        </p:attrNameLst>
                                      </p:cBhvr>
                                      <p:to>
                                        <p:strVal val="visible"/>
                                      </p:to>
                                    </p:set>
                                    <p:animEffect transition="in" filter="checkerboard(down)">
                                      <p:cBhvr>
                                        <p:cTn id="206" dur="3000"/>
                                        <p:tgtEl>
                                          <p:spTgt spid="28"/>
                                        </p:tgtEl>
                                      </p:cBhvr>
                                    </p:animEffect>
                                  </p:childTnLst>
                                </p:cTn>
                              </p:par>
                              <p:par>
                                <p:cTn id="207" presetID="5" presetClass="entr" presetSubtype="5" fill="hold" grpId="4" nodeType="withEffect">
                                  <p:stCondLst>
                                    <p:cond delay="0"/>
                                  </p:stCondLst>
                                  <p:childTnLst>
                                    <p:set>
                                      <p:cBhvr>
                                        <p:cTn id="208" dur="1" fill="hold">
                                          <p:stCondLst>
                                            <p:cond delay="0"/>
                                          </p:stCondLst>
                                        </p:cTn>
                                        <p:tgtEl>
                                          <p:spTgt spid="29"/>
                                        </p:tgtEl>
                                        <p:attrNameLst>
                                          <p:attrName>style.visibility</p:attrName>
                                        </p:attrNameLst>
                                      </p:cBhvr>
                                      <p:to>
                                        <p:strVal val="visible"/>
                                      </p:to>
                                    </p:set>
                                    <p:animEffect transition="in" filter="checkerboard(down)">
                                      <p:cBhvr>
                                        <p:cTn id="209" dur="3000"/>
                                        <p:tgtEl>
                                          <p:spTgt spid="29"/>
                                        </p:tgtEl>
                                      </p:cBhvr>
                                    </p:animEffect>
                                  </p:childTnLst>
                                </p:cTn>
                              </p:par>
                              <p:par>
                                <p:cTn id="210" presetID="5" presetClass="entr" presetSubtype="5" fill="hold" grpId="4" nodeType="withEffect">
                                  <p:stCondLst>
                                    <p:cond delay="0"/>
                                  </p:stCondLst>
                                  <p:childTnLst>
                                    <p:set>
                                      <p:cBhvr>
                                        <p:cTn id="211" dur="1" fill="hold">
                                          <p:stCondLst>
                                            <p:cond delay="0"/>
                                          </p:stCondLst>
                                        </p:cTn>
                                        <p:tgtEl>
                                          <p:spTgt spid="30"/>
                                        </p:tgtEl>
                                        <p:attrNameLst>
                                          <p:attrName>style.visibility</p:attrName>
                                        </p:attrNameLst>
                                      </p:cBhvr>
                                      <p:to>
                                        <p:strVal val="visible"/>
                                      </p:to>
                                    </p:set>
                                    <p:animEffect transition="in" filter="checkerboard(down)">
                                      <p:cBhvr>
                                        <p:cTn id="212" dur="3000"/>
                                        <p:tgtEl>
                                          <p:spTgt spid="30"/>
                                        </p:tgtEl>
                                      </p:cBhvr>
                                    </p:animEffect>
                                  </p:childTnLst>
                                </p:cTn>
                              </p:par>
                              <p:par>
                                <p:cTn id="213" presetID="5" presetClass="entr" presetSubtype="5" fill="hold" grpId="4" nodeType="withEffect">
                                  <p:stCondLst>
                                    <p:cond delay="0"/>
                                  </p:stCondLst>
                                  <p:childTnLst>
                                    <p:set>
                                      <p:cBhvr>
                                        <p:cTn id="214" dur="1" fill="hold">
                                          <p:stCondLst>
                                            <p:cond delay="0"/>
                                          </p:stCondLst>
                                        </p:cTn>
                                        <p:tgtEl>
                                          <p:spTgt spid="31"/>
                                        </p:tgtEl>
                                        <p:attrNameLst>
                                          <p:attrName>style.visibility</p:attrName>
                                        </p:attrNameLst>
                                      </p:cBhvr>
                                      <p:to>
                                        <p:strVal val="visible"/>
                                      </p:to>
                                    </p:set>
                                    <p:animEffect transition="in" filter="checkerboard(down)">
                                      <p:cBhvr>
                                        <p:cTn id="215" dur="3000"/>
                                        <p:tgtEl>
                                          <p:spTgt spid="31"/>
                                        </p:tgtEl>
                                      </p:cBhvr>
                                    </p:animEffect>
                                  </p:childTnLst>
                                </p:cTn>
                              </p:par>
                              <p:par>
                                <p:cTn id="216" presetID="5" presetClass="entr" presetSubtype="5" fill="hold" grpId="4" nodeType="withEffect">
                                  <p:stCondLst>
                                    <p:cond delay="0"/>
                                  </p:stCondLst>
                                  <p:childTnLst>
                                    <p:set>
                                      <p:cBhvr>
                                        <p:cTn id="217" dur="1" fill="hold">
                                          <p:stCondLst>
                                            <p:cond delay="0"/>
                                          </p:stCondLst>
                                        </p:cTn>
                                        <p:tgtEl>
                                          <p:spTgt spid="32"/>
                                        </p:tgtEl>
                                        <p:attrNameLst>
                                          <p:attrName>style.visibility</p:attrName>
                                        </p:attrNameLst>
                                      </p:cBhvr>
                                      <p:to>
                                        <p:strVal val="visible"/>
                                      </p:to>
                                    </p:set>
                                    <p:animEffect transition="in" filter="checkerboard(down)">
                                      <p:cBhvr>
                                        <p:cTn id="218" dur="3000"/>
                                        <p:tgtEl>
                                          <p:spTgt spid="32"/>
                                        </p:tgtEl>
                                      </p:cBhvr>
                                    </p:animEffect>
                                  </p:childTnLst>
                                </p:cTn>
                              </p:par>
                              <p:par>
                                <p:cTn id="219" presetID="5" presetClass="entr" presetSubtype="5" fill="hold" grpId="4" nodeType="withEffect">
                                  <p:stCondLst>
                                    <p:cond delay="0"/>
                                  </p:stCondLst>
                                  <p:childTnLst>
                                    <p:set>
                                      <p:cBhvr>
                                        <p:cTn id="220" dur="1" fill="hold">
                                          <p:stCondLst>
                                            <p:cond delay="0"/>
                                          </p:stCondLst>
                                        </p:cTn>
                                        <p:tgtEl>
                                          <p:spTgt spid="33"/>
                                        </p:tgtEl>
                                        <p:attrNameLst>
                                          <p:attrName>style.visibility</p:attrName>
                                        </p:attrNameLst>
                                      </p:cBhvr>
                                      <p:to>
                                        <p:strVal val="visible"/>
                                      </p:to>
                                    </p:set>
                                    <p:animEffect transition="in" filter="checkerboard(down)">
                                      <p:cBhvr>
                                        <p:cTn id="221" dur="3000"/>
                                        <p:tgtEl>
                                          <p:spTgt spid="33"/>
                                        </p:tgtEl>
                                      </p:cBhvr>
                                    </p:animEffect>
                                  </p:childTnLst>
                                </p:cTn>
                              </p:par>
                              <p:par>
                                <p:cTn id="222" presetID="5" presetClass="entr" presetSubtype="5" fill="hold" grpId="4" nodeType="withEffect">
                                  <p:stCondLst>
                                    <p:cond delay="0"/>
                                  </p:stCondLst>
                                  <p:childTnLst>
                                    <p:set>
                                      <p:cBhvr>
                                        <p:cTn id="223" dur="1" fill="hold">
                                          <p:stCondLst>
                                            <p:cond delay="0"/>
                                          </p:stCondLst>
                                        </p:cTn>
                                        <p:tgtEl>
                                          <p:spTgt spid="34"/>
                                        </p:tgtEl>
                                        <p:attrNameLst>
                                          <p:attrName>style.visibility</p:attrName>
                                        </p:attrNameLst>
                                      </p:cBhvr>
                                      <p:to>
                                        <p:strVal val="visible"/>
                                      </p:to>
                                    </p:set>
                                    <p:animEffect transition="in" filter="checkerboard(down)">
                                      <p:cBhvr>
                                        <p:cTn id="224" dur="3000"/>
                                        <p:tgtEl>
                                          <p:spTgt spid="34"/>
                                        </p:tgtEl>
                                      </p:cBhvr>
                                    </p:animEffect>
                                  </p:childTnLst>
                                </p:cTn>
                              </p:par>
                              <p:par>
                                <p:cTn id="225" presetID="5" presetClass="entr" presetSubtype="5" fill="hold" grpId="4" nodeType="withEffect">
                                  <p:stCondLst>
                                    <p:cond delay="0"/>
                                  </p:stCondLst>
                                  <p:childTnLst>
                                    <p:set>
                                      <p:cBhvr>
                                        <p:cTn id="226" dur="1" fill="hold">
                                          <p:stCondLst>
                                            <p:cond delay="0"/>
                                          </p:stCondLst>
                                        </p:cTn>
                                        <p:tgtEl>
                                          <p:spTgt spid="35"/>
                                        </p:tgtEl>
                                        <p:attrNameLst>
                                          <p:attrName>style.visibility</p:attrName>
                                        </p:attrNameLst>
                                      </p:cBhvr>
                                      <p:to>
                                        <p:strVal val="visible"/>
                                      </p:to>
                                    </p:set>
                                    <p:animEffect transition="in" filter="checkerboard(down)">
                                      <p:cBhvr>
                                        <p:cTn id="227" dur="3000"/>
                                        <p:tgtEl>
                                          <p:spTgt spid="35"/>
                                        </p:tgtEl>
                                      </p:cBhvr>
                                    </p:animEffect>
                                  </p:childTnLst>
                                </p:cTn>
                              </p:par>
                              <p:par>
                                <p:cTn id="228" presetID="5" presetClass="entr" presetSubtype="5" fill="hold" grpId="4" nodeType="withEffect">
                                  <p:stCondLst>
                                    <p:cond delay="0"/>
                                  </p:stCondLst>
                                  <p:childTnLst>
                                    <p:set>
                                      <p:cBhvr>
                                        <p:cTn id="229" dur="1" fill="hold">
                                          <p:stCondLst>
                                            <p:cond delay="0"/>
                                          </p:stCondLst>
                                        </p:cTn>
                                        <p:tgtEl>
                                          <p:spTgt spid="36"/>
                                        </p:tgtEl>
                                        <p:attrNameLst>
                                          <p:attrName>style.visibility</p:attrName>
                                        </p:attrNameLst>
                                      </p:cBhvr>
                                      <p:to>
                                        <p:strVal val="visible"/>
                                      </p:to>
                                    </p:set>
                                    <p:animEffect transition="in" filter="checkerboard(down)">
                                      <p:cBhvr>
                                        <p:cTn id="230" dur="3000"/>
                                        <p:tgtEl>
                                          <p:spTgt spid="36"/>
                                        </p:tgtEl>
                                      </p:cBhvr>
                                    </p:animEffect>
                                  </p:childTnLst>
                                </p:cTn>
                              </p:par>
                              <p:par>
                                <p:cTn id="231" presetID="19" presetClass="entr" presetSubtype="5" fill="hold" grpId="1" nodeType="withEffect">
                                  <p:stCondLst>
                                    <p:cond delay="0"/>
                                  </p:stCondLst>
                                  <p:childTnLst>
                                    <p:set>
                                      <p:cBhvr>
                                        <p:cTn id="232" dur="1" fill="hold">
                                          <p:stCondLst>
                                            <p:cond delay="0"/>
                                          </p:stCondLst>
                                        </p:cTn>
                                        <p:tgtEl>
                                          <p:spTgt spid="5"/>
                                        </p:tgtEl>
                                        <p:attrNameLst>
                                          <p:attrName>style.visibility</p:attrName>
                                        </p:attrNameLst>
                                      </p:cBhvr>
                                      <p:to>
                                        <p:strVal val="visible"/>
                                      </p:to>
                                    </p:set>
                                    <p:anim calcmode="lin" valueType="num">
                                      <p:cBhvr>
                                        <p:cTn id="233" dur="3000" fill="hold"/>
                                        <p:tgtEl>
                                          <p:spTgt spid="5"/>
                                        </p:tgtEl>
                                        <p:attrNameLst>
                                          <p:attrName>ppt_w</p:attrName>
                                        </p:attrNameLst>
                                      </p:cBhvr>
                                      <p:tavLst>
                                        <p:tav tm="0">
                                          <p:val>
                                            <p:strVal val="#ppt_w"/>
                                          </p:val>
                                        </p:tav>
                                        <p:tav tm="100000">
                                          <p:val>
                                            <p:strVal val="#ppt_w"/>
                                          </p:val>
                                        </p:tav>
                                      </p:tavLst>
                                    </p:anim>
                                    <p:anim calcmode="lin" valueType="num">
                                      <p:cBhvr>
                                        <p:cTn id="234" dur="3000" fill="hold"/>
                                        <p:tgtEl>
                                          <p:spTgt spid="5"/>
                                        </p:tgtEl>
                                        <p:attrNameLst>
                                          <p:attrName>ppt_h</p:attrName>
                                        </p:attrNameLst>
                                      </p:cBhvr>
                                      <p:tavLst>
                                        <p:tav tm="0" fmla="#ppt_h*sin(2.5*pi*$)">
                                          <p:val>
                                            <p:fltVal val="0"/>
                                          </p:val>
                                        </p:tav>
                                        <p:tav tm="100000">
                                          <p:val>
                                            <p:fltVal val="1"/>
                                          </p:val>
                                        </p:tav>
                                      </p:tavLst>
                                    </p:anim>
                                  </p:childTnLst>
                                </p:cTn>
                              </p:par>
                              <p:par>
                                <p:cTn id="235" presetID="19" presetClass="entr" presetSubtype="10" fill="hold" grpId="1" nodeType="withEffect">
                                  <p:stCondLst>
                                    <p:cond delay="0"/>
                                  </p:stCondLst>
                                  <p:childTnLst>
                                    <p:set>
                                      <p:cBhvr>
                                        <p:cTn id="236" dur="1" fill="hold">
                                          <p:stCondLst>
                                            <p:cond delay="0"/>
                                          </p:stCondLst>
                                        </p:cTn>
                                        <p:tgtEl>
                                          <p:spTgt spid="7"/>
                                        </p:tgtEl>
                                        <p:attrNameLst>
                                          <p:attrName>style.visibility</p:attrName>
                                        </p:attrNameLst>
                                      </p:cBhvr>
                                      <p:to>
                                        <p:strVal val="visible"/>
                                      </p:to>
                                    </p:set>
                                    <p:anim calcmode="lin" valueType="num">
                                      <p:cBhvr>
                                        <p:cTn id="237" dur="3000" fill="hold"/>
                                        <p:tgtEl>
                                          <p:spTgt spid="7"/>
                                        </p:tgtEl>
                                        <p:attrNameLst>
                                          <p:attrName>ppt_w</p:attrName>
                                        </p:attrNameLst>
                                      </p:cBhvr>
                                      <p:tavLst>
                                        <p:tav tm="0" fmla="#ppt_w*sin(2.5*pi*$)">
                                          <p:val>
                                            <p:fltVal val="0"/>
                                          </p:val>
                                        </p:tav>
                                        <p:tav tm="100000">
                                          <p:val>
                                            <p:fltVal val="1"/>
                                          </p:val>
                                        </p:tav>
                                      </p:tavLst>
                                    </p:anim>
                                    <p:anim calcmode="lin" valueType="num">
                                      <p:cBhvr>
                                        <p:cTn id="238" dur="3000" fill="hold"/>
                                        <p:tgtEl>
                                          <p:spTgt spid="7"/>
                                        </p:tgtEl>
                                        <p:attrNameLst>
                                          <p:attrName>ppt_h</p:attrName>
                                        </p:attrNameLst>
                                      </p:cBhvr>
                                      <p:tavLst>
                                        <p:tav tm="0">
                                          <p:val>
                                            <p:strVal val="#ppt_h"/>
                                          </p:val>
                                        </p:tav>
                                        <p:tav tm="100000">
                                          <p:val>
                                            <p:strVal val="#ppt_h"/>
                                          </p:val>
                                        </p:tav>
                                      </p:tavLst>
                                    </p:anim>
                                  </p:childTnLst>
                                </p:cTn>
                              </p:par>
                              <p:par>
                                <p:cTn id="239" presetID="19" presetClass="entr" presetSubtype="5" fill="hold" grpId="1" nodeType="withEffect">
                                  <p:stCondLst>
                                    <p:cond delay="0"/>
                                  </p:stCondLst>
                                  <p:childTnLst>
                                    <p:set>
                                      <p:cBhvr>
                                        <p:cTn id="240" dur="1" fill="hold">
                                          <p:stCondLst>
                                            <p:cond delay="0"/>
                                          </p:stCondLst>
                                        </p:cTn>
                                        <p:tgtEl>
                                          <p:spTgt spid="10"/>
                                        </p:tgtEl>
                                        <p:attrNameLst>
                                          <p:attrName>style.visibility</p:attrName>
                                        </p:attrNameLst>
                                      </p:cBhvr>
                                      <p:to>
                                        <p:strVal val="visible"/>
                                      </p:to>
                                    </p:set>
                                    <p:anim calcmode="lin" valueType="num">
                                      <p:cBhvr>
                                        <p:cTn id="241" dur="3000" fill="hold"/>
                                        <p:tgtEl>
                                          <p:spTgt spid="10"/>
                                        </p:tgtEl>
                                        <p:attrNameLst>
                                          <p:attrName>ppt_w</p:attrName>
                                        </p:attrNameLst>
                                      </p:cBhvr>
                                      <p:tavLst>
                                        <p:tav tm="0">
                                          <p:val>
                                            <p:strVal val="#ppt_w"/>
                                          </p:val>
                                        </p:tav>
                                        <p:tav tm="100000">
                                          <p:val>
                                            <p:strVal val="#ppt_w"/>
                                          </p:val>
                                        </p:tav>
                                      </p:tavLst>
                                    </p:anim>
                                    <p:anim calcmode="lin" valueType="num">
                                      <p:cBhvr>
                                        <p:cTn id="242" dur="3000" fill="hold"/>
                                        <p:tgtEl>
                                          <p:spTgt spid="10"/>
                                        </p:tgtEl>
                                        <p:attrNameLst>
                                          <p:attrName>ppt_h</p:attrName>
                                        </p:attrNameLst>
                                      </p:cBhvr>
                                      <p:tavLst>
                                        <p:tav tm="0" fmla="#ppt_h*sin(2.5*pi*$)">
                                          <p:val>
                                            <p:fltVal val="0"/>
                                          </p:val>
                                        </p:tav>
                                        <p:tav tm="100000">
                                          <p:val>
                                            <p:fltVal val="1"/>
                                          </p:val>
                                        </p:tav>
                                      </p:tavLst>
                                    </p:anim>
                                  </p:childTnLst>
                                </p:cTn>
                              </p:par>
                              <p:par>
                                <p:cTn id="243" presetID="19" presetClass="entr" presetSubtype="10" fill="hold" grpId="1" nodeType="withEffect">
                                  <p:stCondLst>
                                    <p:cond delay="0"/>
                                  </p:stCondLst>
                                  <p:childTnLst>
                                    <p:set>
                                      <p:cBhvr>
                                        <p:cTn id="244" dur="1" fill="hold">
                                          <p:stCondLst>
                                            <p:cond delay="0"/>
                                          </p:stCondLst>
                                        </p:cTn>
                                        <p:tgtEl>
                                          <p:spTgt spid="11"/>
                                        </p:tgtEl>
                                        <p:attrNameLst>
                                          <p:attrName>style.visibility</p:attrName>
                                        </p:attrNameLst>
                                      </p:cBhvr>
                                      <p:to>
                                        <p:strVal val="visible"/>
                                      </p:to>
                                    </p:set>
                                    <p:anim calcmode="lin" valueType="num">
                                      <p:cBhvr>
                                        <p:cTn id="245" dur="3000" fill="hold"/>
                                        <p:tgtEl>
                                          <p:spTgt spid="11"/>
                                        </p:tgtEl>
                                        <p:attrNameLst>
                                          <p:attrName>ppt_w</p:attrName>
                                        </p:attrNameLst>
                                      </p:cBhvr>
                                      <p:tavLst>
                                        <p:tav tm="0" fmla="#ppt_w*sin(2.5*pi*$)">
                                          <p:val>
                                            <p:fltVal val="0"/>
                                          </p:val>
                                        </p:tav>
                                        <p:tav tm="100000">
                                          <p:val>
                                            <p:fltVal val="1"/>
                                          </p:val>
                                        </p:tav>
                                      </p:tavLst>
                                    </p:anim>
                                    <p:anim calcmode="lin" valueType="num">
                                      <p:cBhvr>
                                        <p:cTn id="246" dur="3000" fill="hold"/>
                                        <p:tgtEl>
                                          <p:spTgt spid="11"/>
                                        </p:tgtEl>
                                        <p:attrNameLst>
                                          <p:attrName>ppt_h</p:attrName>
                                        </p:attrNameLst>
                                      </p:cBhvr>
                                      <p:tavLst>
                                        <p:tav tm="0">
                                          <p:val>
                                            <p:strVal val="#ppt_h"/>
                                          </p:val>
                                        </p:tav>
                                        <p:tav tm="100000">
                                          <p:val>
                                            <p:strVal val="#ppt_h"/>
                                          </p:val>
                                        </p:tav>
                                      </p:tavLst>
                                    </p:anim>
                                  </p:childTnLst>
                                </p:cTn>
                              </p:par>
                              <p:par>
                                <p:cTn id="247" presetID="19" presetClass="entr" presetSubtype="5" fill="hold" grpId="1" nodeType="withEffect">
                                  <p:stCondLst>
                                    <p:cond delay="0"/>
                                  </p:stCondLst>
                                  <p:childTnLst>
                                    <p:set>
                                      <p:cBhvr>
                                        <p:cTn id="248" dur="1" fill="hold">
                                          <p:stCondLst>
                                            <p:cond delay="0"/>
                                          </p:stCondLst>
                                        </p:cTn>
                                        <p:tgtEl>
                                          <p:spTgt spid="13"/>
                                        </p:tgtEl>
                                        <p:attrNameLst>
                                          <p:attrName>style.visibility</p:attrName>
                                        </p:attrNameLst>
                                      </p:cBhvr>
                                      <p:to>
                                        <p:strVal val="visible"/>
                                      </p:to>
                                    </p:set>
                                    <p:anim calcmode="lin" valueType="num">
                                      <p:cBhvr>
                                        <p:cTn id="249" dur="3000" fill="hold"/>
                                        <p:tgtEl>
                                          <p:spTgt spid="13"/>
                                        </p:tgtEl>
                                        <p:attrNameLst>
                                          <p:attrName>ppt_w</p:attrName>
                                        </p:attrNameLst>
                                      </p:cBhvr>
                                      <p:tavLst>
                                        <p:tav tm="0">
                                          <p:val>
                                            <p:strVal val="#ppt_w"/>
                                          </p:val>
                                        </p:tav>
                                        <p:tav tm="100000">
                                          <p:val>
                                            <p:strVal val="#ppt_w"/>
                                          </p:val>
                                        </p:tav>
                                      </p:tavLst>
                                    </p:anim>
                                    <p:anim calcmode="lin" valueType="num">
                                      <p:cBhvr>
                                        <p:cTn id="250" dur="3000" fill="hold"/>
                                        <p:tgtEl>
                                          <p:spTgt spid="13"/>
                                        </p:tgtEl>
                                        <p:attrNameLst>
                                          <p:attrName>ppt_h</p:attrName>
                                        </p:attrNameLst>
                                      </p:cBhvr>
                                      <p:tavLst>
                                        <p:tav tm="0" fmla="#ppt_h*sin(2.5*pi*$)">
                                          <p:val>
                                            <p:fltVal val="0"/>
                                          </p:val>
                                        </p:tav>
                                        <p:tav tm="100000">
                                          <p:val>
                                            <p:fltVal val="1"/>
                                          </p:val>
                                        </p:tav>
                                      </p:tavLst>
                                    </p:anim>
                                  </p:childTnLst>
                                </p:cTn>
                              </p:par>
                              <p:par>
                                <p:cTn id="251" presetID="19" presetClass="entr" presetSubtype="10" fill="hold" grpId="1" nodeType="withEffect">
                                  <p:stCondLst>
                                    <p:cond delay="0"/>
                                  </p:stCondLst>
                                  <p:childTnLst>
                                    <p:set>
                                      <p:cBhvr>
                                        <p:cTn id="252" dur="1" fill="hold">
                                          <p:stCondLst>
                                            <p:cond delay="0"/>
                                          </p:stCondLst>
                                        </p:cTn>
                                        <p:tgtEl>
                                          <p:spTgt spid="14"/>
                                        </p:tgtEl>
                                        <p:attrNameLst>
                                          <p:attrName>style.visibility</p:attrName>
                                        </p:attrNameLst>
                                      </p:cBhvr>
                                      <p:to>
                                        <p:strVal val="visible"/>
                                      </p:to>
                                    </p:set>
                                    <p:anim calcmode="lin" valueType="num">
                                      <p:cBhvr>
                                        <p:cTn id="253" dur="3000" fill="hold"/>
                                        <p:tgtEl>
                                          <p:spTgt spid="14"/>
                                        </p:tgtEl>
                                        <p:attrNameLst>
                                          <p:attrName>ppt_w</p:attrName>
                                        </p:attrNameLst>
                                      </p:cBhvr>
                                      <p:tavLst>
                                        <p:tav tm="0" fmla="#ppt_w*sin(2.5*pi*$)">
                                          <p:val>
                                            <p:fltVal val="0"/>
                                          </p:val>
                                        </p:tav>
                                        <p:tav tm="100000">
                                          <p:val>
                                            <p:fltVal val="1"/>
                                          </p:val>
                                        </p:tav>
                                      </p:tavLst>
                                    </p:anim>
                                    <p:anim calcmode="lin" valueType="num">
                                      <p:cBhvr>
                                        <p:cTn id="254" dur="3000" fill="hold"/>
                                        <p:tgtEl>
                                          <p:spTgt spid="14"/>
                                        </p:tgtEl>
                                        <p:attrNameLst>
                                          <p:attrName>ppt_h</p:attrName>
                                        </p:attrNameLst>
                                      </p:cBhvr>
                                      <p:tavLst>
                                        <p:tav tm="0">
                                          <p:val>
                                            <p:strVal val="#ppt_h"/>
                                          </p:val>
                                        </p:tav>
                                        <p:tav tm="100000">
                                          <p:val>
                                            <p:strVal val="#ppt_h"/>
                                          </p:val>
                                        </p:tav>
                                      </p:tavLst>
                                    </p:anim>
                                  </p:childTnLst>
                                </p:cTn>
                              </p:par>
                              <p:par>
                                <p:cTn id="255" presetID="19" presetClass="entr" presetSubtype="5" fill="hold" grpId="1" nodeType="withEffect">
                                  <p:stCondLst>
                                    <p:cond delay="0"/>
                                  </p:stCondLst>
                                  <p:childTnLst>
                                    <p:set>
                                      <p:cBhvr>
                                        <p:cTn id="256" dur="1" fill="hold">
                                          <p:stCondLst>
                                            <p:cond delay="0"/>
                                          </p:stCondLst>
                                        </p:cTn>
                                        <p:tgtEl>
                                          <p:spTgt spid="15"/>
                                        </p:tgtEl>
                                        <p:attrNameLst>
                                          <p:attrName>style.visibility</p:attrName>
                                        </p:attrNameLst>
                                      </p:cBhvr>
                                      <p:to>
                                        <p:strVal val="visible"/>
                                      </p:to>
                                    </p:set>
                                    <p:anim calcmode="lin" valueType="num">
                                      <p:cBhvr>
                                        <p:cTn id="257" dur="3000" fill="hold"/>
                                        <p:tgtEl>
                                          <p:spTgt spid="15"/>
                                        </p:tgtEl>
                                        <p:attrNameLst>
                                          <p:attrName>ppt_w</p:attrName>
                                        </p:attrNameLst>
                                      </p:cBhvr>
                                      <p:tavLst>
                                        <p:tav tm="0">
                                          <p:val>
                                            <p:strVal val="#ppt_w"/>
                                          </p:val>
                                        </p:tav>
                                        <p:tav tm="100000">
                                          <p:val>
                                            <p:strVal val="#ppt_w"/>
                                          </p:val>
                                        </p:tav>
                                      </p:tavLst>
                                    </p:anim>
                                    <p:anim calcmode="lin" valueType="num">
                                      <p:cBhvr>
                                        <p:cTn id="258" dur="3000" fill="hold"/>
                                        <p:tgtEl>
                                          <p:spTgt spid="15"/>
                                        </p:tgtEl>
                                        <p:attrNameLst>
                                          <p:attrName>ppt_h</p:attrName>
                                        </p:attrNameLst>
                                      </p:cBhvr>
                                      <p:tavLst>
                                        <p:tav tm="0" fmla="#ppt_h*sin(2.5*pi*$)">
                                          <p:val>
                                            <p:fltVal val="0"/>
                                          </p:val>
                                        </p:tav>
                                        <p:tav tm="100000">
                                          <p:val>
                                            <p:fltVal val="1"/>
                                          </p:val>
                                        </p:tav>
                                      </p:tavLst>
                                    </p:anim>
                                  </p:childTnLst>
                                </p:cTn>
                              </p:par>
                              <p:par>
                                <p:cTn id="259" presetID="19" presetClass="entr" presetSubtype="10" fill="hold" grpId="1" nodeType="withEffect">
                                  <p:stCondLst>
                                    <p:cond delay="0"/>
                                  </p:stCondLst>
                                  <p:childTnLst>
                                    <p:set>
                                      <p:cBhvr>
                                        <p:cTn id="260" dur="1" fill="hold">
                                          <p:stCondLst>
                                            <p:cond delay="0"/>
                                          </p:stCondLst>
                                        </p:cTn>
                                        <p:tgtEl>
                                          <p:spTgt spid="16"/>
                                        </p:tgtEl>
                                        <p:attrNameLst>
                                          <p:attrName>style.visibility</p:attrName>
                                        </p:attrNameLst>
                                      </p:cBhvr>
                                      <p:to>
                                        <p:strVal val="visible"/>
                                      </p:to>
                                    </p:set>
                                    <p:anim calcmode="lin" valueType="num">
                                      <p:cBhvr>
                                        <p:cTn id="261" dur="3000" fill="hold"/>
                                        <p:tgtEl>
                                          <p:spTgt spid="16"/>
                                        </p:tgtEl>
                                        <p:attrNameLst>
                                          <p:attrName>ppt_w</p:attrName>
                                        </p:attrNameLst>
                                      </p:cBhvr>
                                      <p:tavLst>
                                        <p:tav tm="0" fmla="#ppt_w*sin(2.5*pi*$)">
                                          <p:val>
                                            <p:fltVal val="0"/>
                                          </p:val>
                                        </p:tav>
                                        <p:tav tm="100000">
                                          <p:val>
                                            <p:fltVal val="1"/>
                                          </p:val>
                                        </p:tav>
                                      </p:tavLst>
                                    </p:anim>
                                    <p:anim calcmode="lin" valueType="num">
                                      <p:cBhvr>
                                        <p:cTn id="262" dur="3000" fill="hold"/>
                                        <p:tgtEl>
                                          <p:spTgt spid="16"/>
                                        </p:tgtEl>
                                        <p:attrNameLst>
                                          <p:attrName>ppt_h</p:attrName>
                                        </p:attrNameLst>
                                      </p:cBhvr>
                                      <p:tavLst>
                                        <p:tav tm="0">
                                          <p:val>
                                            <p:strVal val="#ppt_h"/>
                                          </p:val>
                                        </p:tav>
                                        <p:tav tm="100000">
                                          <p:val>
                                            <p:strVal val="#ppt_h"/>
                                          </p:val>
                                        </p:tav>
                                      </p:tavLst>
                                    </p:anim>
                                  </p:childTnLst>
                                </p:cTn>
                              </p:par>
                              <p:par>
                                <p:cTn id="263" presetID="19" presetClass="entr" presetSubtype="5" fill="hold" grpId="1" nodeType="withEffect">
                                  <p:stCondLst>
                                    <p:cond delay="0"/>
                                  </p:stCondLst>
                                  <p:childTnLst>
                                    <p:set>
                                      <p:cBhvr>
                                        <p:cTn id="264" dur="1" fill="hold">
                                          <p:stCondLst>
                                            <p:cond delay="0"/>
                                          </p:stCondLst>
                                        </p:cTn>
                                        <p:tgtEl>
                                          <p:spTgt spid="17"/>
                                        </p:tgtEl>
                                        <p:attrNameLst>
                                          <p:attrName>style.visibility</p:attrName>
                                        </p:attrNameLst>
                                      </p:cBhvr>
                                      <p:to>
                                        <p:strVal val="visible"/>
                                      </p:to>
                                    </p:set>
                                    <p:anim calcmode="lin" valueType="num">
                                      <p:cBhvr>
                                        <p:cTn id="265" dur="3000" fill="hold"/>
                                        <p:tgtEl>
                                          <p:spTgt spid="17"/>
                                        </p:tgtEl>
                                        <p:attrNameLst>
                                          <p:attrName>ppt_w</p:attrName>
                                        </p:attrNameLst>
                                      </p:cBhvr>
                                      <p:tavLst>
                                        <p:tav tm="0">
                                          <p:val>
                                            <p:strVal val="#ppt_w"/>
                                          </p:val>
                                        </p:tav>
                                        <p:tav tm="100000">
                                          <p:val>
                                            <p:strVal val="#ppt_w"/>
                                          </p:val>
                                        </p:tav>
                                      </p:tavLst>
                                    </p:anim>
                                    <p:anim calcmode="lin" valueType="num">
                                      <p:cBhvr>
                                        <p:cTn id="266" dur="3000" fill="hold"/>
                                        <p:tgtEl>
                                          <p:spTgt spid="17"/>
                                        </p:tgtEl>
                                        <p:attrNameLst>
                                          <p:attrName>ppt_h</p:attrName>
                                        </p:attrNameLst>
                                      </p:cBhvr>
                                      <p:tavLst>
                                        <p:tav tm="0" fmla="#ppt_h*sin(2.5*pi*$)">
                                          <p:val>
                                            <p:fltVal val="0"/>
                                          </p:val>
                                        </p:tav>
                                        <p:tav tm="100000">
                                          <p:val>
                                            <p:fltVal val="1"/>
                                          </p:val>
                                        </p:tav>
                                      </p:tavLst>
                                    </p:anim>
                                  </p:childTnLst>
                                </p:cTn>
                              </p:par>
                              <p:par>
                                <p:cTn id="267" presetID="19" presetClass="entr" presetSubtype="10" fill="hold" grpId="1" nodeType="withEffect">
                                  <p:stCondLst>
                                    <p:cond delay="0"/>
                                  </p:stCondLst>
                                  <p:childTnLst>
                                    <p:set>
                                      <p:cBhvr>
                                        <p:cTn id="268" dur="1" fill="hold">
                                          <p:stCondLst>
                                            <p:cond delay="0"/>
                                          </p:stCondLst>
                                        </p:cTn>
                                        <p:tgtEl>
                                          <p:spTgt spid="23"/>
                                        </p:tgtEl>
                                        <p:attrNameLst>
                                          <p:attrName>style.visibility</p:attrName>
                                        </p:attrNameLst>
                                      </p:cBhvr>
                                      <p:to>
                                        <p:strVal val="visible"/>
                                      </p:to>
                                    </p:set>
                                    <p:anim calcmode="lin" valueType="num">
                                      <p:cBhvr>
                                        <p:cTn id="269" dur="3000" fill="hold"/>
                                        <p:tgtEl>
                                          <p:spTgt spid="23"/>
                                        </p:tgtEl>
                                        <p:attrNameLst>
                                          <p:attrName>ppt_w</p:attrName>
                                        </p:attrNameLst>
                                      </p:cBhvr>
                                      <p:tavLst>
                                        <p:tav tm="0" fmla="#ppt_w*sin(2.5*pi*$)">
                                          <p:val>
                                            <p:fltVal val="0"/>
                                          </p:val>
                                        </p:tav>
                                        <p:tav tm="100000">
                                          <p:val>
                                            <p:fltVal val="1"/>
                                          </p:val>
                                        </p:tav>
                                      </p:tavLst>
                                    </p:anim>
                                    <p:anim calcmode="lin" valueType="num">
                                      <p:cBhvr>
                                        <p:cTn id="270" dur="3000" fill="hold"/>
                                        <p:tgtEl>
                                          <p:spTgt spid="23"/>
                                        </p:tgtEl>
                                        <p:attrNameLst>
                                          <p:attrName>ppt_h</p:attrName>
                                        </p:attrNameLst>
                                      </p:cBhvr>
                                      <p:tavLst>
                                        <p:tav tm="0">
                                          <p:val>
                                            <p:strVal val="#ppt_h"/>
                                          </p:val>
                                        </p:tav>
                                        <p:tav tm="100000">
                                          <p:val>
                                            <p:strVal val="#ppt_h"/>
                                          </p:val>
                                        </p:tav>
                                      </p:tavLst>
                                    </p:anim>
                                  </p:childTnLst>
                                </p:cTn>
                              </p:par>
                              <p:par>
                                <p:cTn id="271" presetID="19" presetClass="entr" presetSubtype="5" fill="hold" grpId="1" nodeType="withEffect">
                                  <p:stCondLst>
                                    <p:cond delay="0"/>
                                  </p:stCondLst>
                                  <p:childTnLst>
                                    <p:set>
                                      <p:cBhvr>
                                        <p:cTn id="272" dur="1" fill="hold">
                                          <p:stCondLst>
                                            <p:cond delay="0"/>
                                          </p:stCondLst>
                                        </p:cTn>
                                        <p:tgtEl>
                                          <p:spTgt spid="24"/>
                                        </p:tgtEl>
                                        <p:attrNameLst>
                                          <p:attrName>style.visibility</p:attrName>
                                        </p:attrNameLst>
                                      </p:cBhvr>
                                      <p:to>
                                        <p:strVal val="visible"/>
                                      </p:to>
                                    </p:set>
                                    <p:anim calcmode="lin" valueType="num">
                                      <p:cBhvr>
                                        <p:cTn id="273" dur="3000" fill="hold"/>
                                        <p:tgtEl>
                                          <p:spTgt spid="24"/>
                                        </p:tgtEl>
                                        <p:attrNameLst>
                                          <p:attrName>ppt_w</p:attrName>
                                        </p:attrNameLst>
                                      </p:cBhvr>
                                      <p:tavLst>
                                        <p:tav tm="0">
                                          <p:val>
                                            <p:strVal val="#ppt_w"/>
                                          </p:val>
                                        </p:tav>
                                        <p:tav tm="100000">
                                          <p:val>
                                            <p:strVal val="#ppt_w"/>
                                          </p:val>
                                        </p:tav>
                                      </p:tavLst>
                                    </p:anim>
                                    <p:anim calcmode="lin" valueType="num">
                                      <p:cBhvr>
                                        <p:cTn id="274" dur="3000" fill="hold"/>
                                        <p:tgtEl>
                                          <p:spTgt spid="24"/>
                                        </p:tgtEl>
                                        <p:attrNameLst>
                                          <p:attrName>ppt_h</p:attrName>
                                        </p:attrNameLst>
                                      </p:cBhvr>
                                      <p:tavLst>
                                        <p:tav tm="0" fmla="#ppt_h*sin(2.5*pi*$)">
                                          <p:val>
                                            <p:fltVal val="0"/>
                                          </p:val>
                                        </p:tav>
                                        <p:tav tm="100000">
                                          <p:val>
                                            <p:fltVal val="1"/>
                                          </p:val>
                                        </p:tav>
                                      </p:tavLst>
                                    </p:anim>
                                  </p:childTnLst>
                                </p:cTn>
                              </p:par>
                              <p:par>
                                <p:cTn id="275" presetID="19" presetClass="entr" presetSubtype="10" fill="hold" grpId="1" nodeType="withEffect">
                                  <p:stCondLst>
                                    <p:cond delay="0"/>
                                  </p:stCondLst>
                                  <p:childTnLst>
                                    <p:set>
                                      <p:cBhvr>
                                        <p:cTn id="276" dur="1" fill="hold">
                                          <p:stCondLst>
                                            <p:cond delay="0"/>
                                          </p:stCondLst>
                                        </p:cTn>
                                        <p:tgtEl>
                                          <p:spTgt spid="25"/>
                                        </p:tgtEl>
                                        <p:attrNameLst>
                                          <p:attrName>style.visibility</p:attrName>
                                        </p:attrNameLst>
                                      </p:cBhvr>
                                      <p:to>
                                        <p:strVal val="visible"/>
                                      </p:to>
                                    </p:set>
                                    <p:anim calcmode="lin" valueType="num">
                                      <p:cBhvr>
                                        <p:cTn id="277" dur="3000" fill="hold"/>
                                        <p:tgtEl>
                                          <p:spTgt spid="25"/>
                                        </p:tgtEl>
                                        <p:attrNameLst>
                                          <p:attrName>ppt_w</p:attrName>
                                        </p:attrNameLst>
                                      </p:cBhvr>
                                      <p:tavLst>
                                        <p:tav tm="0" fmla="#ppt_w*sin(2.5*pi*$)">
                                          <p:val>
                                            <p:fltVal val="0"/>
                                          </p:val>
                                        </p:tav>
                                        <p:tav tm="100000">
                                          <p:val>
                                            <p:fltVal val="1"/>
                                          </p:val>
                                        </p:tav>
                                      </p:tavLst>
                                    </p:anim>
                                    <p:anim calcmode="lin" valueType="num">
                                      <p:cBhvr>
                                        <p:cTn id="278" dur="3000" fill="hold"/>
                                        <p:tgtEl>
                                          <p:spTgt spid="25"/>
                                        </p:tgtEl>
                                        <p:attrNameLst>
                                          <p:attrName>ppt_h</p:attrName>
                                        </p:attrNameLst>
                                      </p:cBhvr>
                                      <p:tavLst>
                                        <p:tav tm="0">
                                          <p:val>
                                            <p:strVal val="#ppt_h"/>
                                          </p:val>
                                        </p:tav>
                                        <p:tav tm="100000">
                                          <p:val>
                                            <p:strVal val="#ppt_h"/>
                                          </p:val>
                                        </p:tav>
                                      </p:tavLst>
                                    </p:anim>
                                  </p:childTnLst>
                                </p:cTn>
                              </p:par>
                              <p:par>
                                <p:cTn id="279" presetID="19" presetClass="entr" presetSubtype="5" fill="hold" grpId="1" nodeType="withEffect">
                                  <p:stCondLst>
                                    <p:cond delay="0"/>
                                  </p:stCondLst>
                                  <p:childTnLst>
                                    <p:set>
                                      <p:cBhvr>
                                        <p:cTn id="280" dur="1" fill="hold">
                                          <p:stCondLst>
                                            <p:cond delay="0"/>
                                          </p:stCondLst>
                                        </p:cTn>
                                        <p:tgtEl>
                                          <p:spTgt spid="26"/>
                                        </p:tgtEl>
                                        <p:attrNameLst>
                                          <p:attrName>style.visibility</p:attrName>
                                        </p:attrNameLst>
                                      </p:cBhvr>
                                      <p:to>
                                        <p:strVal val="visible"/>
                                      </p:to>
                                    </p:set>
                                    <p:anim calcmode="lin" valueType="num">
                                      <p:cBhvr>
                                        <p:cTn id="281" dur="3000" fill="hold"/>
                                        <p:tgtEl>
                                          <p:spTgt spid="26"/>
                                        </p:tgtEl>
                                        <p:attrNameLst>
                                          <p:attrName>ppt_w</p:attrName>
                                        </p:attrNameLst>
                                      </p:cBhvr>
                                      <p:tavLst>
                                        <p:tav tm="0">
                                          <p:val>
                                            <p:strVal val="#ppt_w"/>
                                          </p:val>
                                        </p:tav>
                                        <p:tav tm="100000">
                                          <p:val>
                                            <p:strVal val="#ppt_w"/>
                                          </p:val>
                                        </p:tav>
                                      </p:tavLst>
                                    </p:anim>
                                    <p:anim calcmode="lin" valueType="num">
                                      <p:cBhvr>
                                        <p:cTn id="282" dur="3000" fill="hold"/>
                                        <p:tgtEl>
                                          <p:spTgt spid="26"/>
                                        </p:tgtEl>
                                        <p:attrNameLst>
                                          <p:attrName>ppt_h</p:attrName>
                                        </p:attrNameLst>
                                      </p:cBhvr>
                                      <p:tavLst>
                                        <p:tav tm="0" fmla="#ppt_h*sin(2.5*pi*$)">
                                          <p:val>
                                            <p:fltVal val="0"/>
                                          </p:val>
                                        </p:tav>
                                        <p:tav tm="100000">
                                          <p:val>
                                            <p:fltVal val="1"/>
                                          </p:val>
                                        </p:tav>
                                      </p:tavLst>
                                    </p:anim>
                                  </p:childTnLst>
                                </p:cTn>
                              </p:par>
                              <p:par>
                                <p:cTn id="283" presetID="19" presetClass="entr" presetSubtype="10" fill="hold" grpId="1" nodeType="withEffect">
                                  <p:stCondLst>
                                    <p:cond delay="0"/>
                                  </p:stCondLst>
                                  <p:childTnLst>
                                    <p:set>
                                      <p:cBhvr>
                                        <p:cTn id="284" dur="1" fill="hold">
                                          <p:stCondLst>
                                            <p:cond delay="0"/>
                                          </p:stCondLst>
                                        </p:cTn>
                                        <p:tgtEl>
                                          <p:spTgt spid="27"/>
                                        </p:tgtEl>
                                        <p:attrNameLst>
                                          <p:attrName>style.visibility</p:attrName>
                                        </p:attrNameLst>
                                      </p:cBhvr>
                                      <p:to>
                                        <p:strVal val="visible"/>
                                      </p:to>
                                    </p:set>
                                    <p:anim calcmode="lin" valueType="num">
                                      <p:cBhvr>
                                        <p:cTn id="285" dur="3000" fill="hold"/>
                                        <p:tgtEl>
                                          <p:spTgt spid="27"/>
                                        </p:tgtEl>
                                        <p:attrNameLst>
                                          <p:attrName>ppt_w</p:attrName>
                                        </p:attrNameLst>
                                      </p:cBhvr>
                                      <p:tavLst>
                                        <p:tav tm="0" fmla="#ppt_w*sin(2.5*pi*$)">
                                          <p:val>
                                            <p:fltVal val="0"/>
                                          </p:val>
                                        </p:tav>
                                        <p:tav tm="100000">
                                          <p:val>
                                            <p:fltVal val="1"/>
                                          </p:val>
                                        </p:tav>
                                      </p:tavLst>
                                    </p:anim>
                                    <p:anim calcmode="lin" valueType="num">
                                      <p:cBhvr>
                                        <p:cTn id="286" dur="3000" fill="hold"/>
                                        <p:tgtEl>
                                          <p:spTgt spid="27"/>
                                        </p:tgtEl>
                                        <p:attrNameLst>
                                          <p:attrName>ppt_h</p:attrName>
                                        </p:attrNameLst>
                                      </p:cBhvr>
                                      <p:tavLst>
                                        <p:tav tm="0">
                                          <p:val>
                                            <p:strVal val="#ppt_h"/>
                                          </p:val>
                                        </p:tav>
                                        <p:tav tm="100000">
                                          <p:val>
                                            <p:strVal val="#ppt_h"/>
                                          </p:val>
                                        </p:tav>
                                      </p:tavLst>
                                    </p:anim>
                                  </p:childTnLst>
                                </p:cTn>
                              </p:par>
                              <p:par>
                                <p:cTn id="287" presetID="19" presetClass="entr" presetSubtype="5" fill="hold" grpId="1" nodeType="withEffect">
                                  <p:stCondLst>
                                    <p:cond delay="0"/>
                                  </p:stCondLst>
                                  <p:childTnLst>
                                    <p:set>
                                      <p:cBhvr>
                                        <p:cTn id="288" dur="1" fill="hold">
                                          <p:stCondLst>
                                            <p:cond delay="0"/>
                                          </p:stCondLst>
                                        </p:cTn>
                                        <p:tgtEl>
                                          <p:spTgt spid="28"/>
                                        </p:tgtEl>
                                        <p:attrNameLst>
                                          <p:attrName>style.visibility</p:attrName>
                                        </p:attrNameLst>
                                      </p:cBhvr>
                                      <p:to>
                                        <p:strVal val="visible"/>
                                      </p:to>
                                    </p:set>
                                    <p:anim calcmode="lin" valueType="num">
                                      <p:cBhvr>
                                        <p:cTn id="289" dur="3000" fill="hold"/>
                                        <p:tgtEl>
                                          <p:spTgt spid="28"/>
                                        </p:tgtEl>
                                        <p:attrNameLst>
                                          <p:attrName>ppt_w</p:attrName>
                                        </p:attrNameLst>
                                      </p:cBhvr>
                                      <p:tavLst>
                                        <p:tav tm="0">
                                          <p:val>
                                            <p:strVal val="#ppt_w"/>
                                          </p:val>
                                        </p:tav>
                                        <p:tav tm="100000">
                                          <p:val>
                                            <p:strVal val="#ppt_w"/>
                                          </p:val>
                                        </p:tav>
                                      </p:tavLst>
                                    </p:anim>
                                    <p:anim calcmode="lin" valueType="num">
                                      <p:cBhvr>
                                        <p:cTn id="290" dur="3000" fill="hold"/>
                                        <p:tgtEl>
                                          <p:spTgt spid="28"/>
                                        </p:tgtEl>
                                        <p:attrNameLst>
                                          <p:attrName>ppt_h</p:attrName>
                                        </p:attrNameLst>
                                      </p:cBhvr>
                                      <p:tavLst>
                                        <p:tav tm="0" fmla="#ppt_h*sin(2.5*pi*$)">
                                          <p:val>
                                            <p:fltVal val="0"/>
                                          </p:val>
                                        </p:tav>
                                        <p:tav tm="100000">
                                          <p:val>
                                            <p:fltVal val="1"/>
                                          </p:val>
                                        </p:tav>
                                      </p:tavLst>
                                    </p:anim>
                                  </p:childTnLst>
                                </p:cTn>
                              </p:par>
                              <p:par>
                                <p:cTn id="291" presetID="19" presetClass="entr" presetSubtype="10" fill="hold" grpId="1" nodeType="withEffect">
                                  <p:stCondLst>
                                    <p:cond delay="0"/>
                                  </p:stCondLst>
                                  <p:childTnLst>
                                    <p:set>
                                      <p:cBhvr>
                                        <p:cTn id="292" dur="1" fill="hold">
                                          <p:stCondLst>
                                            <p:cond delay="0"/>
                                          </p:stCondLst>
                                        </p:cTn>
                                        <p:tgtEl>
                                          <p:spTgt spid="29"/>
                                        </p:tgtEl>
                                        <p:attrNameLst>
                                          <p:attrName>style.visibility</p:attrName>
                                        </p:attrNameLst>
                                      </p:cBhvr>
                                      <p:to>
                                        <p:strVal val="visible"/>
                                      </p:to>
                                    </p:set>
                                    <p:anim calcmode="lin" valueType="num">
                                      <p:cBhvr>
                                        <p:cTn id="293" dur="3000" fill="hold"/>
                                        <p:tgtEl>
                                          <p:spTgt spid="29"/>
                                        </p:tgtEl>
                                        <p:attrNameLst>
                                          <p:attrName>ppt_w</p:attrName>
                                        </p:attrNameLst>
                                      </p:cBhvr>
                                      <p:tavLst>
                                        <p:tav tm="0" fmla="#ppt_w*sin(2.5*pi*$)">
                                          <p:val>
                                            <p:fltVal val="0"/>
                                          </p:val>
                                        </p:tav>
                                        <p:tav tm="100000">
                                          <p:val>
                                            <p:fltVal val="1"/>
                                          </p:val>
                                        </p:tav>
                                      </p:tavLst>
                                    </p:anim>
                                    <p:anim calcmode="lin" valueType="num">
                                      <p:cBhvr>
                                        <p:cTn id="294" dur="3000" fill="hold"/>
                                        <p:tgtEl>
                                          <p:spTgt spid="29"/>
                                        </p:tgtEl>
                                        <p:attrNameLst>
                                          <p:attrName>ppt_h</p:attrName>
                                        </p:attrNameLst>
                                      </p:cBhvr>
                                      <p:tavLst>
                                        <p:tav tm="0">
                                          <p:val>
                                            <p:strVal val="#ppt_h"/>
                                          </p:val>
                                        </p:tav>
                                        <p:tav tm="100000">
                                          <p:val>
                                            <p:strVal val="#ppt_h"/>
                                          </p:val>
                                        </p:tav>
                                      </p:tavLst>
                                    </p:anim>
                                  </p:childTnLst>
                                </p:cTn>
                              </p:par>
                              <p:par>
                                <p:cTn id="295" presetID="19" presetClass="entr" presetSubtype="5" fill="hold" grpId="1" nodeType="withEffect">
                                  <p:stCondLst>
                                    <p:cond delay="0"/>
                                  </p:stCondLst>
                                  <p:childTnLst>
                                    <p:set>
                                      <p:cBhvr>
                                        <p:cTn id="296" dur="1" fill="hold">
                                          <p:stCondLst>
                                            <p:cond delay="0"/>
                                          </p:stCondLst>
                                        </p:cTn>
                                        <p:tgtEl>
                                          <p:spTgt spid="6"/>
                                        </p:tgtEl>
                                        <p:attrNameLst>
                                          <p:attrName>style.visibility</p:attrName>
                                        </p:attrNameLst>
                                      </p:cBhvr>
                                      <p:to>
                                        <p:strVal val="visible"/>
                                      </p:to>
                                    </p:set>
                                    <p:anim calcmode="lin" valueType="num">
                                      <p:cBhvr>
                                        <p:cTn id="297" dur="3000" fill="hold"/>
                                        <p:tgtEl>
                                          <p:spTgt spid="6"/>
                                        </p:tgtEl>
                                        <p:attrNameLst>
                                          <p:attrName>ppt_w</p:attrName>
                                        </p:attrNameLst>
                                      </p:cBhvr>
                                      <p:tavLst>
                                        <p:tav tm="0">
                                          <p:val>
                                            <p:strVal val="#ppt_w"/>
                                          </p:val>
                                        </p:tav>
                                        <p:tav tm="100000">
                                          <p:val>
                                            <p:strVal val="#ppt_w"/>
                                          </p:val>
                                        </p:tav>
                                      </p:tavLst>
                                    </p:anim>
                                    <p:anim calcmode="lin" valueType="num">
                                      <p:cBhvr>
                                        <p:cTn id="298" dur="3000" fill="hold"/>
                                        <p:tgtEl>
                                          <p:spTgt spid="6"/>
                                        </p:tgtEl>
                                        <p:attrNameLst>
                                          <p:attrName>ppt_h</p:attrName>
                                        </p:attrNameLst>
                                      </p:cBhvr>
                                      <p:tavLst>
                                        <p:tav tm="0" fmla="#ppt_h*sin(2.5*pi*$)">
                                          <p:val>
                                            <p:fltVal val="0"/>
                                          </p:val>
                                        </p:tav>
                                        <p:tav tm="100000">
                                          <p:val>
                                            <p:fltVal val="1"/>
                                          </p:val>
                                        </p:tav>
                                      </p:tavLst>
                                    </p:anim>
                                  </p:childTnLst>
                                </p:cTn>
                              </p:par>
                              <p:par>
                                <p:cTn id="299" presetID="19" presetClass="entr" presetSubtype="10" fill="hold" grpId="1" nodeType="withEffect">
                                  <p:stCondLst>
                                    <p:cond delay="0"/>
                                  </p:stCondLst>
                                  <p:childTnLst>
                                    <p:set>
                                      <p:cBhvr>
                                        <p:cTn id="300" dur="1" fill="hold">
                                          <p:stCondLst>
                                            <p:cond delay="0"/>
                                          </p:stCondLst>
                                        </p:cTn>
                                        <p:tgtEl>
                                          <p:spTgt spid="8"/>
                                        </p:tgtEl>
                                        <p:attrNameLst>
                                          <p:attrName>style.visibility</p:attrName>
                                        </p:attrNameLst>
                                      </p:cBhvr>
                                      <p:to>
                                        <p:strVal val="visible"/>
                                      </p:to>
                                    </p:set>
                                    <p:anim calcmode="lin" valueType="num">
                                      <p:cBhvr>
                                        <p:cTn id="301" dur="3000" fill="hold"/>
                                        <p:tgtEl>
                                          <p:spTgt spid="8"/>
                                        </p:tgtEl>
                                        <p:attrNameLst>
                                          <p:attrName>ppt_w</p:attrName>
                                        </p:attrNameLst>
                                      </p:cBhvr>
                                      <p:tavLst>
                                        <p:tav tm="0" fmla="#ppt_w*sin(2.5*pi*$)">
                                          <p:val>
                                            <p:fltVal val="0"/>
                                          </p:val>
                                        </p:tav>
                                        <p:tav tm="100000">
                                          <p:val>
                                            <p:fltVal val="1"/>
                                          </p:val>
                                        </p:tav>
                                      </p:tavLst>
                                    </p:anim>
                                    <p:anim calcmode="lin" valueType="num">
                                      <p:cBhvr>
                                        <p:cTn id="302" dur="3000" fill="hold"/>
                                        <p:tgtEl>
                                          <p:spTgt spid="8"/>
                                        </p:tgtEl>
                                        <p:attrNameLst>
                                          <p:attrName>ppt_h</p:attrName>
                                        </p:attrNameLst>
                                      </p:cBhvr>
                                      <p:tavLst>
                                        <p:tav tm="0">
                                          <p:val>
                                            <p:strVal val="#ppt_h"/>
                                          </p:val>
                                        </p:tav>
                                        <p:tav tm="100000">
                                          <p:val>
                                            <p:strVal val="#ppt_h"/>
                                          </p:val>
                                        </p:tav>
                                      </p:tavLst>
                                    </p:anim>
                                  </p:childTnLst>
                                </p:cTn>
                              </p:par>
                              <p:par>
                                <p:cTn id="303" presetID="19" presetClass="entr" presetSubtype="5" fill="hold" grpId="1" nodeType="withEffect">
                                  <p:stCondLst>
                                    <p:cond delay="0"/>
                                  </p:stCondLst>
                                  <p:childTnLst>
                                    <p:set>
                                      <p:cBhvr>
                                        <p:cTn id="304" dur="1" fill="hold">
                                          <p:stCondLst>
                                            <p:cond delay="0"/>
                                          </p:stCondLst>
                                        </p:cTn>
                                        <p:tgtEl>
                                          <p:spTgt spid="9"/>
                                        </p:tgtEl>
                                        <p:attrNameLst>
                                          <p:attrName>style.visibility</p:attrName>
                                        </p:attrNameLst>
                                      </p:cBhvr>
                                      <p:to>
                                        <p:strVal val="visible"/>
                                      </p:to>
                                    </p:set>
                                    <p:anim calcmode="lin" valueType="num">
                                      <p:cBhvr>
                                        <p:cTn id="305" dur="3000" fill="hold"/>
                                        <p:tgtEl>
                                          <p:spTgt spid="9"/>
                                        </p:tgtEl>
                                        <p:attrNameLst>
                                          <p:attrName>ppt_w</p:attrName>
                                        </p:attrNameLst>
                                      </p:cBhvr>
                                      <p:tavLst>
                                        <p:tav tm="0">
                                          <p:val>
                                            <p:strVal val="#ppt_w"/>
                                          </p:val>
                                        </p:tav>
                                        <p:tav tm="100000">
                                          <p:val>
                                            <p:strVal val="#ppt_w"/>
                                          </p:val>
                                        </p:tav>
                                      </p:tavLst>
                                    </p:anim>
                                    <p:anim calcmode="lin" valueType="num">
                                      <p:cBhvr>
                                        <p:cTn id="306" dur="3000" fill="hold"/>
                                        <p:tgtEl>
                                          <p:spTgt spid="9"/>
                                        </p:tgtEl>
                                        <p:attrNameLst>
                                          <p:attrName>ppt_h</p:attrName>
                                        </p:attrNameLst>
                                      </p:cBhvr>
                                      <p:tavLst>
                                        <p:tav tm="0" fmla="#ppt_h*sin(2.5*pi*$)">
                                          <p:val>
                                            <p:fltVal val="0"/>
                                          </p:val>
                                        </p:tav>
                                        <p:tav tm="100000">
                                          <p:val>
                                            <p:fltVal val="1"/>
                                          </p:val>
                                        </p:tav>
                                      </p:tavLst>
                                    </p:anim>
                                  </p:childTnLst>
                                </p:cTn>
                              </p:par>
                              <p:par>
                                <p:cTn id="307" presetID="19" presetClass="entr" presetSubtype="10" fill="hold" grpId="1" nodeType="withEffect">
                                  <p:stCondLst>
                                    <p:cond delay="0"/>
                                  </p:stCondLst>
                                  <p:childTnLst>
                                    <p:set>
                                      <p:cBhvr>
                                        <p:cTn id="308" dur="1" fill="hold">
                                          <p:stCondLst>
                                            <p:cond delay="0"/>
                                          </p:stCondLst>
                                        </p:cTn>
                                        <p:tgtEl>
                                          <p:spTgt spid="12"/>
                                        </p:tgtEl>
                                        <p:attrNameLst>
                                          <p:attrName>style.visibility</p:attrName>
                                        </p:attrNameLst>
                                      </p:cBhvr>
                                      <p:to>
                                        <p:strVal val="visible"/>
                                      </p:to>
                                    </p:set>
                                    <p:anim calcmode="lin" valueType="num">
                                      <p:cBhvr>
                                        <p:cTn id="309" dur="3000" fill="hold"/>
                                        <p:tgtEl>
                                          <p:spTgt spid="12"/>
                                        </p:tgtEl>
                                        <p:attrNameLst>
                                          <p:attrName>ppt_w</p:attrName>
                                        </p:attrNameLst>
                                      </p:cBhvr>
                                      <p:tavLst>
                                        <p:tav tm="0" fmla="#ppt_w*sin(2.5*pi*$)">
                                          <p:val>
                                            <p:fltVal val="0"/>
                                          </p:val>
                                        </p:tav>
                                        <p:tav tm="100000">
                                          <p:val>
                                            <p:fltVal val="1"/>
                                          </p:val>
                                        </p:tav>
                                      </p:tavLst>
                                    </p:anim>
                                    <p:anim calcmode="lin" valueType="num">
                                      <p:cBhvr>
                                        <p:cTn id="310" dur="3000" fill="hold"/>
                                        <p:tgtEl>
                                          <p:spTgt spid="12"/>
                                        </p:tgtEl>
                                        <p:attrNameLst>
                                          <p:attrName>ppt_h</p:attrName>
                                        </p:attrNameLst>
                                      </p:cBhvr>
                                      <p:tavLst>
                                        <p:tav tm="0">
                                          <p:val>
                                            <p:strVal val="#ppt_h"/>
                                          </p:val>
                                        </p:tav>
                                        <p:tav tm="100000">
                                          <p:val>
                                            <p:strVal val="#ppt_h"/>
                                          </p:val>
                                        </p:tav>
                                      </p:tavLst>
                                    </p:anim>
                                  </p:childTnLst>
                                </p:cTn>
                              </p:par>
                              <p:par>
                                <p:cTn id="311" presetID="19" presetClass="entr" presetSubtype="5" fill="hold" grpId="1" nodeType="withEffect">
                                  <p:stCondLst>
                                    <p:cond delay="0"/>
                                  </p:stCondLst>
                                  <p:childTnLst>
                                    <p:set>
                                      <p:cBhvr>
                                        <p:cTn id="312" dur="1" fill="hold">
                                          <p:stCondLst>
                                            <p:cond delay="0"/>
                                          </p:stCondLst>
                                        </p:cTn>
                                        <p:tgtEl>
                                          <p:spTgt spid="18"/>
                                        </p:tgtEl>
                                        <p:attrNameLst>
                                          <p:attrName>style.visibility</p:attrName>
                                        </p:attrNameLst>
                                      </p:cBhvr>
                                      <p:to>
                                        <p:strVal val="visible"/>
                                      </p:to>
                                    </p:set>
                                    <p:anim calcmode="lin" valueType="num">
                                      <p:cBhvr>
                                        <p:cTn id="313" dur="3000" fill="hold"/>
                                        <p:tgtEl>
                                          <p:spTgt spid="18"/>
                                        </p:tgtEl>
                                        <p:attrNameLst>
                                          <p:attrName>ppt_w</p:attrName>
                                        </p:attrNameLst>
                                      </p:cBhvr>
                                      <p:tavLst>
                                        <p:tav tm="0">
                                          <p:val>
                                            <p:strVal val="#ppt_w"/>
                                          </p:val>
                                        </p:tav>
                                        <p:tav tm="100000">
                                          <p:val>
                                            <p:strVal val="#ppt_w"/>
                                          </p:val>
                                        </p:tav>
                                      </p:tavLst>
                                    </p:anim>
                                    <p:anim calcmode="lin" valueType="num">
                                      <p:cBhvr>
                                        <p:cTn id="314" dur="3000" fill="hold"/>
                                        <p:tgtEl>
                                          <p:spTgt spid="18"/>
                                        </p:tgtEl>
                                        <p:attrNameLst>
                                          <p:attrName>ppt_h</p:attrName>
                                        </p:attrNameLst>
                                      </p:cBhvr>
                                      <p:tavLst>
                                        <p:tav tm="0" fmla="#ppt_h*sin(2.5*pi*$)">
                                          <p:val>
                                            <p:fltVal val="0"/>
                                          </p:val>
                                        </p:tav>
                                        <p:tav tm="100000">
                                          <p:val>
                                            <p:fltVal val="1"/>
                                          </p:val>
                                        </p:tav>
                                      </p:tavLst>
                                    </p:anim>
                                  </p:childTnLst>
                                </p:cTn>
                              </p:par>
                              <p:par>
                                <p:cTn id="315" presetID="19" presetClass="entr" presetSubtype="10" fill="hold" grpId="1" nodeType="withEffect">
                                  <p:stCondLst>
                                    <p:cond delay="0"/>
                                  </p:stCondLst>
                                  <p:childTnLst>
                                    <p:set>
                                      <p:cBhvr>
                                        <p:cTn id="316" dur="1" fill="hold">
                                          <p:stCondLst>
                                            <p:cond delay="0"/>
                                          </p:stCondLst>
                                        </p:cTn>
                                        <p:tgtEl>
                                          <p:spTgt spid="19"/>
                                        </p:tgtEl>
                                        <p:attrNameLst>
                                          <p:attrName>style.visibility</p:attrName>
                                        </p:attrNameLst>
                                      </p:cBhvr>
                                      <p:to>
                                        <p:strVal val="visible"/>
                                      </p:to>
                                    </p:set>
                                    <p:anim calcmode="lin" valueType="num">
                                      <p:cBhvr>
                                        <p:cTn id="317" dur="3000" fill="hold"/>
                                        <p:tgtEl>
                                          <p:spTgt spid="19"/>
                                        </p:tgtEl>
                                        <p:attrNameLst>
                                          <p:attrName>ppt_w</p:attrName>
                                        </p:attrNameLst>
                                      </p:cBhvr>
                                      <p:tavLst>
                                        <p:tav tm="0" fmla="#ppt_w*sin(2.5*pi*$)">
                                          <p:val>
                                            <p:fltVal val="0"/>
                                          </p:val>
                                        </p:tav>
                                        <p:tav tm="100000">
                                          <p:val>
                                            <p:fltVal val="1"/>
                                          </p:val>
                                        </p:tav>
                                      </p:tavLst>
                                    </p:anim>
                                    <p:anim calcmode="lin" valueType="num">
                                      <p:cBhvr>
                                        <p:cTn id="318" dur="3000" fill="hold"/>
                                        <p:tgtEl>
                                          <p:spTgt spid="19"/>
                                        </p:tgtEl>
                                        <p:attrNameLst>
                                          <p:attrName>ppt_h</p:attrName>
                                        </p:attrNameLst>
                                      </p:cBhvr>
                                      <p:tavLst>
                                        <p:tav tm="0">
                                          <p:val>
                                            <p:strVal val="#ppt_h"/>
                                          </p:val>
                                        </p:tav>
                                        <p:tav tm="100000">
                                          <p:val>
                                            <p:strVal val="#ppt_h"/>
                                          </p:val>
                                        </p:tav>
                                      </p:tavLst>
                                    </p:anim>
                                  </p:childTnLst>
                                </p:cTn>
                              </p:par>
                              <p:par>
                                <p:cTn id="319" presetID="19" presetClass="entr" presetSubtype="5" fill="hold" grpId="1" nodeType="withEffect">
                                  <p:stCondLst>
                                    <p:cond delay="0"/>
                                  </p:stCondLst>
                                  <p:childTnLst>
                                    <p:set>
                                      <p:cBhvr>
                                        <p:cTn id="320" dur="1" fill="hold">
                                          <p:stCondLst>
                                            <p:cond delay="0"/>
                                          </p:stCondLst>
                                        </p:cTn>
                                        <p:tgtEl>
                                          <p:spTgt spid="20"/>
                                        </p:tgtEl>
                                        <p:attrNameLst>
                                          <p:attrName>style.visibility</p:attrName>
                                        </p:attrNameLst>
                                      </p:cBhvr>
                                      <p:to>
                                        <p:strVal val="visible"/>
                                      </p:to>
                                    </p:set>
                                    <p:anim calcmode="lin" valueType="num">
                                      <p:cBhvr>
                                        <p:cTn id="321" dur="3000" fill="hold"/>
                                        <p:tgtEl>
                                          <p:spTgt spid="20"/>
                                        </p:tgtEl>
                                        <p:attrNameLst>
                                          <p:attrName>ppt_w</p:attrName>
                                        </p:attrNameLst>
                                      </p:cBhvr>
                                      <p:tavLst>
                                        <p:tav tm="0">
                                          <p:val>
                                            <p:strVal val="#ppt_w"/>
                                          </p:val>
                                        </p:tav>
                                        <p:tav tm="100000">
                                          <p:val>
                                            <p:strVal val="#ppt_w"/>
                                          </p:val>
                                        </p:tav>
                                      </p:tavLst>
                                    </p:anim>
                                    <p:anim calcmode="lin" valueType="num">
                                      <p:cBhvr>
                                        <p:cTn id="322" dur="3000" fill="hold"/>
                                        <p:tgtEl>
                                          <p:spTgt spid="20"/>
                                        </p:tgtEl>
                                        <p:attrNameLst>
                                          <p:attrName>ppt_h</p:attrName>
                                        </p:attrNameLst>
                                      </p:cBhvr>
                                      <p:tavLst>
                                        <p:tav tm="0" fmla="#ppt_h*sin(2.5*pi*$)">
                                          <p:val>
                                            <p:fltVal val="0"/>
                                          </p:val>
                                        </p:tav>
                                        <p:tav tm="100000">
                                          <p:val>
                                            <p:fltVal val="1"/>
                                          </p:val>
                                        </p:tav>
                                      </p:tavLst>
                                    </p:anim>
                                  </p:childTnLst>
                                </p:cTn>
                              </p:par>
                              <p:par>
                                <p:cTn id="323" presetID="19" presetClass="entr" presetSubtype="10" fill="hold" grpId="1" nodeType="withEffect">
                                  <p:stCondLst>
                                    <p:cond delay="0"/>
                                  </p:stCondLst>
                                  <p:childTnLst>
                                    <p:set>
                                      <p:cBhvr>
                                        <p:cTn id="324" dur="1" fill="hold">
                                          <p:stCondLst>
                                            <p:cond delay="0"/>
                                          </p:stCondLst>
                                        </p:cTn>
                                        <p:tgtEl>
                                          <p:spTgt spid="21"/>
                                        </p:tgtEl>
                                        <p:attrNameLst>
                                          <p:attrName>style.visibility</p:attrName>
                                        </p:attrNameLst>
                                      </p:cBhvr>
                                      <p:to>
                                        <p:strVal val="visible"/>
                                      </p:to>
                                    </p:set>
                                    <p:anim calcmode="lin" valueType="num">
                                      <p:cBhvr>
                                        <p:cTn id="325" dur="3000" fill="hold"/>
                                        <p:tgtEl>
                                          <p:spTgt spid="21"/>
                                        </p:tgtEl>
                                        <p:attrNameLst>
                                          <p:attrName>ppt_w</p:attrName>
                                        </p:attrNameLst>
                                      </p:cBhvr>
                                      <p:tavLst>
                                        <p:tav tm="0" fmla="#ppt_w*sin(2.5*pi*$)">
                                          <p:val>
                                            <p:fltVal val="0"/>
                                          </p:val>
                                        </p:tav>
                                        <p:tav tm="100000">
                                          <p:val>
                                            <p:fltVal val="1"/>
                                          </p:val>
                                        </p:tav>
                                      </p:tavLst>
                                    </p:anim>
                                    <p:anim calcmode="lin" valueType="num">
                                      <p:cBhvr>
                                        <p:cTn id="326" dur="3000" fill="hold"/>
                                        <p:tgtEl>
                                          <p:spTgt spid="21"/>
                                        </p:tgtEl>
                                        <p:attrNameLst>
                                          <p:attrName>ppt_h</p:attrName>
                                        </p:attrNameLst>
                                      </p:cBhvr>
                                      <p:tavLst>
                                        <p:tav tm="0">
                                          <p:val>
                                            <p:strVal val="#ppt_h"/>
                                          </p:val>
                                        </p:tav>
                                        <p:tav tm="100000">
                                          <p:val>
                                            <p:strVal val="#ppt_h"/>
                                          </p:val>
                                        </p:tav>
                                      </p:tavLst>
                                    </p:anim>
                                  </p:childTnLst>
                                </p:cTn>
                              </p:par>
                              <p:par>
                                <p:cTn id="327" presetID="19" presetClass="entr" presetSubtype="5" fill="hold" grpId="1" nodeType="withEffect">
                                  <p:stCondLst>
                                    <p:cond delay="0"/>
                                  </p:stCondLst>
                                  <p:childTnLst>
                                    <p:set>
                                      <p:cBhvr>
                                        <p:cTn id="328" dur="1" fill="hold">
                                          <p:stCondLst>
                                            <p:cond delay="0"/>
                                          </p:stCondLst>
                                        </p:cTn>
                                        <p:tgtEl>
                                          <p:spTgt spid="22"/>
                                        </p:tgtEl>
                                        <p:attrNameLst>
                                          <p:attrName>style.visibility</p:attrName>
                                        </p:attrNameLst>
                                      </p:cBhvr>
                                      <p:to>
                                        <p:strVal val="visible"/>
                                      </p:to>
                                    </p:set>
                                    <p:anim calcmode="lin" valueType="num">
                                      <p:cBhvr>
                                        <p:cTn id="329" dur="3000" fill="hold"/>
                                        <p:tgtEl>
                                          <p:spTgt spid="22"/>
                                        </p:tgtEl>
                                        <p:attrNameLst>
                                          <p:attrName>ppt_w</p:attrName>
                                        </p:attrNameLst>
                                      </p:cBhvr>
                                      <p:tavLst>
                                        <p:tav tm="0">
                                          <p:val>
                                            <p:strVal val="#ppt_w"/>
                                          </p:val>
                                        </p:tav>
                                        <p:tav tm="100000">
                                          <p:val>
                                            <p:strVal val="#ppt_w"/>
                                          </p:val>
                                        </p:tav>
                                      </p:tavLst>
                                    </p:anim>
                                    <p:anim calcmode="lin" valueType="num">
                                      <p:cBhvr>
                                        <p:cTn id="330" dur="3000" fill="hold"/>
                                        <p:tgtEl>
                                          <p:spTgt spid="22"/>
                                        </p:tgtEl>
                                        <p:attrNameLst>
                                          <p:attrName>ppt_h</p:attrName>
                                        </p:attrNameLst>
                                      </p:cBhvr>
                                      <p:tavLst>
                                        <p:tav tm="0" fmla="#ppt_h*sin(2.5*pi*$)">
                                          <p:val>
                                            <p:fltVal val="0"/>
                                          </p:val>
                                        </p:tav>
                                        <p:tav tm="100000">
                                          <p:val>
                                            <p:fltVal val="1"/>
                                          </p:val>
                                        </p:tav>
                                      </p:tavLst>
                                    </p:anim>
                                  </p:childTnLst>
                                </p:cTn>
                              </p:par>
                              <p:par>
                                <p:cTn id="331" presetID="19" presetClass="entr" presetSubtype="10" fill="hold" grpId="1" nodeType="withEffect">
                                  <p:stCondLst>
                                    <p:cond delay="0"/>
                                  </p:stCondLst>
                                  <p:childTnLst>
                                    <p:set>
                                      <p:cBhvr>
                                        <p:cTn id="332" dur="1" fill="hold">
                                          <p:stCondLst>
                                            <p:cond delay="0"/>
                                          </p:stCondLst>
                                        </p:cTn>
                                        <p:tgtEl>
                                          <p:spTgt spid="30"/>
                                        </p:tgtEl>
                                        <p:attrNameLst>
                                          <p:attrName>style.visibility</p:attrName>
                                        </p:attrNameLst>
                                      </p:cBhvr>
                                      <p:to>
                                        <p:strVal val="visible"/>
                                      </p:to>
                                    </p:set>
                                    <p:anim calcmode="lin" valueType="num">
                                      <p:cBhvr>
                                        <p:cTn id="333" dur="3000" fill="hold"/>
                                        <p:tgtEl>
                                          <p:spTgt spid="30"/>
                                        </p:tgtEl>
                                        <p:attrNameLst>
                                          <p:attrName>ppt_w</p:attrName>
                                        </p:attrNameLst>
                                      </p:cBhvr>
                                      <p:tavLst>
                                        <p:tav tm="0" fmla="#ppt_w*sin(2.5*pi*$)">
                                          <p:val>
                                            <p:fltVal val="0"/>
                                          </p:val>
                                        </p:tav>
                                        <p:tav tm="100000">
                                          <p:val>
                                            <p:fltVal val="1"/>
                                          </p:val>
                                        </p:tav>
                                      </p:tavLst>
                                    </p:anim>
                                    <p:anim calcmode="lin" valueType="num">
                                      <p:cBhvr>
                                        <p:cTn id="334" dur="3000" fill="hold"/>
                                        <p:tgtEl>
                                          <p:spTgt spid="30"/>
                                        </p:tgtEl>
                                        <p:attrNameLst>
                                          <p:attrName>ppt_h</p:attrName>
                                        </p:attrNameLst>
                                      </p:cBhvr>
                                      <p:tavLst>
                                        <p:tav tm="0">
                                          <p:val>
                                            <p:strVal val="#ppt_h"/>
                                          </p:val>
                                        </p:tav>
                                        <p:tav tm="100000">
                                          <p:val>
                                            <p:strVal val="#ppt_h"/>
                                          </p:val>
                                        </p:tav>
                                      </p:tavLst>
                                    </p:anim>
                                  </p:childTnLst>
                                </p:cTn>
                              </p:par>
                              <p:par>
                                <p:cTn id="335" presetID="19" presetClass="entr" presetSubtype="5" fill="hold" grpId="1" nodeType="withEffect">
                                  <p:stCondLst>
                                    <p:cond delay="0"/>
                                  </p:stCondLst>
                                  <p:childTnLst>
                                    <p:set>
                                      <p:cBhvr>
                                        <p:cTn id="336" dur="1" fill="hold">
                                          <p:stCondLst>
                                            <p:cond delay="0"/>
                                          </p:stCondLst>
                                        </p:cTn>
                                        <p:tgtEl>
                                          <p:spTgt spid="31"/>
                                        </p:tgtEl>
                                        <p:attrNameLst>
                                          <p:attrName>style.visibility</p:attrName>
                                        </p:attrNameLst>
                                      </p:cBhvr>
                                      <p:to>
                                        <p:strVal val="visible"/>
                                      </p:to>
                                    </p:set>
                                    <p:anim calcmode="lin" valueType="num">
                                      <p:cBhvr>
                                        <p:cTn id="337" dur="3000" fill="hold"/>
                                        <p:tgtEl>
                                          <p:spTgt spid="31"/>
                                        </p:tgtEl>
                                        <p:attrNameLst>
                                          <p:attrName>ppt_w</p:attrName>
                                        </p:attrNameLst>
                                      </p:cBhvr>
                                      <p:tavLst>
                                        <p:tav tm="0">
                                          <p:val>
                                            <p:strVal val="#ppt_w"/>
                                          </p:val>
                                        </p:tav>
                                        <p:tav tm="100000">
                                          <p:val>
                                            <p:strVal val="#ppt_w"/>
                                          </p:val>
                                        </p:tav>
                                      </p:tavLst>
                                    </p:anim>
                                    <p:anim calcmode="lin" valueType="num">
                                      <p:cBhvr>
                                        <p:cTn id="338" dur="3000" fill="hold"/>
                                        <p:tgtEl>
                                          <p:spTgt spid="31"/>
                                        </p:tgtEl>
                                        <p:attrNameLst>
                                          <p:attrName>ppt_h</p:attrName>
                                        </p:attrNameLst>
                                      </p:cBhvr>
                                      <p:tavLst>
                                        <p:tav tm="0" fmla="#ppt_h*sin(2.5*pi*$)">
                                          <p:val>
                                            <p:fltVal val="0"/>
                                          </p:val>
                                        </p:tav>
                                        <p:tav tm="100000">
                                          <p:val>
                                            <p:fltVal val="1"/>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32"/>
                                        </p:tgtEl>
                                        <p:attrNameLst>
                                          <p:attrName>style.visibility</p:attrName>
                                        </p:attrNameLst>
                                      </p:cBhvr>
                                      <p:to>
                                        <p:strVal val="visible"/>
                                      </p:to>
                                    </p:set>
                                    <p:anim calcmode="lin" valueType="num">
                                      <p:cBhvr>
                                        <p:cTn id="341" dur="3000" fill="hold"/>
                                        <p:tgtEl>
                                          <p:spTgt spid="32"/>
                                        </p:tgtEl>
                                        <p:attrNameLst>
                                          <p:attrName>ppt_w</p:attrName>
                                        </p:attrNameLst>
                                      </p:cBhvr>
                                      <p:tavLst>
                                        <p:tav tm="0" fmla="#ppt_w*sin(2.5*pi*$)">
                                          <p:val>
                                            <p:fltVal val="0"/>
                                          </p:val>
                                        </p:tav>
                                        <p:tav tm="100000">
                                          <p:val>
                                            <p:fltVal val="1"/>
                                          </p:val>
                                        </p:tav>
                                      </p:tavLst>
                                    </p:anim>
                                    <p:anim calcmode="lin" valueType="num">
                                      <p:cBhvr>
                                        <p:cTn id="342" dur="3000" fill="hold"/>
                                        <p:tgtEl>
                                          <p:spTgt spid="32"/>
                                        </p:tgtEl>
                                        <p:attrNameLst>
                                          <p:attrName>ppt_h</p:attrName>
                                        </p:attrNameLst>
                                      </p:cBhvr>
                                      <p:tavLst>
                                        <p:tav tm="0">
                                          <p:val>
                                            <p:strVal val="#ppt_h"/>
                                          </p:val>
                                        </p:tav>
                                        <p:tav tm="100000">
                                          <p:val>
                                            <p:strVal val="#ppt_h"/>
                                          </p:val>
                                        </p:tav>
                                      </p:tavLst>
                                    </p:anim>
                                  </p:childTnLst>
                                </p:cTn>
                              </p:par>
                              <p:par>
                                <p:cTn id="343" presetID="19" presetClass="entr" presetSubtype="5" fill="hold" grpId="1" nodeType="withEffect">
                                  <p:stCondLst>
                                    <p:cond delay="0"/>
                                  </p:stCondLst>
                                  <p:childTnLst>
                                    <p:set>
                                      <p:cBhvr>
                                        <p:cTn id="344" dur="1" fill="hold">
                                          <p:stCondLst>
                                            <p:cond delay="0"/>
                                          </p:stCondLst>
                                        </p:cTn>
                                        <p:tgtEl>
                                          <p:spTgt spid="33"/>
                                        </p:tgtEl>
                                        <p:attrNameLst>
                                          <p:attrName>style.visibility</p:attrName>
                                        </p:attrNameLst>
                                      </p:cBhvr>
                                      <p:to>
                                        <p:strVal val="visible"/>
                                      </p:to>
                                    </p:set>
                                    <p:anim calcmode="lin" valueType="num">
                                      <p:cBhvr>
                                        <p:cTn id="345" dur="3000" fill="hold"/>
                                        <p:tgtEl>
                                          <p:spTgt spid="33"/>
                                        </p:tgtEl>
                                        <p:attrNameLst>
                                          <p:attrName>ppt_w</p:attrName>
                                        </p:attrNameLst>
                                      </p:cBhvr>
                                      <p:tavLst>
                                        <p:tav tm="0">
                                          <p:val>
                                            <p:strVal val="#ppt_w"/>
                                          </p:val>
                                        </p:tav>
                                        <p:tav tm="100000">
                                          <p:val>
                                            <p:strVal val="#ppt_w"/>
                                          </p:val>
                                        </p:tav>
                                      </p:tavLst>
                                    </p:anim>
                                    <p:anim calcmode="lin" valueType="num">
                                      <p:cBhvr>
                                        <p:cTn id="346" dur="3000" fill="hold"/>
                                        <p:tgtEl>
                                          <p:spTgt spid="33"/>
                                        </p:tgtEl>
                                        <p:attrNameLst>
                                          <p:attrName>ppt_h</p:attrName>
                                        </p:attrNameLst>
                                      </p:cBhvr>
                                      <p:tavLst>
                                        <p:tav tm="0" fmla="#ppt_h*sin(2.5*pi*$)">
                                          <p:val>
                                            <p:fltVal val="0"/>
                                          </p:val>
                                        </p:tav>
                                        <p:tav tm="100000">
                                          <p:val>
                                            <p:fltVal val="1"/>
                                          </p:val>
                                        </p:tav>
                                      </p:tavLst>
                                    </p:anim>
                                  </p:childTnLst>
                                </p:cTn>
                              </p:par>
                              <p:par>
                                <p:cTn id="347" presetID="19" presetClass="entr" presetSubtype="10" fill="hold" grpId="1" nodeType="withEffect">
                                  <p:stCondLst>
                                    <p:cond delay="0"/>
                                  </p:stCondLst>
                                  <p:childTnLst>
                                    <p:set>
                                      <p:cBhvr>
                                        <p:cTn id="348" dur="1" fill="hold">
                                          <p:stCondLst>
                                            <p:cond delay="0"/>
                                          </p:stCondLst>
                                        </p:cTn>
                                        <p:tgtEl>
                                          <p:spTgt spid="34"/>
                                        </p:tgtEl>
                                        <p:attrNameLst>
                                          <p:attrName>style.visibility</p:attrName>
                                        </p:attrNameLst>
                                      </p:cBhvr>
                                      <p:to>
                                        <p:strVal val="visible"/>
                                      </p:to>
                                    </p:set>
                                    <p:anim calcmode="lin" valueType="num">
                                      <p:cBhvr>
                                        <p:cTn id="349" dur="3000" fill="hold"/>
                                        <p:tgtEl>
                                          <p:spTgt spid="34"/>
                                        </p:tgtEl>
                                        <p:attrNameLst>
                                          <p:attrName>ppt_w</p:attrName>
                                        </p:attrNameLst>
                                      </p:cBhvr>
                                      <p:tavLst>
                                        <p:tav tm="0" fmla="#ppt_w*sin(2.5*pi*$)">
                                          <p:val>
                                            <p:fltVal val="0"/>
                                          </p:val>
                                        </p:tav>
                                        <p:tav tm="100000">
                                          <p:val>
                                            <p:fltVal val="1"/>
                                          </p:val>
                                        </p:tav>
                                      </p:tavLst>
                                    </p:anim>
                                    <p:anim calcmode="lin" valueType="num">
                                      <p:cBhvr>
                                        <p:cTn id="350" dur="3000" fill="hold"/>
                                        <p:tgtEl>
                                          <p:spTgt spid="34"/>
                                        </p:tgtEl>
                                        <p:attrNameLst>
                                          <p:attrName>ppt_h</p:attrName>
                                        </p:attrNameLst>
                                      </p:cBhvr>
                                      <p:tavLst>
                                        <p:tav tm="0">
                                          <p:val>
                                            <p:strVal val="#ppt_h"/>
                                          </p:val>
                                        </p:tav>
                                        <p:tav tm="100000">
                                          <p:val>
                                            <p:strVal val="#ppt_h"/>
                                          </p:val>
                                        </p:tav>
                                      </p:tavLst>
                                    </p:anim>
                                  </p:childTnLst>
                                </p:cTn>
                              </p:par>
                              <p:par>
                                <p:cTn id="351" presetID="19" presetClass="entr" presetSubtype="5" fill="hold" grpId="1" nodeType="withEffect">
                                  <p:stCondLst>
                                    <p:cond delay="0"/>
                                  </p:stCondLst>
                                  <p:childTnLst>
                                    <p:set>
                                      <p:cBhvr>
                                        <p:cTn id="352" dur="1" fill="hold">
                                          <p:stCondLst>
                                            <p:cond delay="0"/>
                                          </p:stCondLst>
                                        </p:cTn>
                                        <p:tgtEl>
                                          <p:spTgt spid="35"/>
                                        </p:tgtEl>
                                        <p:attrNameLst>
                                          <p:attrName>style.visibility</p:attrName>
                                        </p:attrNameLst>
                                      </p:cBhvr>
                                      <p:to>
                                        <p:strVal val="visible"/>
                                      </p:to>
                                    </p:set>
                                    <p:anim calcmode="lin" valueType="num">
                                      <p:cBhvr>
                                        <p:cTn id="353" dur="3000" fill="hold"/>
                                        <p:tgtEl>
                                          <p:spTgt spid="35"/>
                                        </p:tgtEl>
                                        <p:attrNameLst>
                                          <p:attrName>ppt_w</p:attrName>
                                        </p:attrNameLst>
                                      </p:cBhvr>
                                      <p:tavLst>
                                        <p:tav tm="0">
                                          <p:val>
                                            <p:strVal val="#ppt_w"/>
                                          </p:val>
                                        </p:tav>
                                        <p:tav tm="100000">
                                          <p:val>
                                            <p:strVal val="#ppt_w"/>
                                          </p:val>
                                        </p:tav>
                                      </p:tavLst>
                                    </p:anim>
                                    <p:anim calcmode="lin" valueType="num">
                                      <p:cBhvr>
                                        <p:cTn id="354" dur="3000" fill="hold"/>
                                        <p:tgtEl>
                                          <p:spTgt spid="35"/>
                                        </p:tgtEl>
                                        <p:attrNameLst>
                                          <p:attrName>ppt_h</p:attrName>
                                        </p:attrNameLst>
                                      </p:cBhvr>
                                      <p:tavLst>
                                        <p:tav tm="0" fmla="#ppt_h*sin(2.5*pi*$)">
                                          <p:val>
                                            <p:fltVal val="0"/>
                                          </p:val>
                                        </p:tav>
                                        <p:tav tm="100000">
                                          <p:val>
                                            <p:fltVal val="1"/>
                                          </p:val>
                                        </p:tav>
                                      </p:tavLst>
                                    </p:anim>
                                  </p:childTnLst>
                                </p:cTn>
                              </p:par>
                              <p:par>
                                <p:cTn id="355" presetID="19" presetClass="entr" presetSubtype="10" fill="hold" grpId="1" nodeType="withEffect">
                                  <p:stCondLst>
                                    <p:cond delay="0"/>
                                  </p:stCondLst>
                                  <p:childTnLst>
                                    <p:set>
                                      <p:cBhvr>
                                        <p:cTn id="356" dur="1" fill="hold">
                                          <p:stCondLst>
                                            <p:cond delay="0"/>
                                          </p:stCondLst>
                                        </p:cTn>
                                        <p:tgtEl>
                                          <p:spTgt spid="36"/>
                                        </p:tgtEl>
                                        <p:attrNameLst>
                                          <p:attrName>style.visibility</p:attrName>
                                        </p:attrNameLst>
                                      </p:cBhvr>
                                      <p:to>
                                        <p:strVal val="visible"/>
                                      </p:to>
                                    </p:set>
                                    <p:anim calcmode="lin" valueType="num">
                                      <p:cBhvr>
                                        <p:cTn id="357" dur="3000" fill="hold"/>
                                        <p:tgtEl>
                                          <p:spTgt spid="36"/>
                                        </p:tgtEl>
                                        <p:attrNameLst>
                                          <p:attrName>ppt_w</p:attrName>
                                        </p:attrNameLst>
                                      </p:cBhvr>
                                      <p:tavLst>
                                        <p:tav tm="0" fmla="#ppt_w*sin(2.5*pi*$)">
                                          <p:val>
                                            <p:fltVal val="0"/>
                                          </p:val>
                                        </p:tav>
                                        <p:tav tm="100000">
                                          <p:val>
                                            <p:fltVal val="1"/>
                                          </p:val>
                                        </p:tav>
                                      </p:tavLst>
                                    </p:anim>
                                    <p:anim calcmode="lin" valueType="num">
                                      <p:cBhvr>
                                        <p:cTn id="358" dur="3000" fill="hold"/>
                                        <p:tgtEl>
                                          <p:spTgt spid="36"/>
                                        </p:tgtEl>
                                        <p:attrNameLst>
                                          <p:attrName>ppt_h</p:attrName>
                                        </p:attrNameLst>
                                      </p:cBhvr>
                                      <p:tavLst>
                                        <p:tav tm="0">
                                          <p:val>
                                            <p:strVal val="#ppt_h"/>
                                          </p:val>
                                        </p:tav>
                                        <p:tav tm="100000">
                                          <p:val>
                                            <p:strVal val="#ppt_h"/>
                                          </p:val>
                                        </p:tav>
                                      </p:tavLst>
                                    </p:anim>
                                  </p:childTnLst>
                                </p:cTn>
                              </p:par>
                            </p:childTnLst>
                          </p:cTn>
                        </p:par>
                        <p:par>
                          <p:cTn id="359" fill="hold">
                            <p:stCondLst>
                              <p:cond delay="3000"/>
                            </p:stCondLst>
                            <p:childTnLst>
                              <p:par>
                                <p:cTn id="360" presetID="2" presetClass="exit" presetSubtype="2" fill="hold" grpId="2" nodeType="afterEffect">
                                  <p:stCondLst>
                                    <p:cond delay="0"/>
                                  </p:stCondLst>
                                  <p:childTnLst>
                                    <p:anim calcmode="lin" valueType="num">
                                      <p:cBhvr additive="base">
                                        <p:cTn id="361" dur="3000"/>
                                        <p:tgtEl>
                                          <p:spTgt spid="5"/>
                                        </p:tgtEl>
                                        <p:attrNameLst>
                                          <p:attrName>ppt_x</p:attrName>
                                        </p:attrNameLst>
                                      </p:cBhvr>
                                      <p:tavLst>
                                        <p:tav tm="0">
                                          <p:val>
                                            <p:strVal val="ppt_x"/>
                                          </p:val>
                                        </p:tav>
                                        <p:tav tm="100000">
                                          <p:val>
                                            <p:strVal val="1+ppt_w/2"/>
                                          </p:val>
                                        </p:tav>
                                      </p:tavLst>
                                    </p:anim>
                                    <p:anim calcmode="lin" valueType="num">
                                      <p:cBhvr additive="base">
                                        <p:cTn id="362" dur="3000"/>
                                        <p:tgtEl>
                                          <p:spTgt spid="5"/>
                                        </p:tgtEl>
                                        <p:attrNameLst>
                                          <p:attrName>ppt_y</p:attrName>
                                        </p:attrNameLst>
                                      </p:cBhvr>
                                      <p:tavLst>
                                        <p:tav tm="0">
                                          <p:val>
                                            <p:strVal val="ppt_y"/>
                                          </p:val>
                                        </p:tav>
                                        <p:tav tm="100000">
                                          <p:val>
                                            <p:strVal val="ppt_y"/>
                                          </p:val>
                                        </p:tav>
                                      </p:tavLst>
                                    </p:anim>
                                    <p:set>
                                      <p:cBhvr>
                                        <p:cTn id="363" dur="1" fill="hold">
                                          <p:stCondLst>
                                            <p:cond delay="2999"/>
                                          </p:stCondLst>
                                        </p:cTn>
                                        <p:tgtEl>
                                          <p:spTgt spid="5"/>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3000"/>
                                        <p:tgtEl>
                                          <p:spTgt spid="7"/>
                                        </p:tgtEl>
                                        <p:attrNameLst>
                                          <p:attrName>ppt_x</p:attrName>
                                        </p:attrNameLst>
                                      </p:cBhvr>
                                      <p:tavLst>
                                        <p:tav tm="0">
                                          <p:val>
                                            <p:strVal val="ppt_x"/>
                                          </p:val>
                                        </p:tav>
                                        <p:tav tm="100000">
                                          <p:val>
                                            <p:strVal val="1+ppt_w/2"/>
                                          </p:val>
                                        </p:tav>
                                      </p:tavLst>
                                    </p:anim>
                                    <p:anim calcmode="lin" valueType="num">
                                      <p:cBhvr additive="base">
                                        <p:cTn id="366" dur="3000"/>
                                        <p:tgtEl>
                                          <p:spTgt spid="7"/>
                                        </p:tgtEl>
                                        <p:attrNameLst>
                                          <p:attrName>ppt_y</p:attrName>
                                        </p:attrNameLst>
                                      </p:cBhvr>
                                      <p:tavLst>
                                        <p:tav tm="0">
                                          <p:val>
                                            <p:strVal val="ppt_y"/>
                                          </p:val>
                                        </p:tav>
                                        <p:tav tm="100000">
                                          <p:val>
                                            <p:strVal val="ppt_y"/>
                                          </p:val>
                                        </p:tav>
                                      </p:tavLst>
                                    </p:anim>
                                    <p:set>
                                      <p:cBhvr>
                                        <p:cTn id="367" dur="1" fill="hold">
                                          <p:stCondLst>
                                            <p:cond delay="2999"/>
                                          </p:stCondLst>
                                        </p:cTn>
                                        <p:tgtEl>
                                          <p:spTgt spid="7"/>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3000"/>
                                        <p:tgtEl>
                                          <p:spTgt spid="10"/>
                                        </p:tgtEl>
                                        <p:attrNameLst>
                                          <p:attrName>ppt_x</p:attrName>
                                        </p:attrNameLst>
                                      </p:cBhvr>
                                      <p:tavLst>
                                        <p:tav tm="0">
                                          <p:val>
                                            <p:strVal val="ppt_x"/>
                                          </p:val>
                                        </p:tav>
                                        <p:tav tm="100000">
                                          <p:val>
                                            <p:strVal val="1+ppt_w/2"/>
                                          </p:val>
                                        </p:tav>
                                      </p:tavLst>
                                    </p:anim>
                                    <p:anim calcmode="lin" valueType="num">
                                      <p:cBhvr additive="base">
                                        <p:cTn id="370" dur="3000"/>
                                        <p:tgtEl>
                                          <p:spTgt spid="10"/>
                                        </p:tgtEl>
                                        <p:attrNameLst>
                                          <p:attrName>ppt_y</p:attrName>
                                        </p:attrNameLst>
                                      </p:cBhvr>
                                      <p:tavLst>
                                        <p:tav tm="0">
                                          <p:val>
                                            <p:strVal val="ppt_y"/>
                                          </p:val>
                                        </p:tav>
                                        <p:tav tm="100000">
                                          <p:val>
                                            <p:strVal val="ppt_y"/>
                                          </p:val>
                                        </p:tav>
                                      </p:tavLst>
                                    </p:anim>
                                    <p:set>
                                      <p:cBhvr>
                                        <p:cTn id="371" dur="1" fill="hold">
                                          <p:stCondLst>
                                            <p:cond delay="2999"/>
                                          </p:stCondLst>
                                        </p:cTn>
                                        <p:tgtEl>
                                          <p:spTgt spid="10"/>
                                        </p:tgtEl>
                                        <p:attrNameLst>
                                          <p:attrName>style.visibility</p:attrName>
                                        </p:attrNameLst>
                                      </p:cBhvr>
                                      <p:to>
                                        <p:strVal val="hidden"/>
                                      </p:to>
                                    </p:set>
                                  </p:childTnLst>
                                </p:cTn>
                              </p:par>
                              <p:par>
                                <p:cTn id="372" presetID="2" presetClass="exit" presetSubtype="2" fill="hold" grpId="2" nodeType="withEffect">
                                  <p:stCondLst>
                                    <p:cond delay="0"/>
                                  </p:stCondLst>
                                  <p:childTnLst>
                                    <p:anim calcmode="lin" valueType="num">
                                      <p:cBhvr additive="base">
                                        <p:cTn id="373" dur="3000"/>
                                        <p:tgtEl>
                                          <p:spTgt spid="11"/>
                                        </p:tgtEl>
                                        <p:attrNameLst>
                                          <p:attrName>ppt_x</p:attrName>
                                        </p:attrNameLst>
                                      </p:cBhvr>
                                      <p:tavLst>
                                        <p:tav tm="0">
                                          <p:val>
                                            <p:strVal val="ppt_x"/>
                                          </p:val>
                                        </p:tav>
                                        <p:tav tm="100000">
                                          <p:val>
                                            <p:strVal val="1+ppt_w/2"/>
                                          </p:val>
                                        </p:tav>
                                      </p:tavLst>
                                    </p:anim>
                                    <p:anim calcmode="lin" valueType="num">
                                      <p:cBhvr additive="base">
                                        <p:cTn id="374" dur="3000"/>
                                        <p:tgtEl>
                                          <p:spTgt spid="11"/>
                                        </p:tgtEl>
                                        <p:attrNameLst>
                                          <p:attrName>ppt_y</p:attrName>
                                        </p:attrNameLst>
                                      </p:cBhvr>
                                      <p:tavLst>
                                        <p:tav tm="0">
                                          <p:val>
                                            <p:strVal val="ppt_y"/>
                                          </p:val>
                                        </p:tav>
                                        <p:tav tm="100000">
                                          <p:val>
                                            <p:strVal val="ppt_y"/>
                                          </p:val>
                                        </p:tav>
                                      </p:tavLst>
                                    </p:anim>
                                    <p:set>
                                      <p:cBhvr>
                                        <p:cTn id="375" dur="1" fill="hold">
                                          <p:stCondLst>
                                            <p:cond delay="2999"/>
                                          </p:stCondLst>
                                        </p:cTn>
                                        <p:tgtEl>
                                          <p:spTgt spid="11"/>
                                        </p:tgtEl>
                                        <p:attrNameLst>
                                          <p:attrName>style.visibility</p:attrName>
                                        </p:attrNameLst>
                                      </p:cBhvr>
                                      <p:to>
                                        <p:strVal val="hidden"/>
                                      </p:to>
                                    </p:set>
                                  </p:childTnLst>
                                </p:cTn>
                              </p:par>
                              <p:par>
                                <p:cTn id="376" presetID="2" presetClass="exit" presetSubtype="2" fill="hold" grpId="2" nodeType="withEffect">
                                  <p:stCondLst>
                                    <p:cond delay="0"/>
                                  </p:stCondLst>
                                  <p:childTnLst>
                                    <p:anim calcmode="lin" valueType="num">
                                      <p:cBhvr additive="base">
                                        <p:cTn id="377" dur="3000"/>
                                        <p:tgtEl>
                                          <p:spTgt spid="13"/>
                                        </p:tgtEl>
                                        <p:attrNameLst>
                                          <p:attrName>ppt_x</p:attrName>
                                        </p:attrNameLst>
                                      </p:cBhvr>
                                      <p:tavLst>
                                        <p:tav tm="0">
                                          <p:val>
                                            <p:strVal val="ppt_x"/>
                                          </p:val>
                                        </p:tav>
                                        <p:tav tm="100000">
                                          <p:val>
                                            <p:strVal val="1+ppt_w/2"/>
                                          </p:val>
                                        </p:tav>
                                      </p:tavLst>
                                    </p:anim>
                                    <p:anim calcmode="lin" valueType="num">
                                      <p:cBhvr additive="base">
                                        <p:cTn id="378" dur="3000"/>
                                        <p:tgtEl>
                                          <p:spTgt spid="13"/>
                                        </p:tgtEl>
                                        <p:attrNameLst>
                                          <p:attrName>ppt_y</p:attrName>
                                        </p:attrNameLst>
                                      </p:cBhvr>
                                      <p:tavLst>
                                        <p:tav tm="0">
                                          <p:val>
                                            <p:strVal val="ppt_y"/>
                                          </p:val>
                                        </p:tav>
                                        <p:tav tm="100000">
                                          <p:val>
                                            <p:strVal val="ppt_y"/>
                                          </p:val>
                                        </p:tav>
                                      </p:tavLst>
                                    </p:anim>
                                    <p:set>
                                      <p:cBhvr>
                                        <p:cTn id="379" dur="1" fill="hold">
                                          <p:stCondLst>
                                            <p:cond delay="2999"/>
                                          </p:stCondLst>
                                        </p:cTn>
                                        <p:tgtEl>
                                          <p:spTgt spid="13"/>
                                        </p:tgtEl>
                                        <p:attrNameLst>
                                          <p:attrName>style.visibility</p:attrName>
                                        </p:attrNameLst>
                                      </p:cBhvr>
                                      <p:to>
                                        <p:strVal val="hidden"/>
                                      </p:to>
                                    </p:set>
                                  </p:childTnLst>
                                </p:cTn>
                              </p:par>
                              <p:par>
                                <p:cTn id="380" presetID="2" presetClass="exit" presetSubtype="2" fill="hold" grpId="2" nodeType="withEffect">
                                  <p:stCondLst>
                                    <p:cond delay="0"/>
                                  </p:stCondLst>
                                  <p:childTnLst>
                                    <p:anim calcmode="lin" valueType="num">
                                      <p:cBhvr additive="base">
                                        <p:cTn id="381" dur="3000"/>
                                        <p:tgtEl>
                                          <p:spTgt spid="14"/>
                                        </p:tgtEl>
                                        <p:attrNameLst>
                                          <p:attrName>ppt_x</p:attrName>
                                        </p:attrNameLst>
                                      </p:cBhvr>
                                      <p:tavLst>
                                        <p:tav tm="0">
                                          <p:val>
                                            <p:strVal val="ppt_x"/>
                                          </p:val>
                                        </p:tav>
                                        <p:tav tm="100000">
                                          <p:val>
                                            <p:strVal val="1+ppt_w/2"/>
                                          </p:val>
                                        </p:tav>
                                      </p:tavLst>
                                    </p:anim>
                                    <p:anim calcmode="lin" valueType="num">
                                      <p:cBhvr additive="base">
                                        <p:cTn id="382" dur="3000"/>
                                        <p:tgtEl>
                                          <p:spTgt spid="14"/>
                                        </p:tgtEl>
                                        <p:attrNameLst>
                                          <p:attrName>ppt_y</p:attrName>
                                        </p:attrNameLst>
                                      </p:cBhvr>
                                      <p:tavLst>
                                        <p:tav tm="0">
                                          <p:val>
                                            <p:strVal val="ppt_y"/>
                                          </p:val>
                                        </p:tav>
                                        <p:tav tm="100000">
                                          <p:val>
                                            <p:strVal val="ppt_y"/>
                                          </p:val>
                                        </p:tav>
                                      </p:tavLst>
                                    </p:anim>
                                    <p:set>
                                      <p:cBhvr>
                                        <p:cTn id="383" dur="1" fill="hold">
                                          <p:stCondLst>
                                            <p:cond delay="2999"/>
                                          </p:stCondLst>
                                        </p:cTn>
                                        <p:tgtEl>
                                          <p:spTgt spid="14"/>
                                        </p:tgtEl>
                                        <p:attrNameLst>
                                          <p:attrName>style.visibility</p:attrName>
                                        </p:attrNameLst>
                                      </p:cBhvr>
                                      <p:to>
                                        <p:strVal val="hidden"/>
                                      </p:to>
                                    </p:set>
                                  </p:childTnLst>
                                </p:cTn>
                              </p:par>
                              <p:par>
                                <p:cTn id="384" presetID="2" presetClass="exit" presetSubtype="2" fill="hold" grpId="2" nodeType="withEffect">
                                  <p:stCondLst>
                                    <p:cond delay="0"/>
                                  </p:stCondLst>
                                  <p:childTnLst>
                                    <p:anim calcmode="lin" valueType="num">
                                      <p:cBhvr additive="base">
                                        <p:cTn id="385" dur="3000"/>
                                        <p:tgtEl>
                                          <p:spTgt spid="15"/>
                                        </p:tgtEl>
                                        <p:attrNameLst>
                                          <p:attrName>ppt_x</p:attrName>
                                        </p:attrNameLst>
                                      </p:cBhvr>
                                      <p:tavLst>
                                        <p:tav tm="0">
                                          <p:val>
                                            <p:strVal val="ppt_x"/>
                                          </p:val>
                                        </p:tav>
                                        <p:tav tm="100000">
                                          <p:val>
                                            <p:strVal val="1+ppt_w/2"/>
                                          </p:val>
                                        </p:tav>
                                      </p:tavLst>
                                    </p:anim>
                                    <p:anim calcmode="lin" valueType="num">
                                      <p:cBhvr additive="base">
                                        <p:cTn id="386" dur="3000"/>
                                        <p:tgtEl>
                                          <p:spTgt spid="15"/>
                                        </p:tgtEl>
                                        <p:attrNameLst>
                                          <p:attrName>ppt_y</p:attrName>
                                        </p:attrNameLst>
                                      </p:cBhvr>
                                      <p:tavLst>
                                        <p:tav tm="0">
                                          <p:val>
                                            <p:strVal val="ppt_y"/>
                                          </p:val>
                                        </p:tav>
                                        <p:tav tm="100000">
                                          <p:val>
                                            <p:strVal val="ppt_y"/>
                                          </p:val>
                                        </p:tav>
                                      </p:tavLst>
                                    </p:anim>
                                    <p:set>
                                      <p:cBhvr>
                                        <p:cTn id="387" dur="1" fill="hold">
                                          <p:stCondLst>
                                            <p:cond delay="2999"/>
                                          </p:stCondLst>
                                        </p:cTn>
                                        <p:tgtEl>
                                          <p:spTgt spid="15"/>
                                        </p:tgtEl>
                                        <p:attrNameLst>
                                          <p:attrName>style.visibility</p:attrName>
                                        </p:attrNameLst>
                                      </p:cBhvr>
                                      <p:to>
                                        <p:strVal val="hidden"/>
                                      </p:to>
                                    </p:set>
                                  </p:childTnLst>
                                </p:cTn>
                              </p:par>
                              <p:par>
                                <p:cTn id="388" presetID="2" presetClass="exit" presetSubtype="2" fill="hold" grpId="2" nodeType="withEffect">
                                  <p:stCondLst>
                                    <p:cond delay="0"/>
                                  </p:stCondLst>
                                  <p:childTnLst>
                                    <p:anim calcmode="lin" valueType="num">
                                      <p:cBhvr additive="base">
                                        <p:cTn id="389" dur="3000"/>
                                        <p:tgtEl>
                                          <p:spTgt spid="16"/>
                                        </p:tgtEl>
                                        <p:attrNameLst>
                                          <p:attrName>ppt_x</p:attrName>
                                        </p:attrNameLst>
                                      </p:cBhvr>
                                      <p:tavLst>
                                        <p:tav tm="0">
                                          <p:val>
                                            <p:strVal val="ppt_x"/>
                                          </p:val>
                                        </p:tav>
                                        <p:tav tm="100000">
                                          <p:val>
                                            <p:strVal val="1+ppt_w/2"/>
                                          </p:val>
                                        </p:tav>
                                      </p:tavLst>
                                    </p:anim>
                                    <p:anim calcmode="lin" valueType="num">
                                      <p:cBhvr additive="base">
                                        <p:cTn id="390" dur="3000"/>
                                        <p:tgtEl>
                                          <p:spTgt spid="16"/>
                                        </p:tgtEl>
                                        <p:attrNameLst>
                                          <p:attrName>ppt_y</p:attrName>
                                        </p:attrNameLst>
                                      </p:cBhvr>
                                      <p:tavLst>
                                        <p:tav tm="0">
                                          <p:val>
                                            <p:strVal val="ppt_y"/>
                                          </p:val>
                                        </p:tav>
                                        <p:tav tm="100000">
                                          <p:val>
                                            <p:strVal val="ppt_y"/>
                                          </p:val>
                                        </p:tav>
                                      </p:tavLst>
                                    </p:anim>
                                    <p:set>
                                      <p:cBhvr>
                                        <p:cTn id="391" dur="1" fill="hold">
                                          <p:stCondLst>
                                            <p:cond delay="2999"/>
                                          </p:stCondLst>
                                        </p:cTn>
                                        <p:tgtEl>
                                          <p:spTgt spid="16"/>
                                        </p:tgtEl>
                                        <p:attrNameLst>
                                          <p:attrName>style.visibility</p:attrName>
                                        </p:attrNameLst>
                                      </p:cBhvr>
                                      <p:to>
                                        <p:strVal val="hidden"/>
                                      </p:to>
                                    </p:set>
                                  </p:childTnLst>
                                </p:cTn>
                              </p:par>
                              <p:par>
                                <p:cTn id="392" presetID="2" presetClass="exit" presetSubtype="2" fill="hold" grpId="2" nodeType="withEffect">
                                  <p:stCondLst>
                                    <p:cond delay="0"/>
                                  </p:stCondLst>
                                  <p:childTnLst>
                                    <p:anim calcmode="lin" valueType="num">
                                      <p:cBhvr additive="base">
                                        <p:cTn id="393" dur="3000"/>
                                        <p:tgtEl>
                                          <p:spTgt spid="17"/>
                                        </p:tgtEl>
                                        <p:attrNameLst>
                                          <p:attrName>ppt_x</p:attrName>
                                        </p:attrNameLst>
                                      </p:cBhvr>
                                      <p:tavLst>
                                        <p:tav tm="0">
                                          <p:val>
                                            <p:strVal val="ppt_x"/>
                                          </p:val>
                                        </p:tav>
                                        <p:tav tm="100000">
                                          <p:val>
                                            <p:strVal val="1+ppt_w/2"/>
                                          </p:val>
                                        </p:tav>
                                      </p:tavLst>
                                    </p:anim>
                                    <p:anim calcmode="lin" valueType="num">
                                      <p:cBhvr additive="base">
                                        <p:cTn id="394" dur="3000"/>
                                        <p:tgtEl>
                                          <p:spTgt spid="17"/>
                                        </p:tgtEl>
                                        <p:attrNameLst>
                                          <p:attrName>ppt_y</p:attrName>
                                        </p:attrNameLst>
                                      </p:cBhvr>
                                      <p:tavLst>
                                        <p:tav tm="0">
                                          <p:val>
                                            <p:strVal val="ppt_y"/>
                                          </p:val>
                                        </p:tav>
                                        <p:tav tm="100000">
                                          <p:val>
                                            <p:strVal val="ppt_y"/>
                                          </p:val>
                                        </p:tav>
                                      </p:tavLst>
                                    </p:anim>
                                    <p:set>
                                      <p:cBhvr>
                                        <p:cTn id="395" dur="1" fill="hold">
                                          <p:stCondLst>
                                            <p:cond delay="2999"/>
                                          </p:stCondLst>
                                        </p:cTn>
                                        <p:tgtEl>
                                          <p:spTgt spid="17"/>
                                        </p:tgtEl>
                                        <p:attrNameLst>
                                          <p:attrName>style.visibility</p:attrName>
                                        </p:attrNameLst>
                                      </p:cBhvr>
                                      <p:to>
                                        <p:strVal val="hidden"/>
                                      </p:to>
                                    </p:set>
                                  </p:childTnLst>
                                </p:cTn>
                              </p:par>
                              <p:par>
                                <p:cTn id="396" presetID="2" presetClass="exit" presetSubtype="2" fill="hold" grpId="2" nodeType="withEffect">
                                  <p:stCondLst>
                                    <p:cond delay="0"/>
                                  </p:stCondLst>
                                  <p:childTnLst>
                                    <p:anim calcmode="lin" valueType="num">
                                      <p:cBhvr additive="base">
                                        <p:cTn id="397" dur="3000"/>
                                        <p:tgtEl>
                                          <p:spTgt spid="23"/>
                                        </p:tgtEl>
                                        <p:attrNameLst>
                                          <p:attrName>ppt_x</p:attrName>
                                        </p:attrNameLst>
                                      </p:cBhvr>
                                      <p:tavLst>
                                        <p:tav tm="0">
                                          <p:val>
                                            <p:strVal val="ppt_x"/>
                                          </p:val>
                                        </p:tav>
                                        <p:tav tm="100000">
                                          <p:val>
                                            <p:strVal val="1+ppt_w/2"/>
                                          </p:val>
                                        </p:tav>
                                      </p:tavLst>
                                    </p:anim>
                                    <p:anim calcmode="lin" valueType="num">
                                      <p:cBhvr additive="base">
                                        <p:cTn id="398" dur="3000"/>
                                        <p:tgtEl>
                                          <p:spTgt spid="23"/>
                                        </p:tgtEl>
                                        <p:attrNameLst>
                                          <p:attrName>ppt_y</p:attrName>
                                        </p:attrNameLst>
                                      </p:cBhvr>
                                      <p:tavLst>
                                        <p:tav tm="0">
                                          <p:val>
                                            <p:strVal val="ppt_y"/>
                                          </p:val>
                                        </p:tav>
                                        <p:tav tm="100000">
                                          <p:val>
                                            <p:strVal val="ppt_y"/>
                                          </p:val>
                                        </p:tav>
                                      </p:tavLst>
                                    </p:anim>
                                    <p:set>
                                      <p:cBhvr>
                                        <p:cTn id="399" dur="1" fill="hold">
                                          <p:stCondLst>
                                            <p:cond delay="2999"/>
                                          </p:stCondLst>
                                        </p:cTn>
                                        <p:tgtEl>
                                          <p:spTgt spid="23"/>
                                        </p:tgtEl>
                                        <p:attrNameLst>
                                          <p:attrName>style.visibility</p:attrName>
                                        </p:attrNameLst>
                                      </p:cBhvr>
                                      <p:to>
                                        <p:strVal val="hidden"/>
                                      </p:to>
                                    </p:set>
                                  </p:childTnLst>
                                </p:cTn>
                              </p:par>
                              <p:par>
                                <p:cTn id="400" presetID="2" presetClass="exit" presetSubtype="2" fill="hold" grpId="2" nodeType="withEffect">
                                  <p:stCondLst>
                                    <p:cond delay="0"/>
                                  </p:stCondLst>
                                  <p:childTnLst>
                                    <p:anim calcmode="lin" valueType="num">
                                      <p:cBhvr additive="base">
                                        <p:cTn id="401" dur="3000"/>
                                        <p:tgtEl>
                                          <p:spTgt spid="24"/>
                                        </p:tgtEl>
                                        <p:attrNameLst>
                                          <p:attrName>ppt_x</p:attrName>
                                        </p:attrNameLst>
                                      </p:cBhvr>
                                      <p:tavLst>
                                        <p:tav tm="0">
                                          <p:val>
                                            <p:strVal val="ppt_x"/>
                                          </p:val>
                                        </p:tav>
                                        <p:tav tm="100000">
                                          <p:val>
                                            <p:strVal val="1+ppt_w/2"/>
                                          </p:val>
                                        </p:tav>
                                      </p:tavLst>
                                    </p:anim>
                                    <p:anim calcmode="lin" valueType="num">
                                      <p:cBhvr additive="base">
                                        <p:cTn id="402" dur="3000"/>
                                        <p:tgtEl>
                                          <p:spTgt spid="24"/>
                                        </p:tgtEl>
                                        <p:attrNameLst>
                                          <p:attrName>ppt_y</p:attrName>
                                        </p:attrNameLst>
                                      </p:cBhvr>
                                      <p:tavLst>
                                        <p:tav tm="0">
                                          <p:val>
                                            <p:strVal val="ppt_y"/>
                                          </p:val>
                                        </p:tav>
                                        <p:tav tm="100000">
                                          <p:val>
                                            <p:strVal val="ppt_y"/>
                                          </p:val>
                                        </p:tav>
                                      </p:tavLst>
                                    </p:anim>
                                    <p:set>
                                      <p:cBhvr>
                                        <p:cTn id="403" dur="1" fill="hold">
                                          <p:stCondLst>
                                            <p:cond delay="2999"/>
                                          </p:stCondLst>
                                        </p:cTn>
                                        <p:tgtEl>
                                          <p:spTgt spid="24"/>
                                        </p:tgtEl>
                                        <p:attrNameLst>
                                          <p:attrName>style.visibility</p:attrName>
                                        </p:attrNameLst>
                                      </p:cBhvr>
                                      <p:to>
                                        <p:strVal val="hidden"/>
                                      </p:to>
                                    </p:set>
                                  </p:childTnLst>
                                </p:cTn>
                              </p:par>
                              <p:par>
                                <p:cTn id="404" presetID="2" presetClass="exit" presetSubtype="2" fill="hold" grpId="2" nodeType="withEffect">
                                  <p:stCondLst>
                                    <p:cond delay="0"/>
                                  </p:stCondLst>
                                  <p:childTnLst>
                                    <p:anim calcmode="lin" valueType="num">
                                      <p:cBhvr additive="base">
                                        <p:cTn id="405" dur="3000"/>
                                        <p:tgtEl>
                                          <p:spTgt spid="25"/>
                                        </p:tgtEl>
                                        <p:attrNameLst>
                                          <p:attrName>ppt_x</p:attrName>
                                        </p:attrNameLst>
                                      </p:cBhvr>
                                      <p:tavLst>
                                        <p:tav tm="0">
                                          <p:val>
                                            <p:strVal val="ppt_x"/>
                                          </p:val>
                                        </p:tav>
                                        <p:tav tm="100000">
                                          <p:val>
                                            <p:strVal val="1+ppt_w/2"/>
                                          </p:val>
                                        </p:tav>
                                      </p:tavLst>
                                    </p:anim>
                                    <p:anim calcmode="lin" valueType="num">
                                      <p:cBhvr additive="base">
                                        <p:cTn id="406" dur="3000"/>
                                        <p:tgtEl>
                                          <p:spTgt spid="25"/>
                                        </p:tgtEl>
                                        <p:attrNameLst>
                                          <p:attrName>ppt_y</p:attrName>
                                        </p:attrNameLst>
                                      </p:cBhvr>
                                      <p:tavLst>
                                        <p:tav tm="0">
                                          <p:val>
                                            <p:strVal val="ppt_y"/>
                                          </p:val>
                                        </p:tav>
                                        <p:tav tm="100000">
                                          <p:val>
                                            <p:strVal val="ppt_y"/>
                                          </p:val>
                                        </p:tav>
                                      </p:tavLst>
                                    </p:anim>
                                    <p:set>
                                      <p:cBhvr>
                                        <p:cTn id="407" dur="1" fill="hold">
                                          <p:stCondLst>
                                            <p:cond delay="2999"/>
                                          </p:stCondLst>
                                        </p:cTn>
                                        <p:tgtEl>
                                          <p:spTgt spid="25"/>
                                        </p:tgtEl>
                                        <p:attrNameLst>
                                          <p:attrName>style.visibility</p:attrName>
                                        </p:attrNameLst>
                                      </p:cBhvr>
                                      <p:to>
                                        <p:strVal val="hidden"/>
                                      </p:to>
                                    </p:set>
                                  </p:childTnLst>
                                </p:cTn>
                              </p:par>
                              <p:par>
                                <p:cTn id="408" presetID="2" presetClass="exit" presetSubtype="2" fill="hold" grpId="2" nodeType="withEffect">
                                  <p:stCondLst>
                                    <p:cond delay="0"/>
                                  </p:stCondLst>
                                  <p:childTnLst>
                                    <p:anim calcmode="lin" valueType="num">
                                      <p:cBhvr additive="base">
                                        <p:cTn id="409" dur="3000"/>
                                        <p:tgtEl>
                                          <p:spTgt spid="26"/>
                                        </p:tgtEl>
                                        <p:attrNameLst>
                                          <p:attrName>ppt_x</p:attrName>
                                        </p:attrNameLst>
                                      </p:cBhvr>
                                      <p:tavLst>
                                        <p:tav tm="0">
                                          <p:val>
                                            <p:strVal val="ppt_x"/>
                                          </p:val>
                                        </p:tav>
                                        <p:tav tm="100000">
                                          <p:val>
                                            <p:strVal val="1+ppt_w/2"/>
                                          </p:val>
                                        </p:tav>
                                      </p:tavLst>
                                    </p:anim>
                                    <p:anim calcmode="lin" valueType="num">
                                      <p:cBhvr additive="base">
                                        <p:cTn id="410" dur="3000"/>
                                        <p:tgtEl>
                                          <p:spTgt spid="26"/>
                                        </p:tgtEl>
                                        <p:attrNameLst>
                                          <p:attrName>ppt_y</p:attrName>
                                        </p:attrNameLst>
                                      </p:cBhvr>
                                      <p:tavLst>
                                        <p:tav tm="0">
                                          <p:val>
                                            <p:strVal val="ppt_y"/>
                                          </p:val>
                                        </p:tav>
                                        <p:tav tm="100000">
                                          <p:val>
                                            <p:strVal val="ppt_y"/>
                                          </p:val>
                                        </p:tav>
                                      </p:tavLst>
                                    </p:anim>
                                    <p:set>
                                      <p:cBhvr>
                                        <p:cTn id="411" dur="1" fill="hold">
                                          <p:stCondLst>
                                            <p:cond delay="2999"/>
                                          </p:stCondLst>
                                        </p:cTn>
                                        <p:tgtEl>
                                          <p:spTgt spid="26"/>
                                        </p:tgtEl>
                                        <p:attrNameLst>
                                          <p:attrName>style.visibility</p:attrName>
                                        </p:attrNameLst>
                                      </p:cBhvr>
                                      <p:to>
                                        <p:strVal val="hidden"/>
                                      </p:to>
                                    </p:set>
                                  </p:childTnLst>
                                </p:cTn>
                              </p:par>
                              <p:par>
                                <p:cTn id="412" presetID="2" presetClass="exit" presetSubtype="2" fill="hold" grpId="2" nodeType="withEffect">
                                  <p:stCondLst>
                                    <p:cond delay="0"/>
                                  </p:stCondLst>
                                  <p:childTnLst>
                                    <p:anim calcmode="lin" valueType="num">
                                      <p:cBhvr additive="base">
                                        <p:cTn id="413" dur="3000"/>
                                        <p:tgtEl>
                                          <p:spTgt spid="27"/>
                                        </p:tgtEl>
                                        <p:attrNameLst>
                                          <p:attrName>ppt_x</p:attrName>
                                        </p:attrNameLst>
                                      </p:cBhvr>
                                      <p:tavLst>
                                        <p:tav tm="0">
                                          <p:val>
                                            <p:strVal val="ppt_x"/>
                                          </p:val>
                                        </p:tav>
                                        <p:tav tm="100000">
                                          <p:val>
                                            <p:strVal val="1+ppt_w/2"/>
                                          </p:val>
                                        </p:tav>
                                      </p:tavLst>
                                    </p:anim>
                                    <p:anim calcmode="lin" valueType="num">
                                      <p:cBhvr additive="base">
                                        <p:cTn id="414" dur="3000"/>
                                        <p:tgtEl>
                                          <p:spTgt spid="27"/>
                                        </p:tgtEl>
                                        <p:attrNameLst>
                                          <p:attrName>ppt_y</p:attrName>
                                        </p:attrNameLst>
                                      </p:cBhvr>
                                      <p:tavLst>
                                        <p:tav tm="0">
                                          <p:val>
                                            <p:strVal val="ppt_y"/>
                                          </p:val>
                                        </p:tav>
                                        <p:tav tm="100000">
                                          <p:val>
                                            <p:strVal val="ppt_y"/>
                                          </p:val>
                                        </p:tav>
                                      </p:tavLst>
                                    </p:anim>
                                    <p:set>
                                      <p:cBhvr>
                                        <p:cTn id="415" dur="1" fill="hold">
                                          <p:stCondLst>
                                            <p:cond delay="2999"/>
                                          </p:stCondLst>
                                        </p:cTn>
                                        <p:tgtEl>
                                          <p:spTgt spid="27"/>
                                        </p:tgtEl>
                                        <p:attrNameLst>
                                          <p:attrName>style.visibility</p:attrName>
                                        </p:attrNameLst>
                                      </p:cBhvr>
                                      <p:to>
                                        <p:strVal val="hidden"/>
                                      </p:to>
                                    </p:set>
                                  </p:childTnLst>
                                </p:cTn>
                              </p:par>
                              <p:par>
                                <p:cTn id="416" presetID="2" presetClass="exit" presetSubtype="2" fill="hold" grpId="2" nodeType="withEffect">
                                  <p:stCondLst>
                                    <p:cond delay="0"/>
                                  </p:stCondLst>
                                  <p:childTnLst>
                                    <p:anim calcmode="lin" valueType="num">
                                      <p:cBhvr additive="base">
                                        <p:cTn id="417" dur="3000"/>
                                        <p:tgtEl>
                                          <p:spTgt spid="28"/>
                                        </p:tgtEl>
                                        <p:attrNameLst>
                                          <p:attrName>ppt_x</p:attrName>
                                        </p:attrNameLst>
                                      </p:cBhvr>
                                      <p:tavLst>
                                        <p:tav tm="0">
                                          <p:val>
                                            <p:strVal val="ppt_x"/>
                                          </p:val>
                                        </p:tav>
                                        <p:tav tm="100000">
                                          <p:val>
                                            <p:strVal val="1+ppt_w/2"/>
                                          </p:val>
                                        </p:tav>
                                      </p:tavLst>
                                    </p:anim>
                                    <p:anim calcmode="lin" valueType="num">
                                      <p:cBhvr additive="base">
                                        <p:cTn id="418" dur="3000"/>
                                        <p:tgtEl>
                                          <p:spTgt spid="28"/>
                                        </p:tgtEl>
                                        <p:attrNameLst>
                                          <p:attrName>ppt_y</p:attrName>
                                        </p:attrNameLst>
                                      </p:cBhvr>
                                      <p:tavLst>
                                        <p:tav tm="0">
                                          <p:val>
                                            <p:strVal val="ppt_y"/>
                                          </p:val>
                                        </p:tav>
                                        <p:tav tm="100000">
                                          <p:val>
                                            <p:strVal val="ppt_y"/>
                                          </p:val>
                                        </p:tav>
                                      </p:tavLst>
                                    </p:anim>
                                    <p:set>
                                      <p:cBhvr>
                                        <p:cTn id="419" dur="1" fill="hold">
                                          <p:stCondLst>
                                            <p:cond delay="2999"/>
                                          </p:stCondLst>
                                        </p:cTn>
                                        <p:tgtEl>
                                          <p:spTgt spid="28"/>
                                        </p:tgtEl>
                                        <p:attrNameLst>
                                          <p:attrName>style.visibility</p:attrName>
                                        </p:attrNameLst>
                                      </p:cBhvr>
                                      <p:to>
                                        <p:strVal val="hidden"/>
                                      </p:to>
                                    </p:set>
                                  </p:childTnLst>
                                </p:cTn>
                              </p:par>
                              <p:par>
                                <p:cTn id="420" presetID="2" presetClass="exit" presetSubtype="2" fill="hold" grpId="2" nodeType="withEffect">
                                  <p:stCondLst>
                                    <p:cond delay="0"/>
                                  </p:stCondLst>
                                  <p:childTnLst>
                                    <p:anim calcmode="lin" valueType="num">
                                      <p:cBhvr additive="base">
                                        <p:cTn id="421" dur="3000"/>
                                        <p:tgtEl>
                                          <p:spTgt spid="29"/>
                                        </p:tgtEl>
                                        <p:attrNameLst>
                                          <p:attrName>ppt_x</p:attrName>
                                        </p:attrNameLst>
                                      </p:cBhvr>
                                      <p:tavLst>
                                        <p:tav tm="0">
                                          <p:val>
                                            <p:strVal val="ppt_x"/>
                                          </p:val>
                                        </p:tav>
                                        <p:tav tm="100000">
                                          <p:val>
                                            <p:strVal val="1+ppt_w/2"/>
                                          </p:val>
                                        </p:tav>
                                      </p:tavLst>
                                    </p:anim>
                                    <p:anim calcmode="lin" valueType="num">
                                      <p:cBhvr additive="base">
                                        <p:cTn id="422" dur="3000"/>
                                        <p:tgtEl>
                                          <p:spTgt spid="29"/>
                                        </p:tgtEl>
                                        <p:attrNameLst>
                                          <p:attrName>ppt_y</p:attrName>
                                        </p:attrNameLst>
                                      </p:cBhvr>
                                      <p:tavLst>
                                        <p:tav tm="0">
                                          <p:val>
                                            <p:strVal val="ppt_y"/>
                                          </p:val>
                                        </p:tav>
                                        <p:tav tm="100000">
                                          <p:val>
                                            <p:strVal val="ppt_y"/>
                                          </p:val>
                                        </p:tav>
                                      </p:tavLst>
                                    </p:anim>
                                    <p:set>
                                      <p:cBhvr>
                                        <p:cTn id="423" dur="1" fill="hold">
                                          <p:stCondLst>
                                            <p:cond delay="2999"/>
                                          </p:stCondLst>
                                        </p:cTn>
                                        <p:tgtEl>
                                          <p:spTgt spid="29"/>
                                        </p:tgtEl>
                                        <p:attrNameLst>
                                          <p:attrName>style.visibility</p:attrName>
                                        </p:attrNameLst>
                                      </p:cBhvr>
                                      <p:to>
                                        <p:strVal val="hidden"/>
                                      </p:to>
                                    </p:set>
                                  </p:childTnLst>
                                </p:cTn>
                              </p:par>
                              <p:par>
                                <p:cTn id="424" presetID="2" presetClass="exit" presetSubtype="8" fill="hold" grpId="2" nodeType="withEffect">
                                  <p:stCondLst>
                                    <p:cond delay="0"/>
                                  </p:stCondLst>
                                  <p:childTnLst>
                                    <p:anim calcmode="lin" valueType="num">
                                      <p:cBhvr additive="base">
                                        <p:cTn id="425" dur="3000"/>
                                        <p:tgtEl>
                                          <p:spTgt spid="6"/>
                                        </p:tgtEl>
                                        <p:attrNameLst>
                                          <p:attrName>ppt_x</p:attrName>
                                        </p:attrNameLst>
                                      </p:cBhvr>
                                      <p:tavLst>
                                        <p:tav tm="0">
                                          <p:val>
                                            <p:strVal val="ppt_x"/>
                                          </p:val>
                                        </p:tav>
                                        <p:tav tm="100000">
                                          <p:val>
                                            <p:strVal val="0-ppt_w/2"/>
                                          </p:val>
                                        </p:tav>
                                      </p:tavLst>
                                    </p:anim>
                                    <p:anim calcmode="lin" valueType="num">
                                      <p:cBhvr additive="base">
                                        <p:cTn id="426" dur="3000"/>
                                        <p:tgtEl>
                                          <p:spTgt spid="6"/>
                                        </p:tgtEl>
                                        <p:attrNameLst>
                                          <p:attrName>ppt_y</p:attrName>
                                        </p:attrNameLst>
                                      </p:cBhvr>
                                      <p:tavLst>
                                        <p:tav tm="0">
                                          <p:val>
                                            <p:strVal val="ppt_y"/>
                                          </p:val>
                                        </p:tav>
                                        <p:tav tm="100000">
                                          <p:val>
                                            <p:strVal val="ppt_y"/>
                                          </p:val>
                                        </p:tav>
                                      </p:tavLst>
                                    </p:anim>
                                    <p:set>
                                      <p:cBhvr>
                                        <p:cTn id="427" dur="1" fill="hold">
                                          <p:stCondLst>
                                            <p:cond delay="2999"/>
                                          </p:stCondLst>
                                        </p:cTn>
                                        <p:tgtEl>
                                          <p:spTgt spid="6"/>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3000"/>
                                        <p:tgtEl>
                                          <p:spTgt spid="8"/>
                                        </p:tgtEl>
                                        <p:attrNameLst>
                                          <p:attrName>ppt_x</p:attrName>
                                        </p:attrNameLst>
                                      </p:cBhvr>
                                      <p:tavLst>
                                        <p:tav tm="0">
                                          <p:val>
                                            <p:strVal val="ppt_x"/>
                                          </p:val>
                                        </p:tav>
                                        <p:tav tm="100000">
                                          <p:val>
                                            <p:strVal val="0-ppt_w/2"/>
                                          </p:val>
                                        </p:tav>
                                      </p:tavLst>
                                    </p:anim>
                                    <p:anim calcmode="lin" valueType="num">
                                      <p:cBhvr additive="base">
                                        <p:cTn id="430" dur="3000"/>
                                        <p:tgtEl>
                                          <p:spTgt spid="8"/>
                                        </p:tgtEl>
                                        <p:attrNameLst>
                                          <p:attrName>ppt_y</p:attrName>
                                        </p:attrNameLst>
                                      </p:cBhvr>
                                      <p:tavLst>
                                        <p:tav tm="0">
                                          <p:val>
                                            <p:strVal val="ppt_y"/>
                                          </p:val>
                                        </p:tav>
                                        <p:tav tm="100000">
                                          <p:val>
                                            <p:strVal val="ppt_y"/>
                                          </p:val>
                                        </p:tav>
                                      </p:tavLst>
                                    </p:anim>
                                    <p:set>
                                      <p:cBhvr>
                                        <p:cTn id="431" dur="1" fill="hold">
                                          <p:stCondLst>
                                            <p:cond delay="2999"/>
                                          </p:stCondLst>
                                        </p:cTn>
                                        <p:tgtEl>
                                          <p:spTgt spid="8"/>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3000"/>
                                        <p:tgtEl>
                                          <p:spTgt spid="9"/>
                                        </p:tgtEl>
                                        <p:attrNameLst>
                                          <p:attrName>ppt_x</p:attrName>
                                        </p:attrNameLst>
                                      </p:cBhvr>
                                      <p:tavLst>
                                        <p:tav tm="0">
                                          <p:val>
                                            <p:strVal val="ppt_x"/>
                                          </p:val>
                                        </p:tav>
                                        <p:tav tm="100000">
                                          <p:val>
                                            <p:strVal val="0-ppt_w/2"/>
                                          </p:val>
                                        </p:tav>
                                      </p:tavLst>
                                    </p:anim>
                                    <p:anim calcmode="lin" valueType="num">
                                      <p:cBhvr additive="base">
                                        <p:cTn id="434" dur="3000"/>
                                        <p:tgtEl>
                                          <p:spTgt spid="9"/>
                                        </p:tgtEl>
                                        <p:attrNameLst>
                                          <p:attrName>ppt_y</p:attrName>
                                        </p:attrNameLst>
                                      </p:cBhvr>
                                      <p:tavLst>
                                        <p:tav tm="0">
                                          <p:val>
                                            <p:strVal val="ppt_y"/>
                                          </p:val>
                                        </p:tav>
                                        <p:tav tm="100000">
                                          <p:val>
                                            <p:strVal val="ppt_y"/>
                                          </p:val>
                                        </p:tav>
                                      </p:tavLst>
                                    </p:anim>
                                    <p:set>
                                      <p:cBhvr>
                                        <p:cTn id="435" dur="1" fill="hold">
                                          <p:stCondLst>
                                            <p:cond delay="2999"/>
                                          </p:stCondLst>
                                        </p:cTn>
                                        <p:tgtEl>
                                          <p:spTgt spid="9"/>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3000"/>
                                        <p:tgtEl>
                                          <p:spTgt spid="12"/>
                                        </p:tgtEl>
                                        <p:attrNameLst>
                                          <p:attrName>ppt_x</p:attrName>
                                        </p:attrNameLst>
                                      </p:cBhvr>
                                      <p:tavLst>
                                        <p:tav tm="0">
                                          <p:val>
                                            <p:strVal val="ppt_x"/>
                                          </p:val>
                                        </p:tav>
                                        <p:tav tm="100000">
                                          <p:val>
                                            <p:strVal val="0-ppt_w/2"/>
                                          </p:val>
                                        </p:tav>
                                      </p:tavLst>
                                    </p:anim>
                                    <p:anim calcmode="lin" valueType="num">
                                      <p:cBhvr additive="base">
                                        <p:cTn id="438" dur="3000"/>
                                        <p:tgtEl>
                                          <p:spTgt spid="12"/>
                                        </p:tgtEl>
                                        <p:attrNameLst>
                                          <p:attrName>ppt_y</p:attrName>
                                        </p:attrNameLst>
                                      </p:cBhvr>
                                      <p:tavLst>
                                        <p:tav tm="0">
                                          <p:val>
                                            <p:strVal val="ppt_y"/>
                                          </p:val>
                                        </p:tav>
                                        <p:tav tm="100000">
                                          <p:val>
                                            <p:strVal val="ppt_y"/>
                                          </p:val>
                                        </p:tav>
                                      </p:tavLst>
                                    </p:anim>
                                    <p:set>
                                      <p:cBhvr>
                                        <p:cTn id="439" dur="1" fill="hold">
                                          <p:stCondLst>
                                            <p:cond delay="2999"/>
                                          </p:stCondLst>
                                        </p:cTn>
                                        <p:tgtEl>
                                          <p:spTgt spid="12"/>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3000"/>
                                        <p:tgtEl>
                                          <p:spTgt spid="18"/>
                                        </p:tgtEl>
                                        <p:attrNameLst>
                                          <p:attrName>ppt_x</p:attrName>
                                        </p:attrNameLst>
                                      </p:cBhvr>
                                      <p:tavLst>
                                        <p:tav tm="0">
                                          <p:val>
                                            <p:strVal val="ppt_x"/>
                                          </p:val>
                                        </p:tav>
                                        <p:tav tm="100000">
                                          <p:val>
                                            <p:strVal val="0-ppt_w/2"/>
                                          </p:val>
                                        </p:tav>
                                      </p:tavLst>
                                    </p:anim>
                                    <p:anim calcmode="lin" valueType="num">
                                      <p:cBhvr additive="base">
                                        <p:cTn id="442" dur="3000"/>
                                        <p:tgtEl>
                                          <p:spTgt spid="18"/>
                                        </p:tgtEl>
                                        <p:attrNameLst>
                                          <p:attrName>ppt_y</p:attrName>
                                        </p:attrNameLst>
                                      </p:cBhvr>
                                      <p:tavLst>
                                        <p:tav tm="0">
                                          <p:val>
                                            <p:strVal val="ppt_y"/>
                                          </p:val>
                                        </p:tav>
                                        <p:tav tm="100000">
                                          <p:val>
                                            <p:strVal val="ppt_y"/>
                                          </p:val>
                                        </p:tav>
                                      </p:tavLst>
                                    </p:anim>
                                    <p:set>
                                      <p:cBhvr>
                                        <p:cTn id="443" dur="1" fill="hold">
                                          <p:stCondLst>
                                            <p:cond delay="2999"/>
                                          </p:stCondLst>
                                        </p:cTn>
                                        <p:tgtEl>
                                          <p:spTgt spid="18"/>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3000"/>
                                        <p:tgtEl>
                                          <p:spTgt spid="19"/>
                                        </p:tgtEl>
                                        <p:attrNameLst>
                                          <p:attrName>ppt_x</p:attrName>
                                        </p:attrNameLst>
                                      </p:cBhvr>
                                      <p:tavLst>
                                        <p:tav tm="0">
                                          <p:val>
                                            <p:strVal val="ppt_x"/>
                                          </p:val>
                                        </p:tav>
                                        <p:tav tm="100000">
                                          <p:val>
                                            <p:strVal val="0-ppt_w/2"/>
                                          </p:val>
                                        </p:tav>
                                      </p:tavLst>
                                    </p:anim>
                                    <p:anim calcmode="lin" valueType="num">
                                      <p:cBhvr additive="base">
                                        <p:cTn id="446" dur="3000"/>
                                        <p:tgtEl>
                                          <p:spTgt spid="19"/>
                                        </p:tgtEl>
                                        <p:attrNameLst>
                                          <p:attrName>ppt_y</p:attrName>
                                        </p:attrNameLst>
                                      </p:cBhvr>
                                      <p:tavLst>
                                        <p:tav tm="0">
                                          <p:val>
                                            <p:strVal val="ppt_y"/>
                                          </p:val>
                                        </p:tav>
                                        <p:tav tm="100000">
                                          <p:val>
                                            <p:strVal val="ppt_y"/>
                                          </p:val>
                                        </p:tav>
                                      </p:tavLst>
                                    </p:anim>
                                    <p:set>
                                      <p:cBhvr>
                                        <p:cTn id="447" dur="1" fill="hold">
                                          <p:stCondLst>
                                            <p:cond delay="2999"/>
                                          </p:stCondLst>
                                        </p:cTn>
                                        <p:tgtEl>
                                          <p:spTgt spid="19"/>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3000"/>
                                        <p:tgtEl>
                                          <p:spTgt spid="20"/>
                                        </p:tgtEl>
                                        <p:attrNameLst>
                                          <p:attrName>ppt_x</p:attrName>
                                        </p:attrNameLst>
                                      </p:cBhvr>
                                      <p:tavLst>
                                        <p:tav tm="0">
                                          <p:val>
                                            <p:strVal val="ppt_x"/>
                                          </p:val>
                                        </p:tav>
                                        <p:tav tm="100000">
                                          <p:val>
                                            <p:strVal val="0-ppt_w/2"/>
                                          </p:val>
                                        </p:tav>
                                      </p:tavLst>
                                    </p:anim>
                                    <p:anim calcmode="lin" valueType="num">
                                      <p:cBhvr additive="base">
                                        <p:cTn id="450" dur="3000"/>
                                        <p:tgtEl>
                                          <p:spTgt spid="20"/>
                                        </p:tgtEl>
                                        <p:attrNameLst>
                                          <p:attrName>ppt_y</p:attrName>
                                        </p:attrNameLst>
                                      </p:cBhvr>
                                      <p:tavLst>
                                        <p:tav tm="0">
                                          <p:val>
                                            <p:strVal val="ppt_y"/>
                                          </p:val>
                                        </p:tav>
                                        <p:tav tm="100000">
                                          <p:val>
                                            <p:strVal val="ppt_y"/>
                                          </p:val>
                                        </p:tav>
                                      </p:tavLst>
                                    </p:anim>
                                    <p:set>
                                      <p:cBhvr>
                                        <p:cTn id="451" dur="1" fill="hold">
                                          <p:stCondLst>
                                            <p:cond delay="2999"/>
                                          </p:stCondLst>
                                        </p:cTn>
                                        <p:tgtEl>
                                          <p:spTgt spid="20"/>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3000"/>
                                        <p:tgtEl>
                                          <p:spTgt spid="21"/>
                                        </p:tgtEl>
                                        <p:attrNameLst>
                                          <p:attrName>ppt_x</p:attrName>
                                        </p:attrNameLst>
                                      </p:cBhvr>
                                      <p:tavLst>
                                        <p:tav tm="0">
                                          <p:val>
                                            <p:strVal val="ppt_x"/>
                                          </p:val>
                                        </p:tav>
                                        <p:tav tm="100000">
                                          <p:val>
                                            <p:strVal val="0-ppt_w/2"/>
                                          </p:val>
                                        </p:tav>
                                      </p:tavLst>
                                    </p:anim>
                                    <p:anim calcmode="lin" valueType="num">
                                      <p:cBhvr additive="base">
                                        <p:cTn id="454" dur="3000"/>
                                        <p:tgtEl>
                                          <p:spTgt spid="21"/>
                                        </p:tgtEl>
                                        <p:attrNameLst>
                                          <p:attrName>ppt_y</p:attrName>
                                        </p:attrNameLst>
                                      </p:cBhvr>
                                      <p:tavLst>
                                        <p:tav tm="0">
                                          <p:val>
                                            <p:strVal val="ppt_y"/>
                                          </p:val>
                                        </p:tav>
                                        <p:tav tm="100000">
                                          <p:val>
                                            <p:strVal val="ppt_y"/>
                                          </p:val>
                                        </p:tav>
                                      </p:tavLst>
                                    </p:anim>
                                    <p:set>
                                      <p:cBhvr>
                                        <p:cTn id="455" dur="1" fill="hold">
                                          <p:stCondLst>
                                            <p:cond delay="2999"/>
                                          </p:stCondLst>
                                        </p:cTn>
                                        <p:tgtEl>
                                          <p:spTgt spid="21"/>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3000"/>
                                        <p:tgtEl>
                                          <p:spTgt spid="22"/>
                                        </p:tgtEl>
                                        <p:attrNameLst>
                                          <p:attrName>ppt_x</p:attrName>
                                        </p:attrNameLst>
                                      </p:cBhvr>
                                      <p:tavLst>
                                        <p:tav tm="0">
                                          <p:val>
                                            <p:strVal val="ppt_x"/>
                                          </p:val>
                                        </p:tav>
                                        <p:tav tm="100000">
                                          <p:val>
                                            <p:strVal val="0-ppt_w/2"/>
                                          </p:val>
                                        </p:tav>
                                      </p:tavLst>
                                    </p:anim>
                                    <p:anim calcmode="lin" valueType="num">
                                      <p:cBhvr additive="base">
                                        <p:cTn id="458" dur="3000"/>
                                        <p:tgtEl>
                                          <p:spTgt spid="22"/>
                                        </p:tgtEl>
                                        <p:attrNameLst>
                                          <p:attrName>ppt_y</p:attrName>
                                        </p:attrNameLst>
                                      </p:cBhvr>
                                      <p:tavLst>
                                        <p:tav tm="0">
                                          <p:val>
                                            <p:strVal val="ppt_y"/>
                                          </p:val>
                                        </p:tav>
                                        <p:tav tm="100000">
                                          <p:val>
                                            <p:strVal val="ppt_y"/>
                                          </p:val>
                                        </p:tav>
                                      </p:tavLst>
                                    </p:anim>
                                    <p:set>
                                      <p:cBhvr>
                                        <p:cTn id="459" dur="1" fill="hold">
                                          <p:stCondLst>
                                            <p:cond delay="2999"/>
                                          </p:stCondLst>
                                        </p:cTn>
                                        <p:tgtEl>
                                          <p:spTgt spid="22"/>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3000"/>
                                        <p:tgtEl>
                                          <p:spTgt spid="30"/>
                                        </p:tgtEl>
                                        <p:attrNameLst>
                                          <p:attrName>ppt_x</p:attrName>
                                        </p:attrNameLst>
                                      </p:cBhvr>
                                      <p:tavLst>
                                        <p:tav tm="0">
                                          <p:val>
                                            <p:strVal val="ppt_x"/>
                                          </p:val>
                                        </p:tav>
                                        <p:tav tm="100000">
                                          <p:val>
                                            <p:strVal val="0-ppt_w/2"/>
                                          </p:val>
                                        </p:tav>
                                      </p:tavLst>
                                    </p:anim>
                                    <p:anim calcmode="lin" valueType="num">
                                      <p:cBhvr additive="base">
                                        <p:cTn id="462" dur="3000"/>
                                        <p:tgtEl>
                                          <p:spTgt spid="30"/>
                                        </p:tgtEl>
                                        <p:attrNameLst>
                                          <p:attrName>ppt_y</p:attrName>
                                        </p:attrNameLst>
                                      </p:cBhvr>
                                      <p:tavLst>
                                        <p:tav tm="0">
                                          <p:val>
                                            <p:strVal val="ppt_y"/>
                                          </p:val>
                                        </p:tav>
                                        <p:tav tm="100000">
                                          <p:val>
                                            <p:strVal val="ppt_y"/>
                                          </p:val>
                                        </p:tav>
                                      </p:tavLst>
                                    </p:anim>
                                    <p:set>
                                      <p:cBhvr>
                                        <p:cTn id="463" dur="1" fill="hold">
                                          <p:stCondLst>
                                            <p:cond delay="2999"/>
                                          </p:stCondLst>
                                        </p:cTn>
                                        <p:tgtEl>
                                          <p:spTgt spid="30"/>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3000"/>
                                        <p:tgtEl>
                                          <p:spTgt spid="31"/>
                                        </p:tgtEl>
                                        <p:attrNameLst>
                                          <p:attrName>ppt_x</p:attrName>
                                        </p:attrNameLst>
                                      </p:cBhvr>
                                      <p:tavLst>
                                        <p:tav tm="0">
                                          <p:val>
                                            <p:strVal val="ppt_x"/>
                                          </p:val>
                                        </p:tav>
                                        <p:tav tm="100000">
                                          <p:val>
                                            <p:strVal val="0-ppt_w/2"/>
                                          </p:val>
                                        </p:tav>
                                      </p:tavLst>
                                    </p:anim>
                                    <p:anim calcmode="lin" valueType="num">
                                      <p:cBhvr additive="base">
                                        <p:cTn id="466" dur="3000"/>
                                        <p:tgtEl>
                                          <p:spTgt spid="31"/>
                                        </p:tgtEl>
                                        <p:attrNameLst>
                                          <p:attrName>ppt_y</p:attrName>
                                        </p:attrNameLst>
                                      </p:cBhvr>
                                      <p:tavLst>
                                        <p:tav tm="0">
                                          <p:val>
                                            <p:strVal val="ppt_y"/>
                                          </p:val>
                                        </p:tav>
                                        <p:tav tm="100000">
                                          <p:val>
                                            <p:strVal val="ppt_y"/>
                                          </p:val>
                                        </p:tav>
                                      </p:tavLst>
                                    </p:anim>
                                    <p:set>
                                      <p:cBhvr>
                                        <p:cTn id="467" dur="1" fill="hold">
                                          <p:stCondLst>
                                            <p:cond delay="2999"/>
                                          </p:stCondLst>
                                        </p:cTn>
                                        <p:tgtEl>
                                          <p:spTgt spid="31"/>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3000"/>
                                        <p:tgtEl>
                                          <p:spTgt spid="32"/>
                                        </p:tgtEl>
                                        <p:attrNameLst>
                                          <p:attrName>ppt_x</p:attrName>
                                        </p:attrNameLst>
                                      </p:cBhvr>
                                      <p:tavLst>
                                        <p:tav tm="0">
                                          <p:val>
                                            <p:strVal val="ppt_x"/>
                                          </p:val>
                                        </p:tav>
                                        <p:tav tm="100000">
                                          <p:val>
                                            <p:strVal val="0-ppt_w/2"/>
                                          </p:val>
                                        </p:tav>
                                      </p:tavLst>
                                    </p:anim>
                                    <p:anim calcmode="lin" valueType="num">
                                      <p:cBhvr additive="base">
                                        <p:cTn id="470" dur="3000"/>
                                        <p:tgtEl>
                                          <p:spTgt spid="32"/>
                                        </p:tgtEl>
                                        <p:attrNameLst>
                                          <p:attrName>ppt_y</p:attrName>
                                        </p:attrNameLst>
                                      </p:cBhvr>
                                      <p:tavLst>
                                        <p:tav tm="0">
                                          <p:val>
                                            <p:strVal val="ppt_y"/>
                                          </p:val>
                                        </p:tav>
                                        <p:tav tm="100000">
                                          <p:val>
                                            <p:strVal val="ppt_y"/>
                                          </p:val>
                                        </p:tav>
                                      </p:tavLst>
                                    </p:anim>
                                    <p:set>
                                      <p:cBhvr>
                                        <p:cTn id="471" dur="1" fill="hold">
                                          <p:stCondLst>
                                            <p:cond delay="2999"/>
                                          </p:stCondLst>
                                        </p:cTn>
                                        <p:tgtEl>
                                          <p:spTgt spid="32"/>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3000"/>
                                        <p:tgtEl>
                                          <p:spTgt spid="33"/>
                                        </p:tgtEl>
                                        <p:attrNameLst>
                                          <p:attrName>ppt_x</p:attrName>
                                        </p:attrNameLst>
                                      </p:cBhvr>
                                      <p:tavLst>
                                        <p:tav tm="0">
                                          <p:val>
                                            <p:strVal val="ppt_x"/>
                                          </p:val>
                                        </p:tav>
                                        <p:tav tm="100000">
                                          <p:val>
                                            <p:strVal val="0-ppt_w/2"/>
                                          </p:val>
                                        </p:tav>
                                      </p:tavLst>
                                    </p:anim>
                                    <p:anim calcmode="lin" valueType="num">
                                      <p:cBhvr additive="base">
                                        <p:cTn id="474" dur="3000"/>
                                        <p:tgtEl>
                                          <p:spTgt spid="33"/>
                                        </p:tgtEl>
                                        <p:attrNameLst>
                                          <p:attrName>ppt_y</p:attrName>
                                        </p:attrNameLst>
                                      </p:cBhvr>
                                      <p:tavLst>
                                        <p:tav tm="0">
                                          <p:val>
                                            <p:strVal val="ppt_y"/>
                                          </p:val>
                                        </p:tav>
                                        <p:tav tm="100000">
                                          <p:val>
                                            <p:strVal val="ppt_y"/>
                                          </p:val>
                                        </p:tav>
                                      </p:tavLst>
                                    </p:anim>
                                    <p:set>
                                      <p:cBhvr>
                                        <p:cTn id="475" dur="1" fill="hold">
                                          <p:stCondLst>
                                            <p:cond delay="2999"/>
                                          </p:stCondLst>
                                        </p:cTn>
                                        <p:tgtEl>
                                          <p:spTgt spid="33"/>
                                        </p:tgtEl>
                                        <p:attrNameLst>
                                          <p:attrName>style.visibility</p:attrName>
                                        </p:attrNameLst>
                                      </p:cBhvr>
                                      <p:to>
                                        <p:strVal val="hidden"/>
                                      </p:to>
                                    </p:set>
                                  </p:childTnLst>
                                </p:cTn>
                              </p:par>
                              <p:par>
                                <p:cTn id="476" presetID="2" presetClass="exit" presetSubtype="8" fill="hold" grpId="2" nodeType="withEffect">
                                  <p:stCondLst>
                                    <p:cond delay="0"/>
                                  </p:stCondLst>
                                  <p:childTnLst>
                                    <p:anim calcmode="lin" valueType="num">
                                      <p:cBhvr additive="base">
                                        <p:cTn id="477" dur="3000"/>
                                        <p:tgtEl>
                                          <p:spTgt spid="34"/>
                                        </p:tgtEl>
                                        <p:attrNameLst>
                                          <p:attrName>ppt_x</p:attrName>
                                        </p:attrNameLst>
                                      </p:cBhvr>
                                      <p:tavLst>
                                        <p:tav tm="0">
                                          <p:val>
                                            <p:strVal val="ppt_x"/>
                                          </p:val>
                                        </p:tav>
                                        <p:tav tm="100000">
                                          <p:val>
                                            <p:strVal val="0-ppt_w/2"/>
                                          </p:val>
                                        </p:tav>
                                      </p:tavLst>
                                    </p:anim>
                                    <p:anim calcmode="lin" valueType="num">
                                      <p:cBhvr additive="base">
                                        <p:cTn id="478" dur="3000"/>
                                        <p:tgtEl>
                                          <p:spTgt spid="34"/>
                                        </p:tgtEl>
                                        <p:attrNameLst>
                                          <p:attrName>ppt_y</p:attrName>
                                        </p:attrNameLst>
                                      </p:cBhvr>
                                      <p:tavLst>
                                        <p:tav tm="0">
                                          <p:val>
                                            <p:strVal val="ppt_y"/>
                                          </p:val>
                                        </p:tav>
                                        <p:tav tm="100000">
                                          <p:val>
                                            <p:strVal val="ppt_y"/>
                                          </p:val>
                                        </p:tav>
                                      </p:tavLst>
                                    </p:anim>
                                    <p:set>
                                      <p:cBhvr>
                                        <p:cTn id="479" dur="1" fill="hold">
                                          <p:stCondLst>
                                            <p:cond delay="2999"/>
                                          </p:stCondLst>
                                        </p:cTn>
                                        <p:tgtEl>
                                          <p:spTgt spid="34"/>
                                        </p:tgtEl>
                                        <p:attrNameLst>
                                          <p:attrName>style.visibility</p:attrName>
                                        </p:attrNameLst>
                                      </p:cBhvr>
                                      <p:to>
                                        <p:strVal val="hidden"/>
                                      </p:to>
                                    </p:set>
                                  </p:childTnLst>
                                </p:cTn>
                              </p:par>
                              <p:par>
                                <p:cTn id="480" presetID="2" presetClass="exit" presetSubtype="8" fill="hold" grpId="2" nodeType="withEffect">
                                  <p:stCondLst>
                                    <p:cond delay="0"/>
                                  </p:stCondLst>
                                  <p:childTnLst>
                                    <p:anim calcmode="lin" valueType="num">
                                      <p:cBhvr additive="base">
                                        <p:cTn id="481" dur="3000"/>
                                        <p:tgtEl>
                                          <p:spTgt spid="35"/>
                                        </p:tgtEl>
                                        <p:attrNameLst>
                                          <p:attrName>ppt_x</p:attrName>
                                        </p:attrNameLst>
                                      </p:cBhvr>
                                      <p:tavLst>
                                        <p:tav tm="0">
                                          <p:val>
                                            <p:strVal val="ppt_x"/>
                                          </p:val>
                                        </p:tav>
                                        <p:tav tm="100000">
                                          <p:val>
                                            <p:strVal val="0-ppt_w/2"/>
                                          </p:val>
                                        </p:tav>
                                      </p:tavLst>
                                    </p:anim>
                                    <p:anim calcmode="lin" valueType="num">
                                      <p:cBhvr additive="base">
                                        <p:cTn id="482" dur="3000"/>
                                        <p:tgtEl>
                                          <p:spTgt spid="35"/>
                                        </p:tgtEl>
                                        <p:attrNameLst>
                                          <p:attrName>ppt_y</p:attrName>
                                        </p:attrNameLst>
                                      </p:cBhvr>
                                      <p:tavLst>
                                        <p:tav tm="0">
                                          <p:val>
                                            <p:strVal val="ppt_y"/>
                                          </p:val>
                                        </p:tav>
                                        <p:tav tm="100000">
                                          <p:val>
                                            <p:strVal val="ppt_y"/>
                                          </p:val>
                                        </p:tav>
                                      </p:tavLst>
                                    </p:anim>
                                    <p:set>
                                      <p:cBhvr>
                                        <p:cTn id="483" dur="1" fill="hold">
                                          <p:stCondLst>
                                            <p:cond delay="2999"/>
                                          </p:stCondLst>
                                        </p:cTn>
                                        <p:tgtEl>
                                          <p:spTgt spid="35"/>
                                        </p:tgtEl>
                                        <p:attrNameLst>
                                          <p:attrName>style.visibility</p:attrName>
                                        </p:attrNameLst>
                                      </p:cBhvr>
                                      <p:to>
                                        <p:strVal val="hidden"/>
                                      </p:to>
                                    </p:set>
                                  </p:childTnLst>
                                </p:cTn>
                              </p:par>
                              <p:par>
                                <p:cTn id="484" presetID="2" presetClass="exit" presetSubtype="8" fill="hold" grpId="2" nodeType="withEffect">
                                  <p:stCondLst>
                                    <p:cond delay="0"/>
                                  </p:stCondLst>
                                  <p:childTnLst>
                                    <p:anim calcmode="lin" valueType="num">
                                      <p:cBhvr additive="base">
                                        <p:cTn id="485" dur="3000"/>
                                        <p:tgtEl>
                                          <p:spTgt spid="36"/>
                                        </p:tgtEl>
                                        <p:attrNameLst>
                                          <p:attrName>ppt_x</p:attrName>
                                        </p:attrNameLst>
                                      </p:cBhvr>
                                      <p:tavLst>
                                        <p:tav tm="0">
                                          <p:val>
                                            <p:strVal val="ppt_x"/>
                                          </p:val>
                                        </p:tav>
                                        <p:tav tm="100000">
                                          <p:val>
                                            <p:strVal val="0-ppt_w/2"/>
                                          </p:val>
                                        </p:tav>
                                      </p:tavLst>
                                    </p:anim>
                                    <p:anim calcmode="lin" valueType="num">
                                      <p:cBhvr additive="base">
                                        <p:cTn id="486" dur="3000"/>
                                        <p:tgtEl>
                                          <p:spTgt spid="36"/>
                                        </p:tgtEl>
                                        <p:attrNameLst>
                                          <p:attrName>ppt_y</p:attrName>
                                        </p:attrNameLst>
                                      </p:cBhvr>
                                      <p:tavLst>
                                        <p:tav tm="0">
                                          <p:val>
                                            <p:strVal val="ppt_y"/>
                                          </p:val>
                                        </p:tav>
                                        <p:tav tm="100000">
                                          <p:val>
                                            <p:strVal val="ppt_y"/>
                                          </p:val>
                                        </p:tav>
                                      </p:tavLst>
                                    </p:anim>
                                    <p:set>
                                      <p:cBhvr>
                                        <p:cTn id="487" dur="1" fill="hold">
                                          <p:stCondLst>
                                            <p:cond delay="2999"/>
                                          </p:stCondLst>
                                        </p:cTn>
                                        <p:tgtEl>
                                          <p:spTgt spid="36"/>
                                        </p:tgtEl>
                                        <p:attrNameLst>
                                          <p:attrName>style.visibility</p:attrName>
                                        </p:attrNameLst>
                                      </p:cBhvr>
                                      <p:to>
                                        <p:strVal val="hidden"/>
                                      </p:to>
                                    </p:set>
                                  </p:childTnLst>
                                </p:cTn>
                              </p:par>
                              <p:par>
                                <p:cTn id="488" presetID="19" presetClass="exit" presetSubtype="10" fill="hold" grpId="3" nodeType="withEffect">
                                  <p:stCondLst>
                                    <p:cond delay="0"/>
                                  </p:stCondLst>
                                  <p:childTnLst>
                                    <p:anim calcmode="lin" valueType="num">
                                      <p:cBhvr>
                                        <p:cTn id="489" dur="3000"/>
                                        <p:tgtEl>
                                          <p:spTgt spid="6"/>
                                        </p:tgtEl>
                                        <p:attrNameLst>
                                          <p:attrName>ppt_h</p:attrName>
                                        </p:attrNameLst>
                                      </p:cBhvr>
                                      <p:tavLst>
                                        <p:tav tm="0">
                                          <p:val>
                                            <p:strVal val="ppt_h"/>
                                          </p:val>
                                        </p:tav>
                                        <p:tav tm="100000">
                                          <p:val>
                                            <p:strVal val="ppt_h"/>
                                          </p:val>
                                        </p:tav>
                                      </p:tavLst>
                                    </p:anim>
                                    <p:anim calcmode="lin" valueType="num">
                                      <p:cBhvr>
                                        <p:cTn id="490"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1" dur="1" fill="hold">
                                          <p:stCondLst>
                                            <p:cond delay="2999"/>
                                          </p:stCondLst>
                                        </p:cTn>
                                        <p:tgtEl>
                                          <p:spTgt spid="6"/>
                                        </p:tgtEl>
                                        <p:attrNameLst>
                                          <p:attrName>style.visibility</p:attrName>
                                        </p:attrNameLst>
                                      </p:cBhvr>
                                      <p:to>
                                        <p:strVal val="hidden"/>
                                      </p:to>
                                    </p:set>
                                  </p:childTnLst>
                                </p:cTn>
                              </p:par>
                              <p:par>
                                <p:cTn id="492" presetID="19" presetClass="exit" presetSubtype="5" fill="hold" grpId="3" nodeType="withEffect">
                                  <p:stCondLst>
                                    <p:cond delay="0"/>
                                  </p:stCondLst>
                                  <p:childTnLst>
                                    <p:anim calcmode="lin" valueType="num">
                                      <p:cBhvr>
                                        <p:cTn id="493" dur="3000"/>
                                        <p:tgtEl>
                                          <p:spTgt spid="8"/>
                                        </p:tgtEl>
                                        <p:attrNameLst>
                                          <p:attrName>ppt_w</p:attrName>
                                        </p:attrNameLst>
                                      </p:cBhvr>
                                      <p:tavLst>
                                        <p:tav tm="0">
                                          <p:val>
                                            <p:strVal val="ppt_w"/>
                                          </p:val>
                                        </p:tav>
                                        <p:tav tm="100000">
                                          <p:val>
                                            <p:strVal val="ppt_w"/>
                                          </p:val>
                                        </p:tav>
                                      </p:tavLst>
                                    </p:anim>
                                    <p:anim calcmode="lin" valueType="num">
                                      <p:cBhvr>
                                        <p:cTn id="494"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95" dur="1" fill="hold">
                                          <p:stCondLst>
                                            <p:cond delay="2999"/>
                                          </p:stCondLst>
                                        </p:cTn>
                                        <p:tgtEl>
                                          <p:spTgt spid="8"/>
                                        </p:tgtEl>
                                        <p:attrNameLst>
                                          <p:attrName>style.visibility</p:attrName>
                                        </p:attrNameLst>
                                      </p:cBhvr>
                                      <p:to>
                                        <p:strVal val="hidden"/>
                                      </p:to>
                                    </p:set>
                                  </p:childTnLst>
                                </p:cTn>
                              </p:par>
                              <p:par>
                                <p:cTn id="496" presetID="19" presetClass="exit" presetSubtype="10" fill="hold" grpId="3" nodeType="withEffect">
                                  <p:stCondLst>
                                    <p:cond delay="0"/>
                                  </p:stCondLst>
                                  <p:childTnLst>
                                    <p:anim calcmode="lin" valueType="num">
                                      <p:cBhvr>
                                        <p:cTn id="497" dur="3000"/>
                                        <p:tgtEl>
                                          <p:spTgt spid="9"/>
                                        </p:tgtEl>
                                        <p:attrNameLst>
                                          <p:attrName>ppt_h</p:attrName>
                                        </p:attrNameLst>
                                      </p:cBhvr>
                                      <p:tavLst>
                                        <p:tav tm="0">
                                          <p:val>
                                            <p:strVal val="ppt_h"/>
                                          </p:val>
                                        </p:tav>
                                        <p:tav tm="100000">
                                          <p:val>
                                            <p:strVal val="ppt_h"/>
                                          </p:val>
                                        </p:tav>
                                      </p:tavLst>
                                    </p:anim>
                                    <p:anim calcmode="lin" valueType="num">
                                      <p:cBhvr>
                                        <p:cTn id="49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9" dur="1" fill="hold">
                                          <p:stCondLst>
                                            <p:cond delay="2999"/>
                                          </p:stCondLst>
                                        </p:cTn>
                                        <p:tgtEl>
                                          <p:spTgt spid="9"/>
                                        </p:tgtEl>
                                        <p:attrNameLst>
                                          <p:attrName>style.visibility</p:attrName>
                                        </p:attrNameLst>
                                      </p:cBhvr>
                                      <p:to>
                                        <p:strVal val="hidden"/>
                                      </p:to>
                                    </p:set>
                                  </p:childTnLst>
                                </p:cTn>
                              </p:par>
                              <p:par>
                                <p:cTn id="500" presetID="19" presetClass="exit" presetSubtype="5" fill="hold" grpId="3" nodeType="withEffect">
                                  <p:stCondLst>
                                    <p:cond delay="0"/>
                                  </p:stCondLst>
                                  <p:childTnLst>
                                    <p:anim calcmode="lin" valueType="num">
                                      <p:cBhvr>
                                        <p:cTn id="501" dur="3000"/>
                                        <p:tgtEl>
                                          <p:spTgt spid="12"/>
                                        </p:tgtEl>
                                        <p:attrNameLst>
                                          <p:attrName>ppt_w</p:attrName>
                                        </p:attrNameLst>
                                      </p:cBhvr>
                                      <p:tavLst>
                                        <p:tav tm="0">
                                          <p:val>
                                            <p:strVal val="ppt_w"/>
                                          </p:val>
                                        </p:tav>
                                        <p:tav tm="100000">
                                          <p:val>
                                            <p:strVal val="ppt_w"/>
                                          </p:val>
                                        </p:tav>
                                      </p:tavLst>
                                    </p:anim>
                                    <p:anim calcmode="lin" valueType="num">
                                      <p:cBhvr>
                                        <p:cTn id="502"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03" dur="1" fill="hold">
                                          <p:stCondLst>
                                            <p:cond delay="2999"/>
                                          </p:stCondLst>
                                        </p:cTn>
                                        <p:tgtEl>
                                          <p:spTgt spid="12"/>
                                        </p:tgtEl>
                                        <p:attrNameLst>
                                          <p:attrName>style.visibility</p:attrName>
                                        </p:attrNameLst>
                                      </p:cBhvr>
                                      <p:to>
                                        <p:strVal val="hidden"/>
                                      </p:to>
                                    </p:set>
                                  </p:childTnLst>
                                </p:cTn>
                              </p:par>
                              <p:par>
                                <p:cTn id="504" presetID="19" presetClass="exit" presetSubtype="10" fill="hold" grpId="3" nodeType="withEffect">
                                  <p:stCondLst>
                                    <p:cond delay="0"/>
                                  </p:stCondLst>
                                  <p:childTnLst>
                                    <p:anim calcmode="lin" valueType="num">
                                      <p:cBhvr>
                                        <p:cTn id="505" dur="3000"/>
                                        <p:tgtEl>
                                          <p:spTgt spid="18"/>
                                        </p:tgtEl>
                                        <p:attrNameLst>
                                          <p:attrName>ppt_h</p:attrName>
                                        </p:attrNameLst>
                                      </p:cBhvr>
                                      <p:tavLst>
                                        <p:tav tm="0">
                                          <p:val>
                                            <p:strVal val="ppt_h"/>
                                          </p:val>
                                        </p:tav>
                                        <p:tav tm="100000">
                                          <p:val>
                                            <p:strVal val="ppt_h"/>
                                          </p:val>
                                        </p:tav>
                                      </p:tavLst>
                                    </p:anim>
                                    <p:anim calcmode="lin" valueType="num">
                                      <p:cBhvr>
                                        <p:cTn id="506"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7" dur="1" fill="hold">
                                          <p:stCondLst>
                                            <p:cond delay="2999"/>
                                          </p:stCondLst>
                                        </p:cTn>
                                        <p:tgtEl>
                                          <p:spTgt spid="18"/>
                                        </p:tgtEl>
                                        <p:attrNameLst>
                                          <p:attrName>style.visibility</p:attrName>
                                        </p:attrNameLst>
                                      </p:cBhvr>
                                      <p:to>
                                        <p:strVal val="hidden"/>
                                      </p:to>
                                    </p:set>
                                  </p:childTnLst>
                                </p:cTn>
                              </p:par>
                              <p:par>
                                <p:cTn id="508" presetID="19" presetClass="exit" presetSubtype="5" fill="hold" grpId="3" nodeType="withEffect">
                                  <p:stCondLst>
                                    <p:cond delay="0"/>
                                  </p:stCondLst>
                                  <p:childTnLst>
                                    <p:anim calcmode="lin" valueType="num">
                                      <p:cBhvr>
                                        <p:cTn id="509" dur="3000"/>
                                        <p:tgtEl>
                                          <p:spTgt spid="19"/>
                                        </p:tgtEl>
                                        <p:attrNameLst>
                                          <p:attrName>ppt_w</p:attrName>
                                        </p:attrNameLst>
                                      </p:cBhvr>
                                      <p:tavLst>
                                        <p:tav tm="0">
                                          <p:val>
                                            <p:strVal val="ppt_w"/>
                                          </p:val>
                                        </p:tav>
                                        <p:tav tm="100000">
                                          <p:val>
                                            <p:strVal val="ppt_w"/>
                                          </p:val>
                                        </p:tav>
                                      </p:tavLst>
                                    </p:anim>
                                    <p:anim calcmode="lin" valueType="num">
                                      <p:cBhvr>
                                        <p:cTn id="510"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11" dur="1" fill="hold">
                                          <p:stCondLst>
                                            <p:cond delay="2999"/>
                                          </p:stCondLst>
                                        </p:cTn>
                                        <p:tgtEl>
                                          <p:spTgt spid="19"/>
                                        </p:tgtEl>
                                        <p:attrNameLst>
                                          <p:attrName>style.visibility</p:attrName>
                                        </p:attrNameLst>
                                      </p:cBhvr>
                                      <p:to>
                                        <p:strVal val="hidden"/>
                                      </p:to>
                                    </p:set>
                                  </p:childTnLst>
                                </p:cTn>
                              </p:par>
                              <p:par>
                                <p:cTn id="512" presetID="19" presetClass="exit" presetSubtype="10" fill="hold" grpId="3" nodeType="withEffect">
                                  <p:stCondLst>
                                    <p:cond delay="0"/>
                                  </p:stCondLst>
                                  <p:childTnLst>
                                    <p:anim calcmode="lin" valueType="num">
                                      <p:cBhvr>
                                        <p:cTn id="513" dur="3000"/>
                                        <p:tgtEl>
                                          <p:spTgt spid="20"/>
                                        </p:tgtEl>
                                        <p:attrNameLst>
                                          <p:attrName>ppt_h</p:attrName>
                                        </p:attrNameLst>
                                      </p:cBhvr>
                                      <p:tavLst>
                                        <p:tav tm="0">
                                          <p:val>
                                            <p:strVal val="ppt_h"/>
                                          </p:val>
                                        </p:tav>
                                        <p:tav tm="100000">
                                          <p:val>
                                            <p:strVal val="ppt_h"/>
                                          </p:val>
                                        </p:tav>
                                      </p:tavLst>
                                    </p:anim>
                                    <p:anim calcmode="lin" valueType="num">
                                      <p:cBhvr>
                                        <p:cTn id="514"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15" dur="1" fill="hold">
                                          <p:stCondLst>
                                            <p:cond delay="2999"/>
                                          </p:stCondLst>
                                        </p:cTn>
                                        <p:tgtEl>
                                          <p:spTgt spid="20"/>
                                        </p:tgtEl>
                                        <p:attrNameLst>
                                          <p:attrName>style.visibility</p:attrName>
                                        </p:attrNameLst>
                                      </p:cBhvr>
                                      <p:to>
                                        <p:strVal val="hidden"/>
                                      </p:to>
                                    </p:set>
                                  </p:childTnLst>
                                </p:cTn>
                              </p:par>
                              <p:par>
                                <p:cTn id="516" presetID="19" presetClass="exit" presetSubtype="5" fill="hold" grpId="3" nodeType="withEffect">
                                  <p:stCondLst>
                                    <p:cond delay="0"/>
                                  </p:stCondLst>
                                  <p:childTnLst>
                                    <p:anim calcmode="lin" valueType="num">
                                      <p:cBhvr>
                                        <p:cTn id="517" dur="3000"/>
                                        <p:tgtEl>
                                          <p:spTgt spid="21"/>
                                        </p:tgtEl>
                                        <p:attrNameLst>
                                          <p:attrName>ppt_w</p:attrName>
                                        </p:attrNameLst>
                                      </p:cBhvr>
                                      <p:tavLst>
                                        <p:tav tm="0">
                                          <p:val>
                                            <p:strVal val="ppt_w"/>
                                          </p:val>
                                        </p:tav>
                                        <p:tav tm="100000">
                                          <p:val>
                                            <p:strVal val="ppt_w"/>
                                          </p:val>
                                        </p:tav>
                                      </p:tavLst>
                                    </p:anim>
                                    <p:anim calcmode="lin" valueType="num">
                                      <p:cBhvr>
                                        <p:cTn id="518"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19" dur="1" fill="hold">
                                          <p:stCondLst>
                                            <p:cond delay="2999"/>
                                          </p:stCondLst>
                                        </p:cTn>
                                        <p:tgtEl>
                                          <p:spTgt spid="21"/>
                                        </p:tgtEl>
                                        <p:attrNameLst>
                                          <p:attrName>style.visibility</p:attrName>
                                        </p:attrNameLst>
                                      </p:cBhvr>
                                      <p:to>
                                        <p:strVal val="hidden"/>
                                      </p:to>
                                    </p:set>
                                  </p:childTnLst>
                                </p:cTn>
                              </p:par>
                              <p:par>
                                <p:cTn id="520" presetID="19" presetClass="exit" presetSubtype="10" fill="hold" grpId="3" nodeType="withEffect">
                                  <p:stCondLst>
                                    <p:cond delay="0"/>
                                  </p:stCondLst>
                                  <p:childTnLst>
                                    <p:anim calcmode="lin" valueType="num">
                                      <p:cBhvr>
                                        <p:cTn id="521" dur="3000"/>
                                        <p:tgtEl>
                                          <p:spTgt spid="22"/>
                                        </p:tgtEl>
                                        <p:attrNameLst>
                                          <p:attrName>ppt_h</p:attrName>
                                        </p:attrNameLst>
                                      </p:cBhvr>
                                      <p:tavLst>
                                        <p:tav tm="0">
                                          <p:val>
                                            <p:strVal val="ppt_h"/>
                                          </p:val>
                                        </p:tav>
                                        <p:tav tm="100000">
                                          <p:val>
                                            <p:strVal val="ppt_h"/>
                                          </p:val>
                                        </p:tav>
                                      </p:tavLst>
                                    </p:anim>
                                    <p:anim calcmode="lin" valueType="num">
                                      <p:cBhvr>
                                        <p:cTn id="522"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3" dur="1" fill="hold">
                                          <p:stCondLst>
                                            <p:cond delay="2999"/>
                                          </p:stCondLst>
                                        </p:cTn>
                                        <p:tgtEl>
                                          <p:spTgt spid="22"/>
                                        </p:tgtEl>
                                        <p:attrNameLst>
                                          <p:attrName>style.visibility</p:attrName>
                                        </p:attrNameLst>
                                      </p:cBhvr>
                                      <p:to>
                                        <p:strVal val="hidden"/>
                                      </p:to>
                                    </p:set>
                                  </p:childTnLst>
                                </p:cTn>
                              </p:par>
                              <p:par>
                                <p:cTn id="524" presetID="19" presetClass="exit" presetSubtype="5" fill="hold" grpId="3" nodeType="withEffect">
                                  <p:stCondLst>
                                    <p:cond delay="0"/>
                                  </p:stCondLst>
                                  <p:childTnLst>
                                    <p:anim calcmode="lin" valueType="num">
                                      <p:cBhvr>
                                        <p:cTn id="525" dur="3000"/>
                                        <p:tgtEl>
                                          <p:spTgt spid="30"/>
                                        </p:tgtEl>
                                        <p:attrNameLst>
                                          <p:attrName>ppt_w</p:attrName>
                                        </p:attrNameLst>
                                      </p:cBhvr>
                                      <p:tavLst>
                                        <p:tav tm="0">
                                          <p:val>
                                            <p:strVal val="ppt_w"/>
                                          </p:val>
                                        </p:tav>
                                        <p:tav tm="100000">
                                          <p:val>
                                            <p:strVal val="ppt_w"/>
                                          </p:val>
                                        </p:tav>
                                      </p:tavLst>
                                    </p:anim>
                                    <p:anim calcmode="lin" valueType="num">
                                      <p:cBhvr>
                                        <p:cTn id="526"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27" dur="1" fill="hold">
                                          <p:stCondLst>
                                            <p:cond delay="2999"/>
                                          </p:stCondLst>
                                        </p:cTn>
                                        <p:tgtEl>
                                          <p:spTgt spid="30"/>
                                        </p:tgtEl>
                                        <p:attrNameLst>
                                          <p:attrName>style.visibility</p:attrName>
                                        </p:attrNameLst>
                                      </p:cBhvr>
                                      <p:to>
                                        <p:strVal val="hidden"/>
                                      </p:to>
                                    </p:set>
                                  </p:childTnLst>
                                </p:cTn>
                              </p:par>
                              <p:par>
                                <p:cTn id="528" presetID="19" presetClass="exit" presetSubtype="10" fill="hold" grpId="3" nodeType="withEffect">
                                  <p:stCondLst>
                                    <p:cond delay="0"/>
                                  </p:stCondLst>
                                  <p:childTnLst>
                                    <p:anim calcmode="lin" valueType="num">
                                      <p:cBhvr>
                                        <p:cTn id="529" dur="3000"/>
                                        <p:tgtEl>
                                          <p:spTgt spid="31"/>
                                        </p:tgtEl>
                                        <p:attrNameLst>
                                          <p:attrName>ppt_h</p:attrName>
                                        </p:attrNameLst>
                                      </p:cBhvr>
                                      <p:tavLst>
                                        <p:tav tm="0">
                                          <p:val>
                                            <p:strVal val="ppt_h"/>
                                          </p:val>
                                        </p:tav>
                                        <p:tav tm="100000">
                                          <p:val>
                                            <p:strVal val="ppt_h"/>
                                          </p:val>
                                        </p:tav>
                                      </p:tavLst>
                                    </p:anim>
                                    <p:anim calcmode="lin" valueType="num">
                                      <p:cBhvr>
                                        <p:cTn id="530" dur="3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1" dur="1" fill="hold">
                                          <p:stCondLst>
                                            <p:cond delay="2999"/>
                                          </p:stCondLst>
                                        </p:cTn>
                                        <p:tgtEl>
                                          <p:spTgt spid="31"/>
                                        </p:tgtEl>
                                        <p:attrNameLst>
                                          <p:attrName>style.visibility</p:attrName>
                                        </p:attrNameLst>
                                      </p:cBhvr>
                                      <p:to>
                                        <p:strVal val="hidden"/>
                                      </p:to>
                                    </p:set>
                                  </p:childTnLst>
                                </p:cTn>
                              </p:par>
                              <p:par>
                                <p:cTn id="532" presetID="19" presetClass="exit" presetSubtype="5" fill="hold" grpId="3" nodeType="withEffect">
                                  <p:stCondLst>
                                    <p:cond delay="0"/>
                                  </p:stCondLst>
                                  <p:childTnLst>
                                    <p:anim calcmode="lin" valueType="num">
                                      <p:cBhvr>
                                        <p:cTn id="533" dur="3000"/>
                                        <p:tgtEl>
                                          <p:spTgt spid="32"/>
                                        </p:tgtEl>
                                        <p:attrNameLst>
                                          <p:attrName>ppt_w</p:attrName>
                                        </p:attrNameLst>
                                      </p:cBhvr>
                                      <p:tavLst>
                                        <p:tav tm="0">
                                          <p:val>
                                            <p:strVal val="ppt_w"/>
                                          </p:val>
                                        </p:tav>
                                        <p:tav tm="100000">
                                          <p:val>
                                            <p:strVal val="ppt_w"/>
                                          </p:val>
                                        </p:tav>
                                      </p:tavLst>
                                    </p:anim>
                                    <p:anim calcmode="lin" valueType="num">
                                      <p:cBhvr>
                                        <p:cTn id="534"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35" dur="1" fill="hold">
                                          <p:stCondLst>
                                            <p:cond delay="2999"/>
                                          </p:stCondLst>
                                        </p:cTn>
                                        <p:tgtEl>
                                          <p:spTgt spid="32"/>
                                        </p:tgtEl>
                                        <p:attrNameLst>
                                          <p:attrName>style.visibility</p:attrName>
                                        </p:attrNameLst>
                                      </p:cBhvr>
                                      <p:to>
                                        <p:strVal val="hidden"/>
                                      </p:to>
                                    </p:set>
                                  </p:childTnLst>
                                </p:cTn>
                              </p:par>
                              <p:par>
                                <p:cTn id="536" presetID="19" presetClass="exit" presetSubtype="10" fill="hold" grpId="3" nodeType="withEffect">
                                  <p:stCondLst>
                                    <p:cond delay="0"/>
                                  </p:stCondLst>
                                  <p:childTnLst>
                                    <p:anim calcmode="lin" valueType="num">
                                      <p:cBhvr>
                                        <p:cTn id="537" dur="3000"/>
                                        <p:tgtEl>
                                          <p:spTgt spid="33"/>
                                        </p:tgtEl>
                                        <p:attrNameLst>
                                          <p:attrName>ppt_h</p:attrName>
                                        </p:attrNameLst>
                                      </p:cBhvr>
                                      <p:tavLst>
                                        <p:tav tm="0">
                                          <p:val>
                                            <p:strVal val="ppt_h"/>
                                          </p:val>
                                        </p:tav>
                                        <p:tav tm="100000">
                                          <p:val>
                                            <p:strVal val="ppt_h"/>
                                          </p:val>
                                        </p:tav>
                                      </p:tavLst>
                                    </p:anim>
                                    <p:anim calcmode="lin" valueType="num">
                                      <p:cBhvr>
                                        <p:cTn id="538" dur="3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9" dur="1" fill="hold">
                                          <p:stCondLst>
                                            <p:cond delay="2999"/>
                                          </p:stCondLst>
                                        </p:cTn>
                                        <p:tgtEl>
                                          <p:spTgt spid="33"/>
                                        </p:tgtEl>
                                        <p:attrNameLst>
                                          <p:attrName>style.visibility</p:attrName>
                                        </p:attrNameLst>
                                      </p:cBhvr>
                                      <p:to>
                                        <p:strVal val="hidden"/>
                                      </p:to>
                                    </p:set>
                                  </p:childTnLst>
                                </p:cTn>
                              </p:par>
                              <p:par>
                                <p:cTn id="540" presetID="19" presetClass="exit" presetSubtype="5" fill="hold" grpId="3" nodeType="withEffect">
                                  <p:stCondLst>
                                    <p:cond delay="0"/>
                                  </p:stCondLst>
                                  <p:childTnLst>
                                    <p:anim calcmode="lin" valueType="num">
                                      <p:cBhvr>
                                        <p:cTn id="541" dur="3000"/>
                                        <p:tgtEl>
                                          <p:spTgt spid="34"/>
                                        </p:tgtEl>
                                        <p:attrNameLst>
                                          <p:attrName>ppt_w</p:attrName>
                                        </p:attrNameLst>
                                      </p:cBhvr>
                                      <p:tavLst>
                                        <p:tav tm="0">
                                          <p:val>
                                            <p:strVal val="ppt_w"/>
                                          </p:val>
                                        </p:tav>
                                        <p:tav tm="100000">
                                          <p:val>
                                            <p:strVal val="ppt_w"/>
                                          </p:val>
                                        </p:tav>
                                      </p:tavLst>
                                    </p:anim>
                                    <p:anim calcmode="lin" valueType="num">
                                      <p:cBhvr>
                                        <p:cTn id="542"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3" dur="1" fill="hold">
                                          <p:stCondLst>
                                            <p:cond delay="2999"/>
                                          </p:stCondLst>
                                        </p:cTn>
                                        <p:tgtEl>
                                          <p:spTgt spid="34"/>
                                        </p:tgtEl>
                                        <p:attrNameLst>
                                          <p:attrName>style.visibility</p:attrName>
                                        </p:attrNameLst>
                                      </p:cBhvr>
                                      <p:to>
                                        <p:strVal val="hidden"/>
                                      </p:to>
                                    </p:set>
                                  </p:childTnLst>
                                </p:cTn>
                              </p:par>
                              <p:par>
                                <p:cTn id="544" presetID="19" presetClass="exit" presetSubtype="10" fill="hold" grpId="3" nodeType="withEffect">
                                  <p:stCondLst>
                                    <p:cond delay="0"/>
                                  </p:stCondLst>
                                  <p:childTnLst>
                                    <p:anim calcmode="lin" valueType="num">
                                      <p:cBhvr>
                                        <p:cTn id="545" dur="3000"/>
                                        <p:tgtEl>
                                          <p:spTgt spid="35"/>
                                        </p:tgtEl>
                                        <p:attrNameLst>
                                          <p:attrName>ppt_h</p:attrName>
                                        </p:attrNameLst>
                                      </p:cBhvr>
                                      <p:tavLst>
                                        <p:tav tm="0">
                                          <p:val>
                                            <p:strVal val="ppt_h"/>
                                          </p:val>
                                        </p:tav>
                                        <p:tav tm="100000">
                                          <p:val>
                                            <p:strVal val="ppt_h"/>
                                          </p:val>
                                        </p:tav>
                                      </p:tavLst>
                                    </p:anim>
                                    <p:anim calcmode="lin" valueType="num">
                                      <p:cBhvr>
                                        <p:cTn id="546" dur="3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7" dur="1" fill="hold">
                                          <p:stCondLst>
                                            <p:cond delay="2999"/>
                                          </p:stCondLst>
                                        </p:cTn>
                                        <p:tgtEl>
                                          <p:spTgt spid="35"/>
                                        </p:tgtEl>
                                        <p:attrNameLst>
                                          <p:attrName>style.visibility</p:attrName>
                                        </p:attrNameLst>
                                      </p:cBhvr>
                                      <p:to>
                                        <p:strVal val="hidden"/>
                                      </p:to>
                                    </p:set>
                                  </p:childTnLst>
                                </p:cTn>
                              </p:par>
                              <p:par>
                                <p:cTn id="548" presetID="19" presetClass="exit" presetSubtype="5" fill="hold" grpId="3" nodeType="withEffect">
                                  <p:stCondLst>
                                    <p:cond delay="0"/>
                                  </p:stCondLst>
                                  <p:childTnLst>
                                    <p:anim calcmode="lin" valueType="num">
                                      <p:cBhvr>
                                        <p:cTn id="549" dur="3000"/>
                                        <p:tgtEl>
                                          <p:spTgt spid="36"/>
                                        </p:tgtEl>
                                        <p:attrNameLst>
                                          <p:attrName>ppt_w</p:attrName>
                                        </p:attrNameLst>
                                      </p:cBhvr>
                                      <p:tavLst>
                                        <p:tav tm="0">
                                          <p:val>
                                            <p:strVal val="ppt_w"/>
                                          </p:val>
                                        </p:tav>
                                        <p:tav tm="100000">
                                          <p:val>
                                            <p:strVal val="ppt_w"/>
                                          </p:val>
                                        </p:tav>
                                      </p:tavLst>
                                    </p:anim>
                                    <p:anim calcmode="lin" valueType="num">
                                      <p:cBhvr>
                                        <p:cTn id="550"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1" dur="1" fill="hold">
                                          <p:stCondLst>
                                            <p:cond delay="2999"/>
                                          </p:stCondLst>
                                        </p:cTn>
                                        <p:tgtEl>
                                          <p:spTgt spid="36"/>
                                        </p:tgtEl>
                                        <p:attrNameLst>
                                          <p:attrName>style.visibility</p:attrName>
                                        </p:attrNameLst>
                                      </p:cBhvr>
                                      <p:to>
                                        <p:strVal val="hidden"/>
                                      </p:to>
                                    </p:set>
                                  </p:childTnLst>
                                </p:cTn>
                              </p:par>
                              <p:par>
                                <p:cTn id="552" presetID="19" presetClass="exit" presetSubtype="5" fill="hold" grpId="3" nodeType="withEffect">
                                  <p:stCondLst>
                                    <p:cond delay="0"/>
                                  </p:stCondLst>
                                  <p:childTnLst>
                                    <p:anim calcmode="lin" valueType="num">
                                      <p:cBhvr>
                                        <p:cTn id="553" dur="3000"/>
                                        <p:tgtEl>
                                          <p:spTgt spid="5"/>
                                        </p:tgtEl>
                                        <p:attrNameLst>
                                          <p:attrName>ppt_w</p:attrName>
                                        </p:attrNameLst>
                                      </p:cBhvr>
                                      <p:tavLst>
                                        <p:tav tm="0">
                                          <p:val>
                                            <p:strVal val="ppt_w"/>
                                          </p:val>
                                        </p:tav>
                                        <p:tav tm="100000">
                                          <p:val>
                                            <p:strVal val="ppt_w"/>
                                          </p:val>
                                        </p:tav>
                                      </p:tavLst>
                                    </p:anim>
                                    <p:anim calcmode="lin" valueType="num">
                                      <p:cBhvr>
                                        <p:cTn id="554"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5" dur="1" fill="hold">
                                          <p:stCondLst>
                                            <p:cond delay="2999"/>
                                          </p:stCondLst>
                                        </p:cTn>
                                        <p:tgtEl>
                                          <p:spTgt spid="5"/>
                                        </p:tgtEl>
                                        <p:attrNameLst>
                                          <p:attrName>style.visibility</p:attrName>
                                        </p:attrNameLst>
                                      </p:cBhvr>
                                      <p:to>
                                        <p:strVal val="hidden"/>
                                      </p:to>
                                    </p:set>
                                  </p:childTnLst>
                                </p:cTn>
                              </p:par>
                              <p:par>
                                <p:cTn id="556" presetID="19" presetClass="exit" presetSubtype="10" fill="hold" grpId="3" nodeType="withEffect">
                                  <p:stCondLst>
                                    <p:cond delay="0"/>
                                  </p:stCondLst>
                                  <p:childTnLst>
                                    <p:anim calcmode="lin" valueType="num">
                                      <p:cBhvr>
                                        <p:cTn id="557" dur="3000"/>
                                        <p:tgtEl>
                                          <p:spTgt spid="7"/>
                                        </p:tgtEl>
                                        <p:attrNameLst>
                                          <p:attrName>ppt_h</p:attrName>
                                        </p:attrNameLst>
                                      </p:cBhvr>
                                      <p:tavLst>
                                        <p:tav tm="0">
                                          <p:val>
                                            <p:strVal val="ppt_h"/>
                                          </p:val>
                                        </p:tav>
                                        <p:tav tm="100000">
                                          <p:val>
                                            <p:strVal val="ppt_h"/>
                                          </p:val>
                                        </p:tav>
                                      </p:tavLst>
                                    </p:anim>
                                    <p:anim calcmode="lin" valueType="num">
                                      <p:cBhvr>
                                        <p:cTn id="55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59" dur="1" fill="hold">
                                          <p:stCondLst>
                                            <p:cond delay="2999"/>
                                          </p:stCondLst>
                                        </p:cTn>
                                        <p:tgtEl>
                                          <p:spTgt spid="7"/>
                                        </p:tgtEl>
                                        <p:attrNameLst>
                                          <p:attrName>style.visibility</p:attrName>
                                        </p:attrNameLst>
                                      </p:cBhvr>
                                      <p:to>
                                        <p:strVal val="hidden"/>
                                      </p:to>
                                    </p:set>
                                  </p:childTnLst>
                                </p:cTn>
                              </p:par>
                              <p:par>
                                <p:cTn id="560" presetID="19" presetClass="exit" presetSubtype="5" fill="hold" grpId="3" nodeType="withEffect">
                                  <p:stCondLst>
                                    <p:cond delay="0"/>
                                  </p:stCondLst>
                                  <p:childTnLst>
                                    <p:anim calcmode="lin" valueType="num">
                                      <p:cBhvr>
                                        <p:cTn id="561" dur="3000"/>
                                        <p:tgtEl>
                                          <p:spTgt spid="10"/>
                                        </p:tgtEl>
                                        <p:attrNameLst>
                                          <p:attrName>ppt_w</p:attrName>
                                        </p:attrNameLst>
                                      </p:cBhvr>
                                      <p:tavLst>
                                        <p:tav tm="0">
                                          <p:val>
                                            <p:strVal val="ppt_w"/>
                                          </p:val>
                                        </p:tav>
                                        <p:tav tm="100000">
                                          <p:val>
                                            <p:strVal val="ppt_w"/>
                                          </p:val>
                                        </p:tav>
                                      </p:tavLst>
                                    </p:anim>
                                    <p:anim calcmode="lin" valueType="num">
                                      <p:cBhvr>
                                        <p:cTn id="56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3" dur="1" fill="hold">
                                          <p:stCondLst>
                                            <p:cond delay="2999"/>
                                          </p:stCondLst>
                                        </p:cTn>
                                        <p:tgtEl>
                                          <p:spTgt spid="10"/>
                                        </p:tgtEl>
                                        <p:attrNameLst>
                                          <p:attrName>style.visibility</p:attrName>
                                        </p:attrNameLst>
                                      </p:cBhvr>
                                      <p:to>
                                        <p:strVal val="hidden"/>
                                      </p:to>
                                    </p:set>
                                  </p:childTnLst>
                                </p:cTn>
                              </p:par>
                              <p:par>
                                <p:cTn id="564" presetID="19" presetClass="exit" presetSubtype="10" fill="hold" grpId="3" nodeType="withEffect">
                                  <p:stCondLst>
                                    <p:cond delay="0"/>
                                  </p:stCondLst>
                                  <p:childTnLst>
                                    <p:anim calcmode="lin" valueType="num">
                                      <p:cBhvr>
                                        <p:cTn id="565" dur="3000"/>
                                        <p:tgtEl>
                                          <p:spTgt spid="11"/>
                                        </p:tgtEl>
                                        <p:attrNameLst>
                                          <p:attrName>ppt_h</p:attrName>
                                        </p:attrNameLst>
                                      </p:cBhvr>
                                      <p:tavLst>
                                        <p:tav tm="0">
                                          <p:val>
                                            <p:strVal val="ppt_h"/>
                                          </p:val>
                                        </p:tav>
                                        <p:tav tm="100000">
                                          <p:val>
                                            <p:strVal val="ppt_h"/>
                                          </p:val>
                                        </p:tav>
                                      </p:tavLst>
                                    </p:anim>
                                    <p:anim calcmode="lin" valueType="num">
                                      <p:cBhvr>
                                        <p:cTn id="566"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7" dur="1" fill="hold">
                                          <p:stCondLst>
                                            <p:cond delay="2999"/>
                                          </p:stCondLst>
                                        </p:cTn>
                                        <p:tgtEl>
                                          <p:spTgt spid="11"/>
                                        </p:tgtEl>
                                        <p:attrNameLst>
                                          <p:attrName>style.visibility</p:attrName>
                                        </p:attrNameLst>
                                      </p:cBhvr>
                                      <p:to>
                                        <p:strVal val="hidden"/>
                                      </p:to>
                                    </p:set>
                                  </p:childTnLst>
                                </p:cTn>
                              </p:par>
                              <p:par>
                                <p:cTn id="568" presetID="19" presetClass="exit" presetSubtype="5" fill="hold" grpId="3" nodeType="withEffect">
                                  <p:stCondLst>
                                    <p:cond delay="0"/>
                                  </p:stCondLst>
                                  <p:childTnLst>
                                    <p:anim calcmode="lin" valueType="num">
                                      <p:cBhvr>
                                        <p:cTn id="569" dur="3000"/>
                                        <p:tgtEl>
                                          <p:spTgt spid="13"/>
                                        </p:tgtEl>
                                        <p:attrNameLst>
                                          <p:attrName>ppt_w</p:attrName>
                                        </p:attrNameLst>
                                      </p:cBhvr>
                                      <p:tavLst>
                                        <p:tav tm="0">
                                          <p:val>
                                            <p:strVal val="ppt_w"/>
                                          </p:val>
                                        </p:tav>
                                        <p:tav tm="100000">
                                          <p:val>
                                            <p:strVal val="ppt_w"/>
                                          </p:val>
                                        </p:tav>
                                      </p:tavLst>
                                    </p:anim>
                                    <p:anim calcmode="lin" valueType="num">
                                      <p:cBhvr>
                                        <p:cTn id="570"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1" dur="1" fill="hold">
                                          <p:stCondLst>
                                            <p:cond delay="2999"/>
                                          </p:stCondLst>
                                        </p:cTn>
                                        <p:tgtEl>
                                          <p:spTgt spid="13"/>
                                        </p:tgtEl>
                                        <p:attrNameLst>
                                          <p:attrName>style.visibility</p:attrName>
                                        </p:attrNameLst>
                                      </p:cBhvr>
                                      <p:to>
                                        <p:strVal val="hidden"/>
                                      </p:to>
                                    </p:set>
                                  </p:childTnLst>
                                </p:cTn>
                              </p:par>
                              <p:par>
                                <p:cTn id="572" presetID="19" presetClass="exit" presetSubtype="10" fill="hold" grpId="3" nodeType="withEffect">
                                  <p:stCondLst>
                                    <p:cond delay="0"/>
                                  </p:stCondLst>
                                  <p:childTnLst>
                                    <p:anim calcmode="lin" valueType="num">
                                      <p:cBhvr>
                                        <p:cTn id="573" dur="3000"/>
                                        <p:tgtEl>
                                          <p:spTgt spid="14"/>
                                        </p:tgtEl>
                                        <p:attrNameLst>
                                          <p:attrName>ppt_h</p:attrName>
                                        </p:attrNameLst>
                                      </p:cBhvr>
                                      <p:tavLst>
                                        <p:tav tm="0">
                                          <p:val>
                                            <p:strVal val="ppt_h"/>
                                          </p:val>
                                        </p:tav>
                                        <p:tav tm="100000">
                                          <p:val>
                                            <p:strVal val="ppt_h"/>
                                          </p:val>
                                        </p:tav>
                                      </p:tavLst>
                                    </p:anim>
                                    <p:anim calcmode="lin" valueType="num">
                                      <p:cBhvr>
                                        <p:cTn id="574"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75" dur="1" fill="hold">
                                          <p:stCondLst>
                                            <p:cond delay="2999"/>
                                          </p:stCondLst>
                                        </p:cTn>
                                        <p:tgtEl>
                                          <p:spTgt spid="14"/>
                                        </p:tgtEl>
                                        <p:attrNameLst>
                                          <p:attrName>style.visibility</p:attrName>
                                        </p:attrNameLst>
                                      </p:cBhvr>
                                      <p:to>
                                        <p:strVal val="hidden"/>
                                      </p:to>
                                    </p:set>
                                  </p:childTnLst>
                                </p:cTn>
                              </p:par>
                              <p:par>
                                <p:cTn id="576" presetID="19" presetClass="exit" presetSubtype="5" fill="hold" grpId="3" nodeType="withEffect">
                                  <p:stCondLst>
                                    <p:cond delay="0"/>
                                  </p:stCondLst>
                                  <p:childTnLst>
                                    <p:anim calcmode="lin" valueType="num">
                                      <p:cBhvr>
                                        <p:cTn id="577" dur="3000"/>
                                        <p:tgtEl>
                                          <p:spTgt spid="15"/>
                                        </p:tgtEl>
                                        <p:attrNameLst>
                                          <p:attrName>ppt_w</p:attrName>
                                        </p:attrNameLst>
                                      </p:cBhvr>
                                      <p:tavLst>
                                        <p:tav tm="0">
                                          <p:val>
                                            <p:strVal val="ppt_w"/>
                                          </p:val>
                                        </p:tav>
                                        <p:tav tm="100000">
                                          <p:val>
                                            <p:strVal val="ppt_w"/>
                                          </p:val>
                                        </p:tav>
                                      </p:tavLst>
                                    </p:anim>
                                    <p:anim calcmode="lin" valueType="num">
                                      <p:cBhvr>
                                        <p:cTn id="578"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9" dur="1" fill="hold">
                                          <p:stCondLst>
                                            <p:cond delay="2999"/>
                                          </p:stCondLst>
                                        </p:cTn>
                                        <p:tgtEl>
                                          <p:spTgt spid="15"/>
                                        </p:tgtEl>
                                        <p:attrNameLst>
                                          <p:attrName>style.visibility</p:attrName>
                                        </p:attrNameLst>
                                      </p:cBhvr>
                                      <p:to>
                                        <p:strVal val="hidden"/>
                                      </p:to>
                                    </p:set>
                                  </p:childTnLst>
                                </p:cTn>
                              </p:par>
                              <p:par>
                                <p:cTn id="580" presetID="19" presetClass="exit" presetSubtype="10" fill="hold" grpId="3" nodeType="withEffect">
                                  <p:stCondLst>
                                    <p:cond delay="0"/>
                                  </p:stCondLst>
                                  <p:childTnLst>
                                    <p:anim calcmode="lin" valueType="num">
                                      <p:cBhvr>
                                        <p:cTn id="581" dur="3000"/>
                                        <p:tgtEl>
                                          <p:spTgt spid="16"/>
                                        </p:tgtEl>
                                        <p:attrNameLst>
                                          <p:attrName>ppt_h</p:attrName>
                                        </p:attrNameLst>
                                      </p:cBhvr>
                                      <p:tavLst>
                                        <p:tav tm="0">
                                          <p:val>
                                            <p:strVal val="ppt_h"/>
                                          </p:val>
                                        </p:tav>
                                        <p:tav tm="100000">
                                          <p:val>
                                            <p:strVal val="ppt_h"/>
                                          </p:val>
                                        </p:tav>
                                      </p:tavLst>
                                    </p:anim>
                                    <p:anim calcmode="lin" valueType="num">
                                      <p:cBhvr>
                                        <p:cTn id="582"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3" dur="1" fill="hold">
                                          <p:stCondLst>
                                            <p:cond delay="2999"/>
                                          </p:stCondLst>
                                        </p:cTn>
                                        <p:tgtEl>
                                          <p:spTgt spid="16"/>
                                        </p:tgtEl>
                                        <p:attrNameLst>
                                          <p:attrName>style.visibility</p:attrName>
                                        </p:attrNameLst>
                                      </p:cBhvr>
                                      <p:to>
                                        <p:strVal val="hidden"/>
                                      </p:to>
                                    </p:set>
                                  </p:childTnLst>
                                </p:cTn>
                              </p:par>
                              <p:par>
                                <p:cTn id="584" presetID="19" presetClass="exit" presetSubtype="5" fill="hold" grpId="3" nodeType="withEffect">
                                  <p:stCondLst>
                                    <p:cond delay="0"/>
                                  </p:stCondLst>
                                  <p:childTnLst>
                                    <p:anim calcmode="lin" valueType="num">
                                      <p:cBhvr>
                                        <p:cTn id="585" dur="3000"/>
                                        <p:tgtEl>
                                          <p:spTgt spid="17"/>
                                        </p:tgtEl>
                                        <p:attrNameLst>
                                          <p:attrName>ppt_w</p:attrName>
                                        </p:attrNameLst>
                                      </p:cBhvr>
                                      <p:tavLst>
                                        <p:tav tm="0">
                                          <p:val>
                                            <p:strVal val="ppt_w"/>
                                          </p:val>
                                        </p:tav>
                                        <p:tav tm="100000">
                                          <p:val>
                                            <p:strVal val="ppt_w"/>
                                          </p:val>
                                        </p:tav>
                                      </p:tavLst>
                                    </p:anim>
                                    <p:anim calcmode="lin" valueType="num">
                                      <p:cBhvr>
                                        <p:cTn id="586"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7" dur="1" fill="hold">
                                          <p:stCondLst>
                                            <p:cond delay="2999"/>
                                          </p:stCondLst>
                                        </p:cTn>
                                        <p:tgtEl>
                                          <p:spTgt spid="17"/>
                                        </p:tgtEl>
                                        <p:attrNameLst>
                                          <p:attrName>style.visibility</p:attrName>
                                        </p:attrNameLst>
                                      </p:cBhvr>
                                      <p:to>
                                        <p:strVal val="hidden"/>
                                      </p:to>
                                    </p:set>
                                  </p:childTnLst>
                                </p:cTn>
                              </p:par>
                              <p:par>
                                <p:cTn id="588" presetID="19" presetClass="exit" presetSubtype="10" fill="hold" grpId="3" nodeType="withEffect">
                                  <p:stCondLst>
                                    <p:cond delay="0"/>
                                  </p:stCondLst>
                                  <p:childTnLst>
                                    <p:anim calcmode="lin" valueType="num">
                                      <p:cBhvr>
                                        <p:cTn id="589" dur="3000"/>
                                        <p:tgtEl>
                                          <p:spTgt spid="23"/>
                                        </p:tgtEl>
                                        <p:attrNameLst>
                                          <p:attrName>ppt_h</p:attrName>
                                        </p:attrNameLst>
                                      </p:cBhvr>
                                      <p:tavLst>
                                        <p:tav tm="0">
                                          <p:val>
                                            <p:strVal val="ppt_h"/>
                                          </p:val>
                                        </p:tav>
                                        <p:tav tm="100000">
                                          <p:val>
                                            <p:strVal val="ppt_h"/>
                                          </p:val>
                                        </p:tav>
                                      </p:tavLst>
                                    </p:anim>
                                    <p:anim calcmode="lin" valueType="num">
                                      <p:cBhvr>
                                        <p:cTn id="590"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1" dur="1" fill="hold">
                                          <p:stCondLst>
                                            <p:cond delay="2999"/>
                                          </p:stCondLst>
                                        </p:cTn>
                                        <p:tgtEl>
                                          <p:spTgt spid="23"/>
                                        </p:tgtEl>
                                        <p:attrNameLst>
                                          <p:attrName>style.visibility</p:attrName>
                                        </p:attrNameLst>
                                      </p:cBhvr>
                                      <p:to>
                                        <p:strVal val="hidden"/>
                                      </p:to>
                                    </p:set>
                                  </p:childTnLst>
                                </p:cTn>
                              </p:par>
                              <p:par>
                                <p:cTn id="592" presetID="19" presetClass="exit" presetSubtype="5" fill="hold" grpId="3" nodeType="withEffect">
                                  <p:stCondLst>
                                    <p:cond delay="0"/>
                                  </p:stCondLst>
                                  <p:childTnLst>
                                    <p:anim calcmode="lin" valueType="num">
                                      <p:cBhvr>
                                        <p:cTn id="593" dur="3000"/>
                                        <p:tgtEl>
                                          <p:spTgt spid="24"/>
                                        </p:tgtEl>
                                        <p:attrNameLst>
                                          <p:attrName>ppt_w</p:attrName>
                                        </p:attrNameLst>
                                      </p:cBhvr>
                                      <p:tavLst>
                                        <p:tav tm="0">
                                          <p:val>
                                            <p:strVal val="ppt_w"/>
                                          </p:val>
                                        </p:tav>
                                        <p:tav tm="100000">
                                          <p:val>
                                            <p:strVal val="ppt_w"/>
                                          </p:val>
                                        </p:tav>
                                      </p:tavLst>
                                    </p:anim>
                                    <p:anim calcmode="lin" valueType="num">
                                      <p:cBhvr>
                                        <p:cTn id="594"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5" dur="1" fill="hold">
                                          <p:stCondLst>
                                            <p:cond delay="2999"/>
                                          </p:stCondLst>
                                        </p:cTn>
                                        <p:tgtEl>
                                          <p:spTgt spid="24"/>
                                        </p:tgtEl>
                                        <p:attrNameLst>
                                          <p:attrName>style.visibility</p:attrName>
                                        </p:attrNameLst>
                                      </p:cBhvr>
                                      <p:to>
                                        <p:strVal val="hidden"/>
                                      </p:to>
                                    </p:set>
                                  </p:childTnLst>
                                </p:cTn>
                              </p:par>
                              <p:par>
                                <p:cTn id="596" presetID="19" presetClass="exit" presetSubtype="10" fill="hold" grpId="3" nodeType="withEffect">
                                  <p:stCondLst>
                                    <p:cond delay="0"/>
                                  </p:stCondLst>
                                  <p:childTnLst>
                                    <p:anim calcmode="lin" valueType="num">
                                      <p:cBhvr>
                                        <p:cTn id="597" dur="3000"/>
                                        <p:tgtEl>
                                          <p:spTgt spid="25"/>
                                        </p:tgtEl>
                                        <p:attrNameLst>
                                          <p:attrName>ppt_h</p:attrName>
                                        </p:attrNameLst>
                                      </p:cBhvr>
                                      <p:tavLst>
                                        <p:tav tm="0">
                                          <p:val>
                                            <p:strVal val="ppt_h"/>
                                          </p:val>
                                        </p:tav>
                                        <p:tav tm="100000">
                                          <p:val>
                                            <p:strVal val="ppt_h"/>
                                          </p:val>
                                        </p:tav>
                                      </p:tavLst>
                                    </p:anim>
                                    <p:anim calcmode="lin" valueType="num">
                                      <p:cBhvr>
                                        <p:cTn id="598"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9" dur="1" fill="hold">
                                          <p:stCondLst>
                                            <p:cond delay="2999"/>
                                          </p:stCondLst>
                                        </p:cTn>
                                        <p:tgtEl>
                                          <p:spTgt spid="25"/>
                                        </p:tgtEl>
                                        <p:attrNameLst>
                                          <p:attrName>style.visibility</p:attrName>
                                        </p:attrNameLst>
                                      </p:cBhvr>
                                      <p:to>
                                        <p:strVal val="hidden"/>
                                      </p:to>
                                    </p:set>
                                  </p:childTnLst>
                                </p:cTn>
                              </p:par>
                              <p:par>
                                <p:cTn id="600" presetID="19" presetClass="exit" presetSubtype="5" fill="hold" grpId="3" nodeType="withEffect">
                                  <p:stCondLst>
                                    <p:cond delay="0"/>
                                  </p:stCondLst>
                                  <p:childTnLst>
                                    <p:anim calcmode="lin" valueType="num">
                                      <p:cBhvr>
                                        <p:cTn id="601" dur="3000"/>
                                        <p:tgtEl>
                                          <p:spTgt spid="26"/>
                                        </p:tgtEl>
                                        <p:attrNameLst>
                                          <p:attrName>ppt_w</p:attrName>
                                        </p:attrNameLst>
                                      </p:cBhvr>
                                      <p:tavLst>
                                        <p:tav tm="0">
                                          <p:val>
                                            <p:strVal val="ppt_w"/>
                                          </p:val>
                                        </p:tav>
                                        <p:tav tm="100000">
                                          <p:val>
                                            <p:strVal val="ppt_w"/>
                                          </p:val>
                                        </p:tav>
                                      </p:tavLst>
                                    </p:anim>
                                    <p:anim calcmode="lin" valueType="num">
                                      <p:cBhvr>
                                        <p:cTn id="602"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3" dur="1" fill="hold">
                                          <p:stCondLst>
                                            <p:cond delay="2999"/>
                                          </p:stCondLst>
                                        </p:cTn>
                                        <p:tgtEl>
                                          <p:spTgt spid="26"/>
                                        </p:tgtEl>
                                        <p:attrNameLst>
                                          <p:attrName>style.visibility</p:attrName>
                                        </p:attrNameLst>
                                      </p:cBhvr>
                                      <p:to>
                                        <p:strVal val="hidden"/>
                                      </p:to>
                                    </p:set>
                                  </p:childTnLst>
                                </p:cTn>
                              </p:par>
                              <p:par>
                                <p:cTn id="604" presetID="19" presetClass="exit" presetSubtype="10" fill="hold" grpId="3" nodeType="withEffect">
                                  <p:stCondLst>
                                    <p:cond delay="0"/>
                                  </p:stCondLst>
                                  <p:childTnLst>
                                    <p:anim calcmode="lin" valueType="num">
                                      <p:cBhvr>
                                        <p:cTn id="605" dur="3000"/>
                                        <p:tgtEl>
                                          <p:spTgt spid="27"/>
                                        </p:tgtEl>
                                        <p:attrNameLst>
                                          <p:attrName>ppt_h</p:attrName>
                                        </p:attrNameLst>
                                      </p:cBhvr>
                                      <p:tavLst>
                                        <p:tav tm="0">
                                          <p:val>
                                            <p:strVal val="ppt_h"/>
                                          </p:val>
                                        </p:tav>
                                        <p:tav tm="100000">
                                          <p:val>
                                            <p:strVal val="ppt_h"/>
                                          </p:val>
                                        </p:tav>
                                      </p:tavLst>
                                    </p:anim>
                                    <p:anim calcmode="lin" valueType="num">
                                      <p:cBhvr>
                                        <p:cTn id="606"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07" dur="1" fill="hold">
                                          <p:stCondLst>
                                            <p:cond delay="2999"/>
                                          </p:stCondLst>
                                        </p:cTn>
                                        <p:tgtEl>
                                          <p:spTgt spid="27"/>
                                        </p:tgtEl>
                                        <p:attrNameLst>
                                          <p:attrName>style.visibility</p:attrName>
                                        </p:attrNameLst>
                                      </p:cBhvr>
                                      <p:to>
                                        <p:strVal val="hidden"/>
                                      </p:to>
                                    </p:set>
                                  </p:childTnLst>
                                </p:cTn>
                              </p:par>
                              <p:par>
                                <p:cTn id="608" presetID="19" presetClass="exit" presetSubtype="5" fill="hold" grpId="3" nodeType="withEffect">
                                  <p:stCondLst>
                                    <p:cond delay="0"/>
                                  </p:stCondLst>
                                  <p:childTnLst>
                                    <p:anim calcmode="lin" valueType="num">
                                      <p:cBhvr>
                                        <p:cTn id="609" dur="3000"/>
                                        <p:tgtEl>
                                          <p:spTgt spid="28"/>
                                        </p:tgtEl>
                                        <p:attrNameLst>
                                          <p:attrName>ppt_w</p:attrName>
                                        </p:attrNameLst>
                                      </p:cBhvr>
                                      <p:tavLst>
                                        <p:tav tm="0">
                                          <p:val>
                                            <p:strVal val="ppt_w"/>
                                          </p:val>
                                        </p:tav>
                                        <p:tav tm="100000">
                                          <p:val>
                                            <p:strVal val="ppt_w"/>
                                          </p:val>
                                        </p:tav>
                                      </p:tavLst>
                                    </p:anim>
                                    <p:anim calcmode="lin" valueType="num">
                                      <p:cBhvr>
                                        <p:cTn id="610"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1" dur="1" fill="hold">
                                          <p:stCondLst>
                                            <p:cond delay="2999"/>
                                          </p:stCondLst>
                                        </p:cTn>
                                        <p:tgtEl>
                                          <p:spTgt spid="28"/>
                                        </p:tgtEl>
                                        <p:attrNameLst>
                                          <p:attrName>style.visibility</p:attrName>
                                        </p:attrNameLst>
                                      </p:cBhvr>
                                      <p:to>
                                        <p:strVal val="hidden"/>
                                      </p:to>
                                    </p:set>
                                  </p:childTnLst>
                                </p:cTn>
                              </p:par>
                              <p:par>
                                <p:cTn id="612" presetID="19" presetClass="exit" presetSubtype="10" fill="hold" grpId="3" nodeType="withEffect">
                                  <p:stCondLst>
                                    <p:cond delay="0"/>
                                  </p:stCondLst>
                                  <p:childTnLst>
                                    <p:anim calcmode="lin" valueType="num">
                                      <p:cBhvr>
                                        <p:cTn id="613" dur="3000"/>
                                        <p:tgtEl>
                                          <p:spTgt spid="29"/>
                                        </p:tgtEl>
                                        <p:attrNameLst>
                                          <p:attrName>ppt_h</p:attrName>
                                        </p:attrNameLst>
                                      </p:cBhvr>
                                      <p:tavLst>
                                        <p:tav tm="0">
                                          <p:val>
                                            <p:strVal val="ppt_h"/>
                                          </p:val>
                                        </p:tav>
                                        <p:tav tm="100000">
                                          <p:val>
                                            <p:strVal val="ppt_h"/>
                                          </p:val>
                                        </p:tav>
                                      </p:tavLst>
                                    </p:anim>
                                    <p:anim calcmode="lin" valueType="num">
                                      <p:cBhvr>
                                        <p:cTn id="614" dur="3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5" dur="1" fill="hold">
                                          <p:stCondLst>
                                            <p:cond delay="2999"/>
                                          </p:stCondLst>
                                        </p:cTn>
                                        <p:tgtEl>
                                          <p:spTgt spid="29"/>
                                        </p:tgtEl>
                                        <p:attrNameLst>
                                          <p:attrName>style.visibility</p:attrName>
                                        </p:attrNameLst>
                                      </p:cBhvr>
                                      <p:to>
                                        <p:strVal val="hidden"/>
                                      </p:to>
                                    </p:set>
                                  </p:childTnLst>
                                </p:cTn>
                              </p:par>
                              <p:par>
                                <p:cTn id="616" presetID="17" presetClass="entr" presetSubtype="10" fill="hold" nodeType="withEffect">
                                  <p:stCondLst>
                                    <p:cond delay="0"/>
                                  </p:stCondLst>
                                  <p:childTnLst>
                                    <p:set>
                                      <p:cBhvr>
                                        <p:cTn id="617" dur="1" fill="hold">
                                          <p:stCondLst>
                                            <p:cond delay="0"/>
                                          </p:stCondLst>
                                        </p:cTn>
                                        <p:tgtEl>
                                          <p:spTgt spid="3"/>
                                        </p:tgtEl>
                                        <p:attrNameLst>
                                          <p:attrName>style.visibility</p:attrName>
                                        </p:attrNameLst>
                                      </p:cBhvr>
                                      <p:to>
                                        <p:strVal val="visible"/>
                                      </p:to>
                                    </p:set>
                                    <p:anim calcmode="lin" valueType="num">
                                      <p:cBhvr>
                                        <p:cTn id="618" dur="3000" fill="hold"/>
                                        <p:tgtEl>
                                          <p:spTgt spid="3"/>
                                        </p:tgtEl>
                                        <p:attrNameLst>
                                          <p:attrName>ppt_w</p:attrName>
                                        </p:attrNameLst>
                                      </p:cBhvr>
                                      <p:tavLst>
                                        <p:tav tm="0">
                                          <p:val>
                                            <p:fltVal val="0"/>
                                          </p:val>
                                        </p:tav>
                                        <p:tav tm="100000">
                                          <p:val>
                                            <p:strVal val="#ppt_w"/>
                                          </p:val>
                                        </p:tav>
                                      </p:tavLst>
                                    </p:anim>
                                    <p:anim calcmode="lin" valueType="num">
                                      <p:cBhvr>
                                        <p:cTn id="619" dur="3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9144064" cy="5143500"/>
          </a:xfrm>
          <a:prstGeom prst="rect">
            <a:avLst/>
          </a:prstGeom>
          <a:noFill/>
          <a:ln w="9525">
            <a:noFill/>
            <a:miter lim="800000"/>
            <a:headEnd/>
            <a:tailEnd/>
          </a:ln>
          <a:effectLst/>
        </p:spPr>
      </p:pic>
      <p:sp>
        <p:nvSpPr>
          <p:cNvPr id="4" name="3 CuadroTexto"/>
          <p:cNvSpPr txBox="1"/>
          <p:nvPr/>
        </p:nvSpPr>
        <p:spPr>
          <a:xfrm>
            <a:off x="1857356" y="1714494"/>
            <a:ext cx="5572164" cy="2092881"/>
          </a:xfrm>
          <a:prstGeom prst="rect">
            <a:avLst/>
          </a:prstGeom>
          <a:noFill/>
        </p:spPr>
        <p:txBody>
          <a:bodyPr wrap="square" rtlCol="0">
            <a:spAutoFit/>
          </a:bodyPr>
          <a:lstStyle/>
          <a:p>
            <a:pPr algn="ctr"/>
            <a:r>
              <a:rPr lang="es-PE" dirty="0" smtClean="0"/>
              <a:t> </a:t>
            </a:r>
            <a:r>
              <a:rPr lang="es-PE" sz="1600" dirty="0" smtClean="0"/>
              <a:t>Si no ve la aurora boreal como se esperaba, incluso si el momento es el correcto, los locales recomiendan simplemente esperar entre una y dos horas. La naturaleza tiende a premiar a los más pacientes.  </a:t>
            </a:r>
            <a:r>
              <a:rPr lang="es-PE" sz="1600" dirty="0" smtClean="0"/>
              <a:t>Para</a:t>
            </a:r>
            <a:r>
              <a:rPr lang="es-PE" sz="1600" dirty="0" smtClean="0"/>
              <a:t> </a:t>
            </a:r>
            <a:r>
              <a:rPr lang="es-PE" sz="1600" b="1" dirty="0" smtClean="0"/>
              <a:t>vivir esta única experiencia</a:t>
            </a:r>
            <a:r>
              <a:rPr lang="es-PE" sz="1600" dirty="0" smtClean="0"/>
              <a:t> </a:t>
            </a:r>
            <a:r>
              <a:rPr lang="es-PE" sz="1600" dirty="0" smtClean="0"/>
              <a:t>cuentas con </a:t>
            </a:r>
            <a:r>
              <a:rPr lang="es-PE" sz="1600" dirty="0" smtClean="0"/>
              <a:t>aplicaciones y alertas que informan de factores como la actividad solar y la probabilidad de que se produzca una  Aurora Boreal</a:t>
            </a:r>
          </a:p>
          <a:p>
            <a:pPr algn="ctr"/>
            <a:r>
              <a:rPr lang="es-PE" sz="1600" dirty="0" smtClean="0"/>
              <a:t> </a:t>
            </a:r>
          </a:p>
          <a:p>
            <a:pPr algn="ctr"/>
            <a:endParaRPr lang="es-PE" sz="1600" dirty="0"/>
          </a:p>
        </p:txBody>
      </p:sp>
      <p:sp>
        <p:nvSpPr>
          <p:cNvPr id="5" name="4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northern-lights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5400000">
            <a:off x="4250529" y="4250525"/>
            <a:ext cx="714380" cy="1785950"/>
          </a:xfrm>
          <a:prstGeom prst="moon">
            <a:avLst>
              <a:gd name="adj" fmla="val 35900"/>
            </a:avLst>
          </a:prstGeom>
          <a:blipFill>
            <a:blip r:embed="rId3" cstate="print">
              <a:duotone>
                <a:schemeClr val="bg2">
                  <a:shade val="45000"/>
                  <a:satMod val="135000"/>
                </a:schemeClr>
                <a:prstClr val="white"/>
              </a:duotone>
              <a:lum brigh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6200000">
            <a:off x="4250529" y="-678697"/>
            <a:ext cx="714380" cy="1785950"/>
          </a:xfrm>
          <a:prstGeom prst="moon">
            <a:avLst>
              <a:gd name="adj" fmla="val 35900"/>
            </a:avLst>
          </a:prstGeom>
          <a:blipFill>
            <a:blip r:embed="rId3" cstate="print">
              <a:duotone>
                <a:schemeClr val="bg2">
                  <a:shade val="45000"/>
                  <a:satMod val="135000"/>
                </a:schemeClr>
                <a:prstClr val="white"/>
              </a:duotone>
              <a:lum brigh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6200000">
            <a:off x="4143372" y="-285788"/>
            <a:ext cx="928694" cy="1928826"/>
          </a:xfrm>
          <a:prstGeom prst="moon">
            <a:avLst>
              <a:gd name="adj" fmla="val 35900"/>
            </a:avLst>
          </a:prstGeom>
          <a:blipFill>
            <a:blip r:embed="rId4" cstate="print">
              <a:duotone>
                <a:schemeClr val="accent3">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4143372" y="3786178"/>
            <a:ext cx="928694" cy="1928826"/>
          </a:xfrm>
          <a:prstGeom prst="moon">
            <a:avLst>
              <a:gd name="adj" fmla="val 35900"/>
            </a:avLst>
          </a:prstGeom>
          <a:blipFill>
            <a:blip r:embed="rId4" cstate="print">
              <a:duotone>
                <a:schemeClr val="accent3">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4143372" y="3214674"/>
            <a:ext cx="1000132" cy="2143140"/>
          </a:xfrm>
          <a:prstGeom prst="moon">
            <a:avLst>
              <a:gd name="adj" fmla="val 28018"/>
            </a:avLst>
          </a:prstGeom>
          <a:blipFill>
            <a:blip r:embed="rId5" cstate="print">
              <a:duotone>
                <a:schemeClr val="bg2">
                  <a:shade val="45000"/>
                  <a:satMod val="135000"/>
                </a:schemeClr>
                <a:prstClr val="white"/>
              </a:duotone>
              <a:lum brigh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004882">
            <a:off x="4170014" y="59945"/>
            <a:ext cx="1000132" cy="2143140"/>
          </a:xfrm>
          <a:prstGeom prst="moon">
            <a:avLst>
              <a:gd name="adj" fmla="val 28031"/>
            </a:avLst>
          </a:prstGeom>
          <a:blipFill>
            <a:blip r:embed="rId5" cstate="print">
              <a:duotone>
                <a:schemeClr val="bg2">
                  <a:shade val="45000"/>
                  <a:satMod val="135000"/>
                </a:schemeClr>
                <a:prstClr val="white"/>
              </a:duotone>
              <a:lum brigh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004882">
            <a:off x="4081712" y="374143"/>
            <a:ext cx="1160005" cy="2403510"/>
          </a:xfrm>
          <a:prstGeom prst="moon">
            <a:avLst>
              <a:gd name="adj" fmla="val 25044"/>
            </a:avLst>
          </a:prstGeom>
          <a:blipFill>
            <a:blip r:embed="rId6" cstate="print">
              <a:duotone>
                <a:schemeClr val="accent3">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4050744" y="2592922"/>
            <a:ext cx="1160005" cy="2403510"/>
          </a:xfrm>
          <a:prstGeom prst="moon">
            <a:avLst>
              <a:gd name="adj" fmla="val 25027"/>
            </a:avLst>
          </a:prstGeom>
          <a:blipFill>
            <a:blip r:embed="rId6" cstate="print">
              <a:duotone>
                <a:schemeClr val="accent3">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004882">
            <a:off x="4126396" y="830778"/>
            <a:ext cx="1137348" cy="2471618"/>
          </a:xfrm>
          <a:prstGeom prst="moon">
            <a:avLst>
              <a:gd name="adj" fmla="val 24906"/>
            </a:avLst>
          </a:prstGeom>
          <a:blipFill>
            <a:blip r:embed="rId7" cstate="print">
              <a:duotone>
                <a:schemeClr val="bg2">
                  <a:shade val="45000"/>
                  <a:satMod val="135000"/>
                </a:schemeClr>
                <a:prstClr val="white"/>
              </a:duotone>
              <a:lum brigh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a:off x="4092230" y="2051370"/>
            <a:ext cx="1145142" cy="2471618"/>
          </a:xfrm>
          <a:prstGeom prst="moon">
            <a:avLst>
              <a:gd name="adj" fmla="val 26263"/>
            </a:avLst>
          </a:prstGeom>
          <a:blipFill>
            <a:blip r:embed="rId8" cstate="print">
              <a:duotone>
                <a:schemeClr val="bg2">
                  <a:shade val="45000"/>
                  <a:satMod val="135000"/>
                </a:schemeClr>
                <a:prstClr val="white"/>
              </a:duotone>
              <a:lum brigh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2000" fill="hold"/>
                                        <p:tgtEl>
                                          <p:spTgt spid="3"/>
                                        </p:tgtEl>
                                        <p:attrNameLst>
                                          <p:attrName>ppt_x</p:attrName>
                                        </p:attrNameLst>
                                      </p:cBhvr>
                                      <p:tavLst>
                                        <p:tav tm="0">
                                          <p:val>
                                            <p:strVal val="#ppt_x"/>
                                          </p:val>
                                        </p:tav>
                                        <p:tav tm="100000">
                                          <p:val>
                                            <p:strVal val="#ppt_x"/>
                                          </p:val>
                                        </p:tav>
                                      </p:tavLst>
                                    </p:anim>
                                    <p:anim calcmode="lin" valueType="num">
                                      <p:cBhvr additive="base">
                                        <p:cTn id="30" dur="2000" fill="hold"/>
                                        <p:tgtEl>
                                          <p:spTgt spid="3"/>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ppt_x"/>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ppt_x"/>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ppt_x"/>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13" presetClass="entr" presetSubtype="16" fill="hold" grpId="1"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plus(in)">
                                      <p:cBhvr>
                                        <p:cTn id="49" dur="2000"/>
                                        <p:tgtEl>
                                          <p:spTgt spid="4"/>
                                        </p:tgtEl>
                                      </p:cBhvr>
                                    </p:animEffect>
                                  </p:childTnLst>
                                </p:cTn>
                              </p:par>
                              <p:par>
                                <p:cTn id="50" presetID="13" presetClass="entr" presetSubtype="16" fill="hold" grpId="1" nodeType="with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plus(in)">
                                      <p:cBhvr>
                                        <p:cTn id="52" dur="2000"/>
                                        <p:tgtEl>
                                          <p:spTgt spid="5"/>
                                        </p:tgtEl>
                                      </p:cBhvr>
                                    </p:animEffect>
                                  </p:childTnLst>
                                </p:cTn>
                              </p:par>
                              <p:par>
                                <p:cTn id="53" presetID="13" presetClass="entr" presetSubtype="16" fill="hold" grpId="1"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plus(in)">
                                      <p:cBhvr>
                                        <p:cTn id="55" dur="2000"/>
                                        <p:tgtEl>
                                          <p:spTgt spid="8"/>
                                        </p:tgtEl>
                                      </p:cBhvr>
                                    </p:animEffect>
                                  </p:childTnLst>
                                </p:cTn>
                              </p:par>
                              <p:par>
                                <p:cTn id="56" presetID="13" presetClass="entr" presetSubtype="16"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plus(in)">
                                      <p:cBhvr>
                                        <p:cTn id="58" dur="2000"/>
                                        <p:tgtEl>
                                          <p:spTgt spid="9"/>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plus(in)">
                                      <p:cBhvr>
                                        <p:cTn id="61" dur="2000"/>
                                        <p:tgtEl>
                                          <p:spTgt spid="11"/>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3"/>
                                        </p:tgtEl>
                                        <p:attrNameLst>
                                          <p:attrName>style.visibility</p:attrName>
                                        </p:attrNameLst>
                                      </p:cBhvr>
                                      <p:to>
                                        <p:strVal val="visible"/>
                                      </p:to>
                                    </p:set>
                                    <p:animEffect transition="in" filter="plus(in)">
                                      <p:cBhvr>
                                        <p:cTn id="64" dur="2000"/>
                                        <p:tgtEl>
                                          <p:spTgt spid="3"/>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plus(in)">
                                      <p:cBhvr>
                                        <p:cTn id="67" dur="2000"/>
                                        <p:tgtEl>
                                          <p:spTgt spid="6"/>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plus(in)">
                                      <p:cBhvr>
                                        <p:cTn id="70" dur="2000"/>
                                        <p:tgtEl>
                                          <p:spTgt spid="7"/>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2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plus(in)">
                                      <p:cBhvr>
                                        <p:cTn id="76" dur="2000"/>
                                        <p:tgtEl>
                                          <p:spTgt spid="12"/>
                                        </p:tgtEl>
                                      </p:cBhvr>
                                    </p:animEffect>
                                  </p:childTnLst>
                                </p:cTn>
                              </p:par>
                              <p:par>
                                <p:cTn id="77" presetID="19" presetClass="entr" presetSubtype="5" fill="hold" grpId="3"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2000" fill="hold"/>
                                        <p:tgtEl>
                                          <p:spTgt spid="4"/>
                                        </p:tgtEl>
                                        <p:attrNameLst>
                                          <p:attrName>ppt_w</p:attrName>
                                        </p:attrNameLst>
                                      </p:cBhvr>
                                      <p:tavLst>
                                        <p:tav tm="0">
                                          <p:val>
                                            <p:strVal val="#ppt_w"/>
                                          </p:val>
                                        </p:tav>
                                        <p:tav tm="100000">
                                          <p:val>
                                            <p:strVal val="#ppt_w"/>
                                          </p:val>
                                        </p:tav>
                                      </p:tavLst>
                                    </p:anim>
                                    <p:anim calcmode="lin" valueType="num">
                                      <p:cBhvr>
                                        <p:cTn id="80" dur="2000" fill="hold"/>
                                        <p:tgtEl>
                                          <p:spTgt spid="4"/>
                                        </p:tgtEl>
                                        <p:attrNameLst>
                                          <p:attrName>ppt_h</p:attrName>
                                        </p:attrNameLst>
                                      </p:cBhvr>
                                      <p:tavLst>
                                        <p:tav tm="0" fmla="#ppt_h*sin(2.5*pi*$)">
                                          <p:val>
                                            <p:fltVal val="0"/>
                                          </p:val>
                                        </p:tav>
                                        <p:tav tm="100000">
                                          <p:val>
                                            <p:fltVal val="1"/>
                                          </p:val>
                                        </p:tav>
                                      </p:tavLst>
                                    </p:anim>
                                  </p:childTnLst>
                                </p:cTn>
                              </p:par>
                              <p:par>
                                <p:cTn id="81" presetID="19" presetClass="entr" presetSubtype="5" fill="hold" grpId="3" nodeType="withEffect">
                                  <p:stCondLst>
                                    <p:cond delay="0"/>
                                  </p:stCondLst>
                                  <p:childTnLst>
                                    <p:set>
                                      <p:cBhvr>
                                        <p:cTn id="82" dur="1" fill="hold">
                                          <p:stCondLst>
                                            <p:cond delay="0"/>
                                          </p:stCondLst>
                                        </p:cTn>
                                        <p:tgtEl>
                                          <p:spTgt spid="5"/>
                                        </p:tgtEl>
                                        <p:attrNameLst>
                                          <p:attrName>style.visibility</p:attrName>
                                        </p:attrNameLst>
                                      </p:cBhvr>
                                      <p:to>
                                        <p:strVal val="visible"/>
                                      </p:to>
                                    </p:set>
                                    <p:anim calcmode="lin" valueType="num">
                                      <p:cBhvr>
                                        <p:cTn id="83" dur="2000" fill="hold"/>
                                        <p:tgtEl>
                                          <p:spTgt spid="5"/>
                                        </p:tgtEl>
                                        <p:attrNameLst>
                                          <p:attrName>ppt_w</p:attrName>
                                        </p:attrNameLst>
                                      </p:cBhvr>
                                      <p:tavLst>
                                        <p:tav tm="0">
                                          <p:val>
                                            <p:strVal val="#ppt_w"/>
                                          </p:val>
                                        </p:tav>
                                        <p:tav tm="100000">
                                          <p:val>
                                            <p:strVal val="#ppt_w"/>
                                          </p:val>
                                        </p:tav>
                                      </p:tavLst>
                                    </p:anim>
                                    <p:anim calcmode="lin" valueType="num">
                                      <p:cBhvr>
                                        <p:cTn id="84" dur="2000" fill="hold"/>
                                        <p:tgtEl>
                                          <p:spTgt spid="5"/>
                                        </p:tgtEl>
                                        <p:attrNameLst>
                                          <p:attrName>ppt_h</p:attrName>
                                        </p:attrNameLst>
                                      </p:cBhvr>
                                      <p:tavLst>
                                        <p:tav tm="0" fmla="#ppt_h*sin(2.5*pi*$)">
                                          <p:val>
                                            <p:fltVal val="0"/>
                                          </p:val>
                                        </p:tav>
                                        <p:tav tm="100000">
                                          <p:val>
                                            <p:fltVal val="1"/>
                                          </p:val>
                                        </p:tav>
                                      </p:tavLst>
                                    </p:anim>
                                  </p:childTnLst>
                                </p:cTn>
                              </p:par>
                              <p:par>
                                <p:cTn id="85" presetID="19" presetClass="entr" presetSubtype="5" fill="hold" grpId="3"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2000" fill="hold"/>
                                        <p:tgtEl>
                                          <p:spTgt spid="8"/>
                                        </p:tgtEl>
                                        <p:attrNameLst>
                                          <p:attrName>ppt_w</p:attrName>
                                        </p:attrNameLst>
                                      </p:cBhvr>
                                      <p:tavLst>
                                        <p:tav tm="0">
                                          <p:val>
                                            <p:strVal val="#ppt_w"/>
                                          </p:val>
                                        </p:tav>
                                        <p:tav tm="100000">
                                          <p:val>
                                            <p:strVal val="#ppt_w"/>
                                          </p:val>
                                        </p:tav>
                                      </p:tavLst>
                                    </p:anim>
                                    <p:anim calcmode="lin" valueType="num">
                                      <p:cBhvr>
                                        <p:cTn id="88" dur="2000" fill="hold"/>
                                        <p:tgtEl>
                                          <p:spTgt spid="8"/>
                                        </p:tgtEl>
                                        <p:attrNameLst>
                                          <p:attrName>ppt_h</p:attrName>
                                        </p:attrNameLst>
                                      </p:cBhvr>
                                      <p:tavLst>
                                        <p:tav tm="0" fmla="#ppt_h*sin(2.5*pi*$)">
                                          <p:val>
                                            <p:fltVal val="0"/>
                                          </p:val>
                                        </p:tav>
                                        <p:tav tm="100000">
                                          <p:val>
                                            <p:fltVal val="1"/>
                                          </p:val>
                                        </p:tav>
                                      </p:tavLst>
                                    </p:anim>
                                  </p:childTnLst>
                                </p:cTn>
                              </p:par>
                              <p:par>
                                <p:cTn id="89" presetID="19" presetClass="entr" presetSubtype="5" fill="hold" grpId="3" nodeType="with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p:cTn id="91" dur="2000" fill="hold"/>
                                        <p:tgtEl>
                                          <p:spTgt spid="9"/>
                                        </p:tgtEl>
                                        <p:attrNameLst>
                                          <p:attrName>ppt_w</p:attrName>
                                        </p:attrNameLst>
                                      </p:cBhvr>
                                      <p:tavLst>
                                        <p:tav tm="0">
                                          <p:val>
                                            <p:strVal val="#ppt_w"/>
                                          </p:val>
                                        </p:tav>
                                        <p:tav tm="100000">
                                          <p:val>
                                            <p:strVal val="#ppt_w"/>
                                          </p:val>
                                        </p:tav>
                                      </p:tavLst>
                                    </p:anim>
                                    <p:anim calcmode="lin" valueType="num">
                                      <p:cBhvr>
                                        <p:cTn id="92" dur="2000" fill="hold"/>
                                        <p:tgtEl>
                                          <p:spTgt spid="9"/>
                                        </p:tgtEl>
                                        <p:attrNameLst>
                                          <p:attrName>ppt_h</p:attrName>
                                        </p:attrNameLst>
                                      </p:cBhvr>
                                      <p:tavLst>
                                        <p:tav tm="0" fmla="#ppt_h*sin(2.5*pi*$)">
                                          <p:val>
                                            <p:fltVal val="0"/>
                                          </p:val>
                                        </p:tav>
                                        <p:tav tm="100000">
                                          <p:val>
                                            <p:fltVal val="1"/>
                                          </p:val>
                                        </p:tav>
                                      </p:tavLst>
                                    </p:anim>
                                  </p:childTnLst>
                                </p:cTn>
                              </p:par>
                              <p:par>
                                <p:cTn id="93" presetID="19" presetClass="entr" presetSubtype="5" fill="hold" grpId="3" nodeType="with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2000" fill="hold"/>
                                        <p:tgtEl>
                                          <p:spTgt spid="11"/>
                                        </p:tgtEl>
                                        <p:attrNameLst>
                                          <p:attrName>ppt_w</p:attrName>
                                        </p:attrNameLst>
                                      </p:cBhvr>
                                      <p:tavLst>
                                        <p:tav tm="0">
                                          <p:val>
                                            <p:strVal val="#ppt_w"/>
                                          </p:val>
                                        </p:tav>
                                        <p:tav tm="100000">
                                          <p:val>
                                            <p:strVal val="#ppt_w"/>
                                          </p:val>
                                        </p:tav>
                                      </p:tavLst>
                                    </p:anim>
                                    <p:anim calcmode="lin" valueType="num">
                                      <p:cBhvr>
                                        <p:cTn id="96" dur="2000" fill="hold"/>
                                        <p:tgtEl>
                                          <p:spTgt spid="11"/>
                                        </p:tgtEl>
                                        <p:attrNameLst>
                                          <p:attrName>ppt_h</p:attrName>
                                        </p:attrNameLst>
                                      </p:cBhvr>
                                      <p:tavLst>
                                        <p:tav tm="0" fmla="#ppt_h*sin(2.5*pi*$)">
                                          <p:val>
                                            <p:fltVal val="0"/>
                                          </p:val>
                                        </p:tav>
                                        <p:tav tm="100000">
                                          <p:val>
                                            <p:fltVal val="1"/>
                                          </p:val>
                                        </p:tav>
                                      </p:tavLst>
                                    </p:anim>
                                  </p:childTnLst>
                                </p:cTn>
                              </p:par>
                              <p:par>
                                <p:cTn id="97" presetID="19" presetClass="entr" presetSubtype="5" fill="hold" grpId="3" nodeType="withEffect">
                                  <p:stCondLst>
                                    <p:cond delay="0"/>
                                  </p:stCondLst>
                                  <p:childTnLst>
                                    <p:set>
                                      <p:cBhvr>
                                        <p:cTn id="98" dur="1" fill="hold">
                                          <p:stCondLst>
                                            <p:cond delay="0"/>
                                          </p:stCondLst>
                                        </p:cTn>
                                        <p:tgtEl>
                                          <p:spTgt spid="3"/>
                                        </p:tgtEl>
                                        <p:attrNameLst>
                                          <p:attrName>style.visibility</p:attrName>
                                        </p:attrNameLst>
                                      </p:cBhvr>
                                      <p:to>
                                        <p:strVal val="visible"/>
                                      </p:to>
                                    </p:set>
                                    <p:anim calcmode="lin" valueType="num">
                                      <p:cBhvr>
                                        <p:cTn id="99" dur="2000" fill="hold"/>
                                        <p:tgtEl>
                                          <p:spTgt spid="3"/>
                                        </p:tgtEl>
                                        <p:attrNameLst>
                                          <p:attrName>ppt_w</p:attrName>
                                        </p:attrNameLst>
                                      </p:cBhvr>
                                      <p:tavLst>
                                        <p:tav tm="0">
                                          <p:val>
                                            <p:strVal val="#ppt_w"/>
                                          </p:val>
                                        </p:tav>
                                        <p:tav tm="100000">
                                          <p:val>
                                            <p:strVal val="#ppt_w"/>
                                          </p:val>
                                        </p:tav>
                                      </p:tavLst>
                                    </p:anim>
                                    <p:anim calcmode="lin" valueType="num">
                                      <p:cBhvr>
                                        <p:cTn id="100" dur="2000" fill="hold"/>
                                        <p:tgtEl>
                                          <p:spTgt spid="3"/>
                                        </p:tgtEl>
                                        <p:attrNameLst>
                                          <p:attrName>ppt_h</p:attrName>
                                        </p:attrNameLst>
                                      </p:cBhvr>
                                      <p:tavLst>
                                        <p:tav tm="0" fmla="#ppt_h*sin(2.5*pi*$)">
                                          <p:val>
                                            <p:fltVal val="0"/>
                                          </p:val>
                                        </p:tav>
                                        <p:tav tm="100000">
                                          <p:val>
                                            <p:fltVal val="1"/>
                                          </p:val>
                                        </p:tav>
                                      </p:tavLst>
                                    </p:anim>
                                  </p:childTnLst>
                                </p:cTn>
                              </p:par>
                              <p:par>
                                <p:cTn id="101" presetID="19" presetClass="entr" presetSubtype="5" fill="hold" grpId="3" nodeType="withEffect">
                                  <p:stCondLst>
                                    <p:cond delay="0"/>
                                  </p:stCondLst>
                                  <p:childTnLst>
                                    <p:set>
                                      <p:cBhvr>
                                        <p:cTn id="102" dur="1" fill="hold">
                                          <p:stCondLst>
                                            <p:cond delay="0"/>
                                          </p:stCondLst>
                                        </p:cTn>
                                        <p:tgtEl>
                                          <p:spTgt spid="6"/>
                                        </p:tgtEl>
                                        <p:attrNameLst>
                                          <p:attrName>style.visibility</p:attrName>
                                        </p:attrNameLst>
                                      </p:cBhvr>
                                      <p:to>
                                        <p:strVal val="visible"/>
                                      </p:to>
                                    </p:set>
                                    <p:anim calcmode="lin" valueType="num">
                                      <p:cBhvr>
                                        <p:cTn id="103" dur="2000" fill="hold"/>
                                        <p:tgtEl>
                                          <p:spTgt spid="6"/>
                                        </p:tgtEl>
                                        <p:attrNameLst>
                                          <p:attrName>ppt_w</p:attrName>
                                        </p:attrNameLst>
                                      </p:cBhvr>
                                      <p:tavLst>
                                        <p:tav tm="0">
                                          <p:val>
                                            <p:strVal val="#ppt_w"/>
                                          </p:val>
                                        </p:tav>
                                        <p:tav tm="100000">
                                          <p:val>
                                            <p:strVal val="#ppt_w"/>
                                          </p:val>
                                        </p:tav>
                                      </p:tavLst>
                                    </p:anim>
                                    <p:anim calcmode="lin" valueType="num">
                                      <p:cBhvr>
                                        <p:cTn id="104" dur="2000" fill="hold"/>
                                        <p:tgtEl>
                                          <p:spTgt spid="6"/>
                                        </p:tgtEl>
                                        <p:attrNameLst>
                                          <p:attrName>ppt_h</p:attrName>
                                        </p:attrNameLst>
                                      </p:cBhvr>
                                      <p:tavLst>
                                        <p:tav tm="0" fmla="#ppt_h*sin(2.5*pi*$)">
                                          <p:val>
                                            <p:fltVal val="0"/>
                                          </p:val>
                                        </p:tav>
                                        <p:tav tm="100000">
                                          <p:val>
                                            <p:fltVal val="1"/>
                                          </p:val>
                                        </p:tav>
                                      </p:tavLst>
                                    </p:anim>
                                  </p:childTnLst>
                                </p:cTn>
                              </p:par>
                              <p:par>
                                <p:cTn id="105" presetID="19" presetClass="entr" presetSubtype="5" fill="hold" grpId="3" nodeType="withEffect">
                                  <p:stCondLst>
                                    <p:cond delay="0"/>
                                  </p:stCondLst>
                                  <p:childTnLst>
                                    <p:set>
                                      <p:cBhvr>
                                        <p:cTn id="106" dur="1" fill="hold">
                                          <p:stCondLst>
                                            <p:cond delay="0"/>
                                          </p:stCondLst>
                                        </p:cTn>
                                        <p:tgtEl>
                                          <p:spTgt spid="7"/>
                                        </p:tgtEl>
                                        <p:attrNameLst>
                                          <p:attrName>style.visibility</p:attrName>
                                        </p:attrNameLst>
                                      </p:cBhvr>
                                      <p:to>
                                        <p:strVal val="visible"/>
                                      </p:to>
                                    </p:set>
                                    <p:anim calcmode="lin" valueType="num">
                                      <p:cBhvr>
                                        <p:cTn id="107" dur="2000" fill="hold"/>
                                        <p:tgtEl>
                                          <p:spTgt spid="7"/>
                                        </p:tgtEl>
                                        <p:attrNameLst>
                                          <p:attrName>ppt_w</p:attrName>
                                        </p:attrNameLst>
                                      </p:cBhvr>
                                      <p:tavLst>
                                        <p:tav tm="0">
                                          <p:val>
                                            <p:strVal val="#ppt_w"/>
                                          </p:val>
                                        </p:tav>
                                        <p:tav tm="100000">
                                          <p:val>
                                            <p:strVal val="#ppt_w"/>
                                          </p:val>
                                        </p:tav>
                                      </p:tavLst>
                                    </p:anim>
                                    <p:anim calcmode="lin" valueType="num">
                                      <p:cBhvr>
                                        <p:cTn id="108" dur="2000" fill="hold"/>
                                        <p:tgtEl>
                                          <p:spTgt spid="7"/>
                                        </p:tgtEl>
                                        <p:attrNameLst>
                                          <p:attrName>ppt_h</p:attrName>
                                        </p:attrNameLst>
                                      </p:cBhvr>
                                      <p:tavLst>
                                        <p:tav tm="0" fmla="#ppt_h*sin(2.5*pi*$)">
                                          <p:val>
                                            <p:fltVal val="0"/>
                                          </p:val>
                                        </p:tav>
                                        <p:tav tm="100000">
                                          <p:val>
                                            <p:fltVal val="1"/>
                                          </p:val>
                                        </p:tav>
                                      </p:tavLst>
                                    </p:anim>
                                  </p:childTnLst>
                                </p:cTn>
                              </p:par>
                              <p:par>
                                <p:cTn id="109" presetID="19" presetClass="entr" presetSubtype="5" fill="hold" grpId="3" nodeType="withEffect">
                                  <p:stCondLst>
                                    <p:cond delay="0"/>
                                  </p:stCondLst>
                                  <p:childTnLst>
                                    <p:set>
                                      <p:cBhvr>
                                        <p:cTn id="110" dur="1" fill="hold">
                                          <p:stCondLst>
                                            <p:cond delay="0"/>
                                          </p:stCondLst>
                                        </p:cTn>
                                        <p:tgtEl>
                                          <p:spTgt spid="10"/>
                                        </p:tgtEl>
                                        <p:attrNameLst>
                                          <p:attrName>style.visibility</p:attrName>
                                        </p:attrNameLst>
                                      </p:cBhvr>
                                      <p:to>
                                        <p:strVal val="visible"/>
                                      </p:to>
                                    </p:set>
                                    <p:anim calcmode="lin" valueType="num">
                                      <p:cBhvr>
                                        <p:cTn id="111" dur="2000" fill="hold"/>
                                        <p:tgtEl>
                                          <p:spTgt spid="10"/>
                                        </p:tgtEl>
                                        <p:attrNameLst>
                                          <p:attrName>ppt_w</p:attrName>
                                        </p:attrNameLst>
                                      </p:cBhvr>
                                      <p:tavLst>
                                        <p:tav tm="0">
                                          <p:val>
                                            <p:strVal val="#ppt_w"/>
                                          </p:val>
                                        </p:tav>
                                        <p:tav tm="100000">
                                          <p:val>
                                            <p:strVal val="#ppt_w"/>
                                          </p:val>
                                        </p:tav>
                                      </p:tavLst>
                                    </p:anim>
                                    <p:anim calcmode="lin" valueType="num">
                                      <p:cBhvr>
                                        <p:cTn id="112" dur="2000" fill="hold"/>
                                        <p:tgtEl>
                                          <p:spTgt spid="10"/>
                                        </p:tgtEl>
                                        <p:attrNameLst>
                                          <p:attrName>ppt_h</p:attrName>
                                        </p:attrNameLst>
                                      </p:cBhvr>
                                      <p:tavLst>
                                        <p:tav tm="0" fmla="#ppt_h*sin(2.5*pi*$)">
                                          <p:val>
                                            <p:fltVal val="0"/>
                                          </p:val>
                                        </p:tav>
                                        <p:tav tm="100000">
                                          <p:val>
                                            <p:fltVal val="1"/>
                                          </p:val>
                                        </p:tav>
                                      </p:tavLst>
                                    </p:anim>
                                  </p:childTnLst>
                                </p:cTn>
                              </p:par>
                              <p:par>
                                <p:cTn id="113" presetID="19" presetClass="entr" presetSubtype="5" fill="hold" grpId="3" nodeType="with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p:cTn id="115" dur="2000" fill="hold"/>
                                        <p:tgtEl>
                                          <p:spTgt spid="12"/>
                                        </p:tgtEl>
                                        <p:attrNameLst>
                                          <p:attrName>ppt_w</p:attrName>
                                        </p:attrNameLst>
                                      </p:cBhvr>
                                      <p:tavLst>
                                        <p:tav tm="0">
                                          <p:val>
                                            <p:strVal val="#ppt_w"/>
                                          </p:val>
                                        </p:tav>
                                        <p:tav tm="100000">
                                          <p:val>
                                            <p:strVal val="#ppt_w"/>
                                          </p:val>
                                        </p:tav>
                                      </p:tavLst>
                                    </p:anim>
                                    <p:anim calcmode="lin" valueType="num">
                                      <p:cBhvr>
                                        <p:cTn id="116" dur="2000" fill="hold"/>
                                        <p:tgtEl>
                                          <p:spTgt spid="12"/>
                                        </p:tgtEl>
                                        <p:attrNameLst>
                                          <p:attrName>ppt_h</p:attrName>
                                        </p:attrNameLst>
                                      </p:cBhvr>
                                      <p:tavLst>
                                        <p:tav tm="0" fmla="#ppt_h*sin(2.5*pi*$)">
                                          <p:val>
                                            <p:fltVal val="0"/>
                                          </p:val>
                                        </p:tav>
                                        <p:tav tm="100000">
                                          <p:val>
                                            <p:fltVal val="1"/>
                                          </p:val>
                                        </p:tav>
                                      </p:tavLst>
                                    </p:anim>
                                  </p:childTnLst>
                                </p:cTn>
                              </p:par>
                            </p:childTnLst>
                          </p:cTn>
                        </p:par>
                        <p:par>
                          <p:cTn id="117" fill="hold">
                            <p:stCondLst>
                              <p:cond delay="2000"/>
                            </p:stCondLst>
                            <p:childTnLst>
                              <p:par>
                                <p:cTn id="118" presetID="2" presetClass="exit" presetSubtype="4" fill="hold" grpId="2" nodeType="afterEffect">
                                  <p:stCondLst>
                                    <p:cond delay="0"/>
                                  </p:stCondLst>
                                  <p:childTnLst>
                                    <p:anim calcmode="lin" valueType="num">
                                      <p:cBhvr additive="base">
                                        <p:cTn id="119" dur="2000"/>
                                        <p:tgtEl>
                                          <p:spTgt spid="4"/>
                                        </p:tgtEl>
                                        <p:attrNameLst>
                                          <p:attrName>ppt_x</p:attrName>
                                        </p:attrNameLst>
                                      </p:cBhvr>
                                      <p:tavLst>
                                        <p:tav tm="0">
                                          <p:val>
                                            <p:strVal val="ppt_x"/>
                                          </p:val>
                                        </p:tav>
                                        <p:tav tm="100000">
                                          <p:val>
                                            <p:strVal val="ppt_x"/>
                                          </p:val>
                                        </p:tav>
                                      </p:tavLst>
                                    </p:anim>
                                    <p:anim calcmode="lin" valueType="num">
                                      <p:cBhvr additive="base">
                                        <p:cTn id="120" dur="2000"/>
                                        <p:tgtEl>
                                          <p:spTgt spid="4"/>
                                        </p:tgtEl>
                                        <p:attrNameLst>
                                          <p:attrName>ppt_y</p:attrName>
                                        </p:attrNameLst>
                                      </p:cBhvr>
                                      <p:tavLst>
                                        <p:tav tm="0">
                                          <p:val>
                                            <p:strVal val="ppt_y"/>
                                          </p:val>
                                        </p:tav>
                                        <p:tav tm="100000">
                                          <p:val>
                                            <p:strVal val="1+ppt_h/2"/>
                                          </p:val>
                                        </p:tav>
                                      </p:tavLst>
                                    </p:anim>
                                    <p:set>
                                      <p:cBhvr>
                                        <p:cTn id="121" dur="1" fill="hold">
                                          <p:stCondLst>
                                            <p:cond delay="1999"/>
                                          </p:stCondLst>
                                        </p:cTn>
                                        <p:tgtEl>
                                          <p:spTgt spid="4"/>
                                        </p:tgtEl>
                                        <p:attrNameLst>
                                          <p:attrName>style.visibility</p:attrName>
                                        </p:attrNameLst>
                                      </p:cBhvr>
                                      <p:to>
                                        <p:strVal val="hidden"/>
                                      </p:to>
                                    </p:set>
                                  </p:childTnLst>
                                </p:cTn>
                              </p:par>
                              <p:par>
                                <p:cTn id="122" presetID="2" presetClass="exit" presetSubtype="4" fill="hold" grpId="2" nodeType="withEffect">
                                  <p:stCondLst>
                                    <p:cond delay="0"/>
                                  </p:stCondLst>
                                  <p:childTnLst>
                                    <p:anim calcmode="lin" valueType="num">
                                      <p:cBhvr additive="base">
                                        <p:cTn id="123" dur="2000"/>
                                        <p:tgtEl>
                                          <p:spTgt spid="5"/>
                                        </p:tgtEl>
                                        <p:attrNameLst>
                                          <p:attrName>ppt_x</p:attrName>
                                        </p:attrNameLst>
                                      </p:cBhvr>
                                      <p:tavLst>
                                        <p:tav tm="0">
                                          <p:val>
                                            <p:strVal val="ppt_x"/>
                                          </p:val>
                                        </p:tav>
                                        <p:tav tm="100000">
                                          <p:val>
                                            <p:strVal val="ppt_x"/>
                                          </p:val>
                                        </p:tav>
                                      </p:tavLst>
                                    </p:anim>
                                    <p:anim calcmode="lin" valueType="num">
                                      <p:cBhvr additive="base">
                                        <p:cTn id="124" dur="2000"/>
                                        <p:tgtEl>
                                          <p:spTgt spid="5"/>
                                        </p:tgtEl>
                                        <p:attrNameLst>
                                          <p:attrName>ppt_y</p:attrName>
                                        </p:attrNameLst>
                                      </p:cBhvr>
                                      <p:tavLst>
                                        <p:tav tm="0">
                                          <p:val>
                                            <p:strVal val="ppt_y"/>
                                          </p:val>
                                        </p:tav>
                                        <p:tav tm="100000">
                                          <p:val>
                                            <p:strVal val="1+ppt_h/2"/>
                                          </p:val>
                                        </p:tav>
                                      </p:tavLst>
                                    </p:anim>
                                    <p:set>
                                      <p:cBhvr>
                                        <p:cTn id="125" dur="1" fill="hold">
                                          <p:stCondLst>
                                            <p:cond delay="1999"/>
                                          </p:stCondLst>
                                        </p:cTn>
                                        <p:tgtEl>
                                          <p:spTgt spid="5"/>
                                        </p:tgtEl>
                                        <p:attrNameLst>
                                          <p:attrName>style.visibility</p:attrName>
                                        </p:attrNameLst>
                                      </p:cBhvr>
                                      <p:to>
                                        <p:strVal val="hidden"/>
                                      </p:to>
                                    </p:set>
                                  </p:childTnLst>
                                </p:cTn>
                              </p:par>
                              <p:par>
                                <p:cTn id="126" presetID="2" presetClass="exit" presetSubtype="4" fill="hold" grpId="2" nodeType="withEffect">
                                  <p:stCondLst>
                                    <p:cond delay="0"/>
                                  </p:stCondLst>
                                  <p:childTnLst>
                                    <p:anim calcmode="lin" valueType="num">
                                      <p:cBhvr additive="base">
                                        <p:cTn id="127" dur="2000"/>
                                        <p:tgtEl>
                                          <p:spTgt spid="8"/>
                                        </p:tgtEl>
                                        <p:attrNameLst>
                                          <p:attrName>ppt_x</p:attrName>
                                        </p:attrNameLst>
                                      </p:cBhvr>
                                      <p:tavLst>
                                        <p:tav tm="0">
                                          <p:val>
                                            <p:strVal val="ppt_x"/>
                                          </p:val>
                                        </p:tav>
                                        <p:tav tm="100000">
                                          <p:val>
                                            <p:strVal val="ppt_x"/>
                                          </p:val>
                                        </p:tav>
                                      </p:tavLst>
                                    </p:anim>
                                    <p:anim calcmode="lin" valueType="num">
                                      <p:cBhvr additive="base">
                                        <p:cTn id="128" dur="2000"/>
                                        <p:tgtEl>
                                          <p:spTgt spid="8"/>
                                        </p:tgtEl>
                                        <p:attrNameLst>
                                          <p:attrName>ppt_y</p:attrName>
                                        </p:attrNameLst>
                                      </p:cBhvr>
                                      <p:tavLst>
                                        <p:tav tm="0">
                                          <p:val>
                                            <p:strVal val="ppt_y"/>
                                          </p:val>
                                        </p:tav>
                                        <p:tav tm="100000">
                                          <p:val>
                                            <p:strVal val="1+ppt_h/2"/>
                                          </p:val>
                                        </p:tav>
                                      </p:tavLst>
                                    </p:anim>
                                    <p:set>
                                      <p:cBhvr>
                                        <p:cTn id="129" dur="1" fill="hold">
                                          <p:stCondLst>
                                            <p:cond delay="1999"/>
                                          </p:stCondLst>
                                        </p:cTn>
                                        <p:tgtEl>
                                          <p:spTgt spid="8"/>
                                        </p:tgtEl>
                                        <p:attrNameLst>
                                          <p:attrName>style.visibility</p:attrName>
                                        </p:attrNameLst>
                                      </p:cBhvr>
                                      <p:to>
                                        <p:strVal val="hidden"/>
                                      </p:to>
                                    </p:set>
                                  </p:childTnLst>
                                </p:cTn>
                              </p:par>
                              <p:par>
                                <p:cTn id="130" presetID="2" presetClass="exit" presetSubtype="4" fill="hold" grpId="2" nodeType="withEffect">
                                  <p:stCondLst>
                                    <p:cond delay="0"/>
                                  </p:stCondLst>
                                  <p:childTnLst>
                                    <p:anim calcmode="lin" valueType="num">
                                      <p:cBhvr additive="base">
                                        <p:cTn id="131" dur="2000"/>
                                        <p:tgtEl>
                                          <p:spTgt spid="9"/>
                                        </p:tgtEl>
                                        <p:attrNameLst>
                                          <p:attrName>ppt_x</p:attrName>
                                        </p:attrNameLst>
                                      </p:cBhvr>
                                      <p:tavLst>
                                        <p:tav tm="0">
                                          <p:val>
                                            <p:strVal val="ppt_x"/>
                                          </p:val>
                                        </p:tav>
                                        <p:tav tm="100000">
                                          <p:val>
                                            <p:strVal val="ppt_x"/>
                                          </p:val>
                                        </p:tav>
                                      </p:tavLst>
                                    </p:anim>
                                    <p:anim calcmode="lin" valueType="num">
                                      <p:cBhvr additive="base">
                                        <p:cTn id="132" dur="2000"/>
                                        <p:tgtEl>
                                          <p:spTgt spid="9"/>
                                        </p:tgtEl>
                                        <p:attrNameLst>
                                          <p:attrName>ppt_y</p:attrName>
                                        </p:attrNameLst>
                                      </p:cBhvr>
                                      <p:tavLst>
                                        <p:tav tm="0">
                                          <p:val>
                                            <p:strVal val="ppt_y"/>
                                          </p:val>
                                        </p:tav>
                                        <p:tav tm="100000">
                                          <p:val>
                                            <p:strVal val="1+ppt_h/2"/>
                                          </p:val>
                                        </p:tav>
                                      </p:tavLst>
                                    </p:anim>
                                    <p:set>
                                      <p:cBhvr>
                                        <p:cTn id="133" dur="1" fill="hold">
                                          <p:stCondLst>
                                            <p:cond delay="1999"/>
                                          </p:stCondLst>
                                        </p:cTn>
                                        <p:tgtEl>
                                          <p:spTgt spid="9"/>
                                        </p:tgtEl>
                                        <p:attrNameLst>
                                          <p:attrName>style.visibility</p:attrName>
                                        </p:attrNameLst>
                                      </p:cBhvr>
                                      <p:to>
                                        <p:strVal val="hidden"/>
                                      </p:to>
                                    </p:set>
                                  </p:childTnLst>
                                </p:cTn>
                              </p:par>
                              <p:par>
                                <p:cTn id="134" presetID="2" presetClass="exit" presetSubtype="4" fill="hold" grpId="2" nodeType="withEffect">
                                  <p:stCondLst>
                                    <p:cond delay="0"/>
                                  </p:stCondLst>
                                  <p:childTnLst>
                                    <p:anim calcmode="lin" valueType="num">
                                      <p:cBhvr additive="base">
                                        <p:cTn id="135" dur="2000"/>
                                        <p:tgtEl>
                                          <p:spTgt spid="11"/>
                                        </p:tgtEl>
                                        <p:attrNameLst>
                                          <p:attrName>ppt_x</p:attrName>
                                        </p:attrNameLst>
                                      </p:cBhvr>
                                      <p:tavLst>
                                        <p:tav tm="0">
                                          <p:val>
                                            <p:strVal val="ppt_x"/>
                                          </p:val>
                                        </p:tav>
                                        <p:tav tm="100000">
                                          <p:val>
                                            <p:strVal val="ppt_x"/>
                                          </p:val>
                                        </p:tav>
                                      </p:tavLst>
                                    </p:anim>
                                    <p:anim calcmode="lin" valueType="num">
                                      <p:cBhvr additive="base">
                                        <p:cTn id="136" dur="2000"/>
                                        <p:tgtEl>
                                          <p:spTgt spid="11"/>
                                        </p:tgtEl>
                                        <p:attrNameLst>
                                          <p:attrName>ppt_y</p:attrName>
                                        </p:attrNameLst>
                                      </p:cBhvr>
                                      <p:tavLst>
                                        <p:tav tm="0">
                                          <p:val>
                                            <p:strVal val="ppt_y"/>
                                          </p:val>
                                        </p:tav>
                                        <p:tav tm="100000">
                                          <p:val>
                                            <p:strVal val="1+ppt_h/2"/>
                                          </p:val>
                                        </p:tav>
                                      </p:tavLst>
                                    </p:anim>
                                    <p:set>
                                      <p:cBhvr>
                                        <p:cTn id="137" dur="1" fill="hold">
                                          <p:stCondLst>
                                            <p:cond delay="1999"/>
                                          </p:stCondLst>
                                        </p:cTn>
                                        <p:tgtEl>
                                          <p:spTgt spid="11"/>
                                        </p:tgtEl>
                                        <p:attrNameLst>
                                          <p:attrName>style.visibility</p:attrName>
                                        </p:attrNameLst>
                                      </p:cBhvr>
                                      <p:to>
                                        <p:strVal val="hidden"/>
                                      </p:to>
                                    </p:set>
                                  </p:childTnLst>
                                </p:cTn>
                              </p:par>
                              <p:par>
                                <p:cTn id="138" presetID="2" presetClass="exit" presetSubtype="1" fill="hold" grpId="2" nodeType="withEffect">
                                  <p:stCondLst>
                                    <p:cond delay="0"/>
                                  </p:stCondLst>
                                  <p:childTnLst>
                                    <p:anim calcmode="lin" valueType="num">
                                      <p:cBhvr additive="base">
                                        <p:cTn id="139" dur="2000"/>
                                        <p:tgtEl>
                                          <p:spTgt spid="3"/>
                                        </p:tgtEl>
                                        <p:attrNameLst>
                                          <p:attrName>ppt_x</p:attrName>
                                        </p:attrNameLst>
                                      </p:cBhvr>
                                      <p:tavLst>
                                        <p:tav tm="0">
                                          <p:val>
                                            <p:strVal val="ppt_x"/>
                                          </p:val>
                                        </p:tav>
                                        <p:tav tm="100000">
                                          <p:val>
                                            <p:strVal val="ppt_x"/>
                                          </p:val>
                                        </p:tav>
                                      </p:tavLst>
                                    </p:anim>
                                    <p:anim calcmode="lin" valueType="num">
                                      <p:cBhvr additive="base">
                                        <p:cTn id="140" dur="2000"/>
                                        <p:tgtEl>
                                          <p:spTgt spid="3"/>
                                        </p:tgtEl>
                                        <p:attrNameLst>
                                          <p:attrName>ppt_y</p:attrName>
                                        </p:attrNameLst>
                                      </p:cBhvr>
                                      <p:tavLst>
                                        <p:tav tm="0">
                                          <p:val>
                                            <p:strVal val="ppt_y"/>
                                          </p:val>
                                        </p:tav>
                                        <p:tav tm="100000">
                                          <p:val>
                                            <p:strVal val="0-ppt_h/2"/>
                                          </p:val>
                                        </p:tav>
                                      </p:tavLst>
                                    </p:anim>
                                    <p:set>
                                      <p:cBhvr>
                                        <p:cTn id="141" dur="1" fill="hold">
                                          <p:stCondLst>
                                            <p:cond delay="1999"/>
                                          </p:stCondLst>
                                        </p:cTn>
                                        <p:tgtEl>
                                          <p:spTgt spid="3"/>
                                        </p:tgtEl>
                                        <p:attrNameLst>
                                          <p:attrName>style.visibility</p:attrName>
                                        </p:attrNameLst>
                                      </p:cBhvr>
                                      <p:to>
                                        <p:strVal val="hidden"/>
                                      </p:to>
                                    </p:set>
                                  </p:childTnLst>
                                </p:cTn>
                              </p:par>
                              <p:par>
                                <p:cTn id="142" presetID="2" presetClass="exit" presetSubtype="1" fill="hold" grpId="2" nodeType="withEffect">
                                  <p:stCondLst>
                                    <p:cond delay="0"/>
                                  </p:stCondLst>
                                  <p:childTnLst>
                                    <p:anim calcmode="lin" valueType="num">
                                      <p:cBhvr additive="base">
                                        <p:cTn id="143" dur="2000"/>
                                        <p:tgtEl>
                                          <p:spTgt spid="6"/>
                                        </p:tgtEl>
                                        <p:attrNameLst>
                                          <p:attrName>ppt_x</p:attrName>
                                        </p:attrNameLst>
                                      </p:cBhvr>
                                      <p:tavLst>
                                        <p:tav tm="0">
                                          <p:val>
                                            <p:strVal val="ppt_x"/>
                                          </p:val>
                                        </p:tav>
                                        <p:tav tm="100000">
                                          <p:val>
                                            <p:strVal val="ppt_x"/>
                                          </p:val>
                                        </p:tav>
                                      </p:tavLst>
                                    </p:anim>
                                    <p:anim calcmode="lin" valueType="num">
                                      <p:cBhvr additive="base">
                                        <p:cTn id="144" dur="2000"/>
                                        <p:tgtEl>
                                          <p:spTgt spid="6"/>
                                        </p:tgtEl>
                                        <p:attrNameLst>
                                          <p:attrName>ppt_y</p:attrName>
                                        </p:attrNameLst>
                                      </p:cBhvr>
                                      <p:tavLst>
                                        <p:tav tm="0">
                                          <p:val>
                                            <p:strVal val="ppt_y"/>
                                          </p:val>
                                        </p:tav>
                                        <p:tav tm="100000">
                                          <p:val>
                                            <p:strVal val="0-ppt_h/2"/>
                                          </p:val>
                                        </p:tav>
                                      </p:tavLst>
                                    </p:anim>
                                    <p:set>
                                      <p:cBhvr>
                                        <p:cTn id="145" dur="1" fill="hold">
                                          <p:stCondLst>
                                            <p:cond delay="1999"/>
                                          </p:stCondLst>
                                        </p:cTn>
                                        <p:tgtEl>
                                          <p:spTgt spid="6"/>
                                        </p:tgtEl>
                                        <p:attrNameLst>
                                          <p:attrName>style.visibility</p:attrName>
                                        </p:attrNameLst>
                                      </p:cBhvr>
                                      <p:to>
                                        <p:strVal val="hidden"/>
                                      </p:to>
                                    </p:set>
                                  </p:childTnLst>
                                </p:cTn>
                              </p:par>
                              <p:par>
                                <p:cTn id="146" presetID="2" presetClass="exit" presetSubtype="1" fill="hold" grpId="2" nodeType="withEffect">
                                  <p:stCondLst>
                                    <p:cond delay="0"/>
                                  </p:stCondLst>
                                  <p:childTnLst>
                                    <p:anim calcmode="lin" valueType="num">
                                      <p:cBhvr additive="base">
                                        <p:cTn id="147" dur="2000"/>
                                        <p:tgtEl>
                                          <p:spTgt spid="7"/>
                                        </p:tgtEl>
                                        <p:attrNameLst>
                                          <p:attrName>ppt_x</p:attrName>
                                        </p:attrNameLst>
                                      </p:cBhvr>
                                      <p:tavLst>
                                        <p:tav tm="0">
                                          <p:val>
                                            <p:strVal val="ppt_x"/>
                                          </p:val>
                                        </p:tav>
                                        <p:tav tm="100000">
                                          <p:val>
                                            <p:strVal val="ppt_x"/>
                                          </p:val>
                                        </p:tav>
                                      </p:tavLst>
                                    </p:anim>
                                    <p:anim calcmode="lin" valueType="num">
                                      <p:cBhvr additive="base">
                                        <p:cTn id="148" dur="2000"/>
                                        <p:tgtEl>
                                          <p:spTgt spid="7"/>
                                        </p:tgtEl>
                                        <p:attrNameLst>
                                          <p:attrName>ppt_y</p:attrName>
                                        </p:attrNameLst>
                                      </p:cBhvr>
                                      <p:tavLst>
                                        <p:tav tm="0">
                                          <p:val>
                                            <p:strVal val="ppt_y"/>
                                          </p:val>
                                        </p:tav>
                                        <p:tav tm="100000">
                                          <p:val>
                                            <p:strVal val="0-ppt_h/2"/>
                                          </p:val>
                                        </p:tav>
                                      </p:tavLst>
                                    </p:anim>
                                    <p:set>
                                      <p:cBhvr>
                                        <p:cTn id="149" dur="1" fill="hold">
                                          <p:stCondLst>
                                            <p:cond delay="1999"/>
                                          </p:stCondLst>
                                        </p:cTn>
                                        <p:tgtEl>
                                          <p:spTgt spid="7"/>
                                        </p:tgtEl>
                                        <p:attrNameLst>
                                          <p:attrName>style.visibility</p:attrName>
                                        </p:attrNameLst>
                                      </p:cBhvr>
                                      <p:to>
                                        <p:strVal val="hidden"/>
                                      </p:to>
                                    </p:set>
                                  </p:childTnLst>
                                </p:cTn>
                              </p:par>
                              <p:par>
                                <p:cTn id="150" presetID="2" presetClass="exit" presetSubtype="1" fill="hold" grpId="2" nodeType="withEffect">
                                  <p:stCondLst>
                                    <p:cond delay="0"/>
                                  </p:stCondLst>
                                  <p:childTnLst>
                                    <p:anim calcmode="lin" valueType="num">
                                      <p:cBhvr additive="base">
                                        <p:cTn id="151" dur="2000"/>
                                        <p:tgtEl>
                                          <p:spTgt spid="10"/>
                                        </p:tgtEl>
                                        <p:attrNameLst>
                                          <p:attrName>ppt_x</p:attrName>
                                        </p:attrNameLst>
                                      </p:cBhvr>
                                      <p:tavLst>
                                        <p:tav tm="0">
                                          <p:val>
                                            <p:strVal val="ppt_x"/>
                                          </p:val>
                                        </p:tav>
                                        <p:tav tm="100000">
                                          <p:val>
                                            <p:strVal val="ppt_x"/>
                                          </p:val>
                                        </p:tav>
                                      </p:tavLst>
                                    </p:anim>
                                    <p:anim calcmode="lin" valueType="num">
                                      <p:cBhvr additive="base">
                                        <p:cTn id="152" dur="2000"/>
                                        <p:tgtEl>
                                          <p:spTgt spid="10"/>
                                        </p:tgtEl>
                                        <p:attrNameLst>
                                          <p:attrName>ppt_y</p:attrName>
                                        </p:attrNameLst>
                                      </p:cBhvr>
                                      <p:tavLst>
                                        <p:tav tm="0">
                                          <p:val>
                                            <p:strVal val="ppt_y"/>
                                          </p:val>
                                        </p:tav>
                                        <p:tav tm="100000">
                                          <p:val>
                                            <p:strVal val="0-ppt_h/2"/>
                                          </p:val>
                                        </p:tav>
                                      </p:tavLst>
                                    </p:anim>
                                    <p:set>
                                      <p:cBhvr>
                                        <p:cTn id="153" dur="1" fill="hold">
                                          <p:stCondLst>
                                            <p:cond delay="1999"/>
                                          </p:stCondLst>
                                        </p:cTn>
                                        <p:tgtEl>
                                          <p:spTgt spid="10"/>
                                        </p:tgtEl>
                                        <p:attrNameLst>
                                          <p:attrName>style.visibility</p:attrName>
                                        </p:attrNameLst>
                                      </p:cBhvr>
                                      <p:to>
                                        <p:strVal val="hidden"/>
                                      </p:to>
                                    </p:set>
                                  </p:childTnLst>
                                </p:cTn>
                              </p:par>
                              <p:par>
                                <p:cTn id="154" presetID="2" presetClass="exit" presetSubtype="1" fill="hold" grpId="2" nodeType="withEffect">
                                  <p:stCondLst>
                                    <p:cond delay="0"/>
                                  </p:stCondLst>
                                  <p:childTnLst>
                                    <p:anim calcmode="lin" valueType="num">
                                      <p:cBhvr additive="base">
                                        <p:cTn id="155" dur="2000"/>
                                        <p:tgtEl>
                                          <p:spTgt spid="12"/>
                                        </p:tgtEl>
                                        <p:attrNameLst>
                                          <p:attrName>ppt_x</p:attrName>
                                        </p:attrNameLst>
                                      </p:cBhvr>
                                      <p:tavLst>
                                        <p:tav tm="0">
                                          <p:val>
                                            <p:strVal val="ppt_x"/>
                                          </p:val>
                                        </p:tav>
                                        <p:tav tm="100000">
                                          <p:val>
                                            <p:strVal val="ppt_x"/>
                                          </p:val>
                                        </p:tav>
                                      </p:tavLst>
                                    </p:anim>
                                    <p:anim calcmode="lin" valueType="num">
                                      <p:cBhvr additive="base">
                                        <p:cTn id="156" dur="2000"/>
                                        <p:tgtEl>
                                          <p:spTgt spid="12"/>
                                        </p:tgtEl>
                                        <p:attrNameLst>
                                          <p:attrName>ppt_y</p:attrName>
                                        </p:attrNameLst>
                                      </p:cBhvr>
                                      <p:tavLst>
                                        <p:tav tm="0">
                                          <p:val>
                                            <p:strVal val="ppt_y"/>
                                          </p:val>
                                        </p:tav>
                                        <p:tav tm="100000">
                                          <p:val>
                                            <p:strVal val="0-ppt_h/2"/>
                                          </p:val>
                                        </p:tav>
                                      </p:tavLst>
                                    </p:anim>
                                    <p:set>
                                      <p:cBhvr>
                                        <p:cTn id="157" dur="1" fill="hold">
                                          <p:stCondLst>
                                            <p:cond delay="1999"/>
                                          </p:stCondLst>
                                        </p:cTn>
                                        <p:tgtEl>
                                          <p:spTgt spid="12"/>
                                        </p:tgtEl>
                                        <p:attrNameLst>
                                          <p:attrName>style.visibility</p:attrName>
                                        </p:attrNameLst>
                                      </p:cBhvr>
                                      <p:to>
                                        <p:strVal val="hidden"/>
                                      </p:to>
                                    </p:set>
                                  </p:childTnLst>
                                </p:cTn>
                              </p:par>
                              <p:par>
                                <p:cTn id="158" presetID="19" presetClass="exit" presetSubtype="10" fill="hold" grpId="4" nodeType="withEffect">
                                  <p:stCondLst>
                                    <p:cond delay="0"/>
                                  </p:stCondLst>
                                  <p:childTnLst>
                                    <p:anim calcmode="lin" valueType="num">
                                      <p:cBhvr>
                                        <p:cTn id="159" dur="2000"/>
                                        <p:tgtEl>
                                          <p:spTgt spid="3"/>
                                        </p:tgtEl>
                                        <p:attrNameLst>
                                          <p:attrName>ppt_h</p:attrName>
                                        </p:attrNameLst>
                                      </p:cBhvr>
                                      <p:tavLst>
                                        <p:tav tm="0">
                                          <p:val>
                                            <p:strVal val="ppt_h"/>
                                          </p:val>
                                        </p:tav>
                                        <p:tav tm="100000">
                                          <p:val>
                                            <p:strVal val="ppt_h"/>
                                          </p:val>
                                        </p:tav>
                                      </p:tavLst>
                                    </p:anim>
                                    <p:anim calcmode="lin" valueType="num">
                                      <p:cBhvr>
                                        <p:cTn id="16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1" dur="1" fill="hold">
                                          <p:stCondLst>
                                            <p:cond delay="1999"/>
                                          </p:stCondLst>
                                        </p:cTn>
                                        <p:tgtEl>
                                          <p:spTgt spid="3"/>
                                        </p:tgtEl>
                                        <p:attrNameLst>
                                          <p:attrName>style.visibility</p:attrName>
                                        </p:attrNameLst>
                                      </p:cBhvr>
                                      <p:to>
                                        <p:strVal val="hidden"/>
                                      </p:to>
                                    </p:set>
                                  </p:childTnLst>
                                </p:cTn>
                              </p:par>
                              <p:par>
                                <p:cTn id="162" presetID="19" presetClass="exit" presetSubtype="10" fill="hold" grpId="4" nodeType="withEffect">
                                  <p:stCondLst>
                                    <p:cond delay="0"/>
                                  </p:stCondLst>
                                  <p:childTnLst>
                                    <p:anim calcmode="lin" valueType="num">
                                      <p:cBhvr>
                                        <p:cTn id="163" dur="2000"/>
                                        <p:tgtEl>
                                          <p:spTgt spid="4"/>
                                        </p:tgtEl>
                                        <p:attrNameLst>
                                          <p:attrName>ppt_h</p:attrName>
                                        </p:attrNameLst>
                                      </p:cBhvr>
                                      <p:tavLst>
                                        <p:tav tm="0">
                                          <p:val>
                                            <p:strVal val="ppt_h"/>
                                          </p:val>
                                        </p:tav>
                                        <p:tav tm="100000">
                                          <p:val>
                                            <p:strVal val="ppt_h"/>
                                          </p:val>
                                        </p:tav>
                                      </p:tavLst>
                                    </p:anim>
                                    <p:anim calcmode="lin" valueType="num">
                                      <p:cBhvr>
                                        <p:cTn id="16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5" dur="1" fill="hold">
                                          <p:stCondLst>
                                            <p:cond delay="1999"/>
                                          </p:stCondLst>
                                        </p:cTn>
                                        <p:tgtEl>
                                          <p:spTgt spid="4"/>
                                        </p:tgtEl>
                                        <p:attrNameLst>
                                          <p:attrName>style.visibility</p:attrName>
                                        </p:attrNameLst>
                                      </p:cBhvr>
                                      <p:to>
                                        <p:strVal val="hidden"/>
                                      </p:to>
                                    </p:set>
                                  </p:childTnLst>
                                </p:cTn>
                              </p:par>
                              <p:par>
                                <p:cTn id="166" presetID="19" presetClass="exit" presetSubtype="10" fill="hold" grpId="4" nodeType="withEffect">
                                  <p:stCondLst>
                                    <p:cond delay="0"/>
                                  </p:stCondLst>
                                  <p:childTnLst>
                                    <p:anim calcmode="lin" valueType="num">
                                      <p:cBhvr>
                                        <p:cTn id="167" dur="2000"/>
                                        <p:tgtEl>
                                          <p:spTgt spid="5"/>
                                        </p:tgtEl>
                                        <p:attrNameLst>
                                          <p:attrName>ppt_h</p:attrName>
                                        </p:attrNameLst>
                                      </p:cBhvr>
                                      <p:tavLst>
                                        <p:tav tm="0">
                                          <p:val>
                                            <p:strVal val="ppt_h"/>
                                          </p:val>
                                        </p:tav>
                                        <p:tav tm="100000">
                                          <p:val>
                                            <p:strVal val="ppt_h"/>
                                          </p:val>
                                        </p:tav>
                                      </p:tavLst>
                                    </p:anim>
                                    <p:anim calcmode="lin" valueType="num">
                                      <p:cBhvr>
                                        <p:cTn id="16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9" dur="1" fill="hold">
                                          <p:stCondLst>
                                            <p:cond delay="1999"/>
                                          </p:stCondLst>
                                        </p:cTn>
                                        <p:tgtEl>
                                          <p:spTgt spid="5"/>
                                        </p:tgtEl>
                                        <p:attrNameLst>
                                          <p:attrName>style.visibility</p:attrName>
                                        </p:attrNameLst>
                                      </p:cBhvr>
                                      <p:to>
                                        <p:strVal val="hidden"/>
                                      </p:to>
                                    </p:set>
                                  </p:childTnLst>
                                </p:cTn>
                              </p:par>
                              <p:par>
                                <p:cTn id="170" presetID="19" presetClass="exit" presetSubtype="10" fill="hold" grpId="4" nodeType="withEffect">
                                  <p:stCondLst>
                                    <p:cond delay="0"/>
                                  </p:stCondLst>
                                  <p:childTnLst>
                                    <p:anim calcmode="lin" valueType="num">
                                      <p:cBhvr>
                                        <p:cTn id="171" dur="2000"/>
                                        <p:tgtEl>
                                          <p:spTgt spid="6"/>
                                        </p:tgtEl>
                                        <p:attrNameLst>
                                          <p:attrName>ppt_h</p:attrName>
                                        </p:attrNameLst>
                                      </p:cBhvr>
                                      <p:tavLst>
                                        <p:tav tm="0">
                                          <p:val>
                                            <p:strVal val="ppt_h"/>
                                          </p:val>
                                        </p:tav>
                                        <p:tav tm="100000">
                                          <p:val>
                                            <p:strVal val="ppt_h"/>
                                          </p:val>
                                        </p:tav>
                                      </p:tavLst>
                                    </p:anim>
                                    <p:anim calcmode="lin" valueType="num">
                                      <p:cBhvr>
                                        <p:cTn id="17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3" dur="1" fill="hold">
                                          <p:stCondLst>
                                            <p:cond delay="1999"/>
                                          </p:stCondLst>
                                        </p:cTn>
                                        <p:tgtEl>
                                          <p:spTgt spid="6"/>
                                        </p:tgtEl>
                                        <p:attrNameLst>
                                          <p:attrName>style.visibility</p:attrName>
                                        </p:attrNameLst>
                                      </p:cBhvr>
                                      <p:to>
                                        <p:strVal val="hidden"/>
                                      </p:to>
                                    </p:set>
                                  </p:childTnLst>
                                </p:cTn>
                              </p:par>
                              <p:par>
                                <p:cTn id="174" presetID="19" presetClass="exit" presetSubtype="10" fill="hold" grpId="4" nodeType="withEffect">
                                  <p:stCondLst>
                                    <p:cond delay="0"/>
                                  </p:stCondLst>
                                  <p:childTnLst>
                                    <p:anim calcmode="lin" valueType="num">
                                      <p:cBhvr>
                                        <p:cTn id="175" dur="2000"/>
                                        <p:tgtEl>
                                          <p:spTgt spid="7"/>
                                        </p:tgtEl>
                                        <p:attrNameLst>
                                          <p:attrName>ppt_h</p:attrName>
                                        </p:attrNameLst>
                                      </p:cBhvr>
                                      <p:tavLst>
                                        <p:tav tm="0">
                                          <p:val>
                                            <p:strVal val="ppt_h"/>
                                          </p:val>
                                        </p:tav>
                                        <p:tav tm="100000">
                                          <p:val>
                                            <p:strVal val="ppt_h"/>
                                          </p:val>
                                        </p:tav>
                                      </p:tavLst>
                                    </p:anim>
                                    <p:anim calcmode="lin" valueType="num">
                                      <p:cBhvr>
                                        <p:cTn id="17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7" dur="1" fill="hold">
                                          <p:stCondLst>
                                            <p:cond delay="1999"/>
                                          </p:stCondLst>
                                        </p:cTn>
                                        <p:tgtEl>
                                          <p:spTgt spid="7"/>
                                        </p:tgtEl>
                                        <p:attrNameLst>
                                          <p:attrName>style.visibility</p:attrName>
                                        </p:attrNameLst>
                                      </p:cBhvr>
                                      <p:to>
                                        <p:strVal val="hidden"/>
                                      </p:to>
                                    </p:set>
                                  </p:childTnLst>
                                </p:cTn>
                              </p:par>
                              <p:par>
                                <p:cTn id="178" presetID="19" presetClass="exit" presetSubtype="10" fill="hold" grpId="4" nodeType="withEffect">
                                  <p:stCondLst>
                                    <p:cond delay="0"/>
                                  </p:stCondLst>
                                  <p:childTnLst>
                                    <p:anim calcmode="lin" valueType="num">
                                      <p:cBhvr>
                                        <p:cTn id="179" dur="2000"/>
                                        <p:tgtEl>
                                          <p:spTgt spid="8"/>
                                        </p:tgtEl>
                                        <p:attrNameLst>
                                          <p:attrName>ppt_h</p:attrName>
                                        </p:attrNameLst>
                                      </p:cBhvr>
                                      <p:tavLst>
                                        <p:tav tm="0">
                                          <p:val>
                                            <p:strVal val="ppt_h"/>
                                          </p:val>
                                        </p:tav>
                                        <p:tav tm="100000">
                                          <p:val>
                                            <p:strVal val="ppt_h"/>
                                          </p:val>
                                        </p:tav>
                                      </p:tavLst>
                                    </p:anim>
                                    <p:anim calcmode="lin" valueType="num">
                                      <p:cBhvr>
                                        <p:cTn id="18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1" dur="1" fill="hold">
                                          <p:stCondLst>
                                            <p:cond delay="1999"/>
                                          </p:stCondLst>
                                        </p:cTn>
                                        <p:tgtEl>
                                          <p:spTgt spid="8"/>
                                        </p:tgtEl>
                                        <p:attrNameLst>
                                          <p:attrName>style.visibility</p:attrName>
                                        </p:attrNameLst>
                                      </p:cBhvr>
                                      <p:to>
                                        <p:strVal val="hidden"/>
                                      </p:to>
                                    </p:set>
                                  </p:childTnLst>
                                </p:cTn>
                              </p:par>
                              <p:par>
                                <p:cTn id="182" presetID="19" presetClass="exit" presetSubtype="10" fill="hold" grpId="4" nodeType="withEffect">
                                  <p:stCondLst>
                                    <p:cond delay="0"/>
                                  </p:stCondLst>
                                  <p:childTnLst>
                                    <p:anim calcmode="lin" valueType="num">
                                      <p:cBhvr>
                                        <p:cTn id="183" dur="2000"/>
                                        <p:tgtEl>
                                          <p:spTgt spid="9"/>
                                        </p:tgtEl>
                                        <p:attrNameLst>
                                          <p:attrName>ppt_h</p:attrName>
                                        </p:attrNameLst>
                                      </p:cBhvr>
                                      <p:tavLst>
                                        <p:tav tm="0">
                                          <p:val>
                                            <p:strVal val="ppt_h"/>
                                          </p:val>
                                        </p:tav>
                                        <p:tav tm="100000">
                                          <p:val>
                                            <p:strVal val="ppt_h"/>
                                          </p:val>
                                        </p:tav>
                                      </p:tavLst>
                                    </p:anim>
                                    <p:anim calcmode="lin" valueType="num">
                                      <p:cBhvr>
                                        <p:cTn id="18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5" dur="1" fill="hold">
                                          <p:stCondLst>
                                            <p:cond delay="1999"/>
                                          </p:stCondLst>
                                        </p:cTn>
                                        <p:tgtEl>
                                          <p:spTgt spid="9"/>
                                        </p:tgtEl>
                                        <p:attrNameLst>
                                          <p:attrName>style.visibility</p:attrName>
                                        </p:attrNameLst>
                                      </p:cBhvr>
                                      <p:to>
                                        <p:strVal val="hidden"/>
                                      </p:to>
                                    </p:set>
                                  </p:childTnLst>
                                </p:cTn>
                              </p:par>
                              <p:par>
                                <p:cTn id="186" presetID="19" presetClass="exit" presetSubtype="10" fill="hold" grpId="4" nodeType="withEffect">
                                  <p:stCondLst>
                                    <p:cond delay="0"/>
                                  </p:stCondLst>
                                  <p:childTnLst>
                                    <p:anim calcmode="lin" valueType="num">
                                      <p:cBhvr>
                                        <p:cTn id="187" dur="2000"/>
                                        <p:tgtEl>
                                          <p:spTgt spid="10"/>
                                        </p:tgtEl>
                                        <p:attrNameLst>
                                          <p:attrName>ppt_h</p:attrName>
                                        </p:attrNameLst>
                                      </p:cBhvr>
                                      <p:tavLst>
                                        <p:tav tm="0">
                                          <p:val>
                                            <p:strVal val="ppt_h"/>
                                          </p:val>
                                        </p:tav>
                                        <p:tav tm="100000">
                                          <p:val>
                                            <p:strVal val="ppt_h"/>
                                          </p:val>
                                        </p:tav>
                                      </p:tavLst>
                                    </p:anim>
                                    <p:anim calcmode="lin" valueType="num">
                                      <p:cBhvr>
                                        <p:cTn id="18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9" dur="1" fill="hold">
                                          <p:stCondLst>
                                            <p:cond delay="1999"/>
                                          </p:stCondLst>
                                        </p:cTn>
                                        <p:tgtEl>
                                          <p:spTgt spid="10"/>
                                        </p:tgtEl>
                                        <p:attrNameLst>
                                          <p:attrName>style.visibility</p:attrName>
                                        </p:attrNameLst>
                                      </p:cBhvr>
                                      <p:to>
                                        <p:strVal val="hidden"/>
                                      </p:to>
                                    </p:set>
                                  </p:childTnLst>
                                </p:cTn>
                              </p:par>
                              <p:par>
                                <p:cTn id="190" presetID="19" presetClass="exit" presetSubtype="10" fill="hold" grpId="4" nodeType="withEffect">
                                  <p:stCondLst>
                                    <p:cond delay="0"/>
                                  </p:stCondLst>
                                  <p:childTnLst>
                                    <p:anim calcmode="lin" valueType="num">
                                      <p:cBhvr>
                                        <p:cTn id="191" dur="2000"/>
                                        <p:tgtEl>
                                          <p:spTgt spid="11"/>
                                        </p:tgtEl>
                                        <p:attrNameLst>
                                          <p:attrName>ppt_h</p:attrName>
                                        </p:attrNameLst>
                                      </p:cBhvr>
                                      <p:tavLst>
                                        <p:tav tm="0">
                                          <p:val>
                                            <p:strVal val="ppt_h"/>
                                          </p:val>
                                        </p:tav>
                                        <p:tav tm="100000">
                                          <p:val>
                                            <p:strVal val="ppt_h"/>
                                          </p:val>
                                        </p:tav>
                                      </p:tavLst>
                                    </p:anim>
                                    <p:anim calcmode="lin" valueType="num">
                                      <p:cBhvr>
                                        <p:cTn id="19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3" dur="1" fill="hold">
                                          <p:stCondLst>
                                            <p:cond delay="1999"/>
                                          </p:stCondLst>
                                        </p:cTn>
                                        <p:tgtEl>
                                          <p:spTgt spid="11"/>
                                        </p:tgtEl>
                                        <p:attrNameLst>
                                          <p:attrName>style.visibility</p:attrName>
                                        </p:attrNameLst>
                                      </p:cBhvr>
                                      <p:to>
                                        <p:strVal val="hidden"/>
                                      </p:to>
                                    </p:set>
                                  </p:childTnLst>
                                </p:cTn>
                              </p:par>
                              <p:par>
                                <p:cTn id="194" presetID="19" presetClass="exit" presetSubtype="10" fill="hold" grpId="4" nodeType="withEffect">
                                  <p:stCondLst>
                                    <p:cond delay="0"/>
                                  </p:stCondLst>
                                  <p:childTnLst>
                                    <p:anim calcmode="lin" valueType="num">
                                      <p:cBhvr>
                                        <p:cTn id="195" dur="2000"/>
                                        <p:tgtEl>
                                          <p:spTgt spid="12"/>
                                        </p:tgtEl>
                                        <p:attrNameLst>
                                          <p:attrName>ppt_h</p:attrName>
                                        </p:attrNameLst>
                                      </p:cBhvr>
                                      <p:tavLst>
                                        <p:tav tm="0">
                                          <p:val>
                                            <p:strVal val="ppt_h"/>
                                          </p:val>
                                        </p:tav>
                                        <p:tav tm="100000">
                                          <p:val>
                                            <p:strVal val="ppt_h"/>
                                          </p:val>
                                        </p:tav>
                                      </p:tavLst>
                                    </p:anim>
                                    <p:anim calcmode="lin" valueType="num">
                                      <p:cBhvr>
                                        <p:cTn id="19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7" dur="1" fill="hold">
                                          <p:stCondLst>
                                            <p:cond delay="1999"/>
                                          </p:stCondLst>
                                        </p:cTn>
                                        <p:tgtEl>
                                          <p:spTgt spid="12"/>
                                        </p:tgtEl>
                                        <p:attrNameLst>
                                          <p:attrName>style.visibility</p:attrName>
                                        </p:attrNameLst>
                                      </p:cBhvr>
                                      <p:to>
                                        <p:strVal val="hidden"/>
                                      </p:to>
                                    </p:set>
                                  </p:childTnLst>
                                </p:cTn>
                              </p:par>
                              <p:par>
                                <p:cTn id="198" presetID="23" presetClass="entr" presetSubtype="288" fill="hold" nodeType="withEffect">
                                  <p:stCondLst>
                                    <p:cond delay="0"/>
                                  </p:stCondLst>
                                  <p:childTnLst>
                                    <p:set>
                                      <p:cBhvr>
                                        <p:cTn id="199" dur="1" fill="hold">
                                          <p:stCondLst>
                                            <p:cond delay="0"/>
                                          </p:stCondLst>
                                        </p:cTn>
                                        <p:tgtEl>
                                          <p:spTgt spid="2"/>
                                        </p:tgtEl>
                                        <p:attrNameLst>
                                          <p:attrName>style.visibility</p:attrName>
                                        </p:attrNameLst>
                                      </p:cBhvr>
                                      <p:to>
                                        <p:strVal val="visible"/>
                                      </p:to>
                                    </p:set>
                                    <p:anim calcmode="lin" valueType="num">
                                      <p:cBhvr>
                                        <p:cTn id="200" dur="2000" fill="hold"/>
                                        <p:tgtEl>
                                          <p:spTgt spid="2"/>
                                        </p:tgtEl>
                                        <p:attrNameLst>
                                          <p:attrName>ppt_w</p:attrName>
                                        </p:attrNameLst>
                                      </p:cBhvr>
                                      <p:tavLst>
                                        <p:tav tm="0">
                                          <p:val>
                                            <p:strVal val="4/3*#ppt_w"/>
                                          </p:val>
                                        </p:tav>
                                        <p:tav tm="100000">
                                          <p:val>
                                            <p:strVal val="#ppt_w"/>
                                          </p:val>
                                        </p:tav>
                                      </p:tavLst>
                                    </p:anim>
                                    <p:anim calcmode="lin" valueType="num">
                                      <p:cBhvr>
                                        <p:cTn id="201" dur="2000" fill="hold"/>
                                        <p:tgtEl>
                                          <p:spTgt spid="2"/>
                                        </p:tgtEl>
                                        <p:attrNameLst>
                                          <p:attrName>ppt_h</p:attrName>
                                        </p:attrNameLst>
                                      </p:cBhvr>
                                      <p:tavLst>
                                        <p:tav tm="0">
                                          <p:val>
                                            <p:strVal val="4/3*#ppt_h"/>
                                          </p:val>
                                        </p:tav>
                                        <p:tav tm="100000">
                                          <p:val>
                                            <p:strVal val="#ppt_h"/>
                                          </p:val>
                                        </p:tav>
                                      </p:tavLst>
                                    </p:anim>
                                  </p:childTnLst>
                                </p:cTn>
                              </p:par>
                              <p:par>
                                <p:cTn id="202" presetID="16" presetClass="entr" presetSubtype="42" fill="hold" nodeType="withEffect">
                                  <p:stCondLst>
                                    <p:cond delay="0"/>
                                  </p:stCondLst>
                                  <p:childTnLst>
                                    <p:set>
                                      <p:cBhvr>
                                        <p:cTn id="203" dur="1" fill="hold">
                                          <p:stCondLst>
                                            <p:cond delay="0"/>
                                          </p:stCondLst>
                                        </p:cTn>
                                        <p:tgtEl>
                                          <p:spTgt spid="2"/>
                                        </p:tgtEl>
                                        <p:attrNameLst>
                                          <p:attrName>style.visibility</p:attrName>
                                        </p:attrNameLst>
                                      </p:cBhvr>
                                      <p:to>
                                        <p:strVal val="visible"/>
                                      </p:to>
                                    </p:set>
                                    <p:animEffect transition="in" filter="barn(outHorizontal)">
                                      <p:cBhvr>
                                        <p:cTn id="2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northern-lights-iceland-8-1200x8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840502">
            <a:off x="189280" y="3118221"/>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266720">
            <a:off x="188617" y="760103"/>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840502">
            <a:off x="1117974" y="3118222"/>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266720">
            <a:off x="1117311" y="760104"/>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40502">
            <a:off x="2046668" y="3118219"/>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266720">
            <a:off x="2046005" y="760101"/>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840502">
            <a:off x="2975362" y="3118220"/>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266720">
            <a:off x="2974699" y="760102"/>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840502">
            <a:off x="3904055" y="3118222"/>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266720">
            <a:off x="3903392" y="760104"/>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840502">
            <a:off x="4832749" y="3118223"/>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8266720">
            <a:off x="4832086" y="760105"/>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840502">
            <a:off x="5761443" y="3118220"/>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266720">
            <a:off x="5760780" y="760102"/>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840502">
            <a:off x="6690137" y="3118221"/>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266720">
            <a:off x="6689474" y="760103"/>
            <a:ext cx="914400" cy="914400"/>
          </a:xfrm>
          <a:prstGeom prst="teardrop">
            <a:avLst>
              <a:gd name="adj" fmla="val 171666"/>
            </a:avLst>
          </a:prstGeom>
          <a:blipFill>
            <a:blip r:embed="rId3"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840502">
            <a:off x="7543484" y="3134552"/>
            <a:ext cx="964156" cy="924644"/>
          </a:xfrm>
          <a:prstGeom prst="teardrop">
            <a:avLst>
              <a:gd name="adj" fmla="val 171666"/>
            </a:avLst>
          </a:prstGeom>
          <a:blipFill>
            <a:blip r:embed="rId4"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266720">
            <a:off x="7615156" y="846932"/>
            <a:ext cx="964155" cy="924644"/>
          </a:xfrm>
          <a:prstGeom prst="teardrop">
            <a:avLst>
              <a:gd name="adj" fmla="val 171666"/>
            </a:avLst>
          </a:prstGeom>
          <a:blipFill>
            <a:blip r:embed="rId4"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840502">
            <a:off x="8472178" y="3134550"/>
            <a:ext cx="964156" cy="924644"/>
          </a:xfrm>
          <a:prstGeom prst="teardrop">
            <a:avLst>
              <a:gd name="adj" fmla="val 171666"/>
            </a:avLst>
          </a:prstGeom>
          <a:blipFill>
            <a:blip r:embed="rId4"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8266720">
            <a:off x="8543850" y="846933"/>
            <a:ext cx="964155" cy="924644"/>
          </a:xfrm>
          <a:prstGeom prst="teardrop">
            <a:avLst>
              <a:gd name="adj" fmla="val 171666"/>
            </a:avLst>
          </a:prstGeom>
          <a:blipFill>
            <a:blip r:embed="rId4" cstate="print">
              <a:duotone>
                <a:schemeClr val="bg2">
                  <a:shade val="45000"/>
                  <a:satMod val="135000"/>
                </a:schemeClr>
                <a:prstClr val="white"/>
              </a:duotone>
              <a:lum brigh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ppt_x"/>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8"/>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20"/>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22"/>
                                        </p:tgtEl>
                                        <p:attrNameLst>
                                          <p:attrName>r</p:attrName>
                                        </p:attrNameLst>
                                      </p:cBhvr>
                                    </p:animRot>
                                  </p:childTnLst>
                                </p:cTn>
                              </p:par>
                              <p:par>
                                <p:cTn id="67" presetID="2" presetClass="entr" presetSubtype="1" fill="hold" grpId="0"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ppt_x"/>
                                          </p:val>
                                        </p:tav>
                                        <p:tav tm="100000">
                                          <p:val>
                                            <p:strVal val="#ppt_x"/>
                                          </p:val>
                                        </p:tav>
                                      </p:tavLst>
                                    </p:anim>
                                    <p:anim calcmode="lin" valueType="num">
                                      <p:cBhvr additive="base">
                                        <p:cTn id="70" dur="2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ppt_x"/>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ppt_x"/>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ppt_x"/>
                                          </p:val>
                                        </p:tav>
                                        <p:tav tm="100000">
                                          <p:val>
                                            <p:strVal val="#ppt_x"/>
                                          </p:val>
                                        </p:tav>
                                      </p:tavLst>
                                    </p:anim>
                                    <p:anim calcmode="lin" valueType="num">
                                      <p:cBhvr additive="base">
                                        <p:cTn id="82" dur="2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ppt_x"/>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ppt_x"/>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ppt_x"/>
                                          </p:val>
                                        </p:tav>
                                        <p:tav tm="100000">
                                          <p:val>
                                            <p:strVal val="#ppt_x"/>
                                          </p:val>
                                        </p:tav>
                                      </p:tavLst>
                                    </p:anim>
                                    <p:anim calcmode="lin" valueType="num">
                                      <p:cBhvr additive="base">
                                        <p:cTn id="94" dur="2000" fill="hold"/>
                                        <p:tgtEl>
                                          <p:spTgt spid="15"/>
                                        </p:tgtEl>
                                        <p:attrNameLst>
                                          <p:attrName>ppt_y</p:attrName>
                                        </p:attrNameLst>
                                      </p:cBhvr>
                                      <p:tavLst>
                                        <p:tav tm="0">
                                          <p:val>
                                            <p:strVal val="0-#ppt_h/2"/>
                                          </p:val>
                                        </p:tav>
                                        <p:tav tm="100000">
                                          <p:val>
                                            <p:strVal val="#ppt_y"/>
                                          </p:val>
                                        </p:tav>
                                      </p:tavLst>
                                    </p:anim>
                                  </p:childTnLst>
                                </p:cTn>
                              </p:par>
                              <p:par>
                                <p:cTn id="95" presetID="2" presetClass="entr" presetSubtype="1"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2000" fill="hold"/>
                                        <p:tgtEl>
                                          <p:spTgt spid="19"/>
                                        </p:tgtEl>
                                        <p:attrNameLst>
                                          <p:attrName>ppt_x</p:attrName>
                                        </p:attrNameLst>
                                      </p:cBhvr>
                                      <p:tavLst>
                                        <p:tav tm="0">
                                          <p:val>
                                            <p:strVal val="#ppt_x"/>
                                          </p:val>
                                        </p:tav>
                                        <p:tav tm="100000">
                                          <p:val>
                                            <p:strVal val="#ppt_x"/>
                                          </p:val>
                                        </p:tav>
                                      </p:tavLst>
                                    </p:anim>
                                    <p:anim calcmode="lin" valueType="num">
                                      <p:cBhvr additive="base">
                                        <p:cTn id="102" dur="2000" fill="hold"/>
                                        <p:tgtEl>
                                          <p:spTgt spid="19"/>
                                        </p:tgtEl>
                                        <p:attrNameLst>
                                          <p:attrName>ppt_y</p:attrName>
                                        </p:attrNameLst>
                                      </p:cBhvr>
                                      <p:tavLst>
                                        <p:tav tm="0">
                                          <p:val>
                                            <p:strVal val="0-#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2000" fill="hold"/>
                                        <p:tgtEl>
                                          <p:spTgt spid="21"/>
                                        </p:tgtEl>
                                        <p:attrNameLst>
                                          <p:attrName>ppt_x</p:attrName>
                                        </p:attrNameLst>
                                      </p:cBhvr>
                                      <p:tavLst>
                                        <p:tav tm="0">
                                          <p:val>
                                            <p:strVal val="#ppt_x"/>
                                          </p:val>
                                        </p:tav>
                                        <p:tav tm="100000">
                                          <p:val>
                                            <p:strVal val="#ppt_x"/>
                                          </p:val>
                                        </p:tav>
                                      </p:tavLst>
                                    </p:anim>
                                    <p:anim calcmode="lin" valueType="num">
                                      <p:cBhvr additive="base">
                                        <p:cTn id="106" dur="2000" fill="hold"/>
                                        <p:tgtEl>
                                          <p:spTgt spid="21"/>
                                        </p:tgtEl>
                                        <p:attrNameLst>
                                          <p:attrName>ppt_y</p:attrName>
                                        </p:attrNameLst>
                                      </p:cBhvr>
                                      <p:tavLst>
                                        <p:tav tm="0">
                                          <p:val>
                                            <p:strVal val="0-#ppt_h/2"/>
                                          </p:val>
                                        </p:tav>
                                        <p:tav tm="100000">
                                          <p:val>
                                            <p:strVal val="#ppt_y"/>
                                          </p:val>
                                        </p:tav>
                                      </p:tavLst>
                                    </p:anim>
                                  </p:childTnLst>
                                </p:cTn>
                              </p:par>
                              <p:par>
                                <p:cTn id="107" presetID="8" presetClass="emph" presetSubtype="0" fill="hold" grpId="1" nodeType="withEffect">
                                  <p:stCondLst>
                                    <p:cond delay="0"/>
                                  </p:stCondLst>
                                  <p:childTnLst>
                                    <p:animRot by="-21600000">
                                      <p:cBhvr>
                                        <p:cTn id="108" dur="2000" fill="hold"/>
                                        <p:tgtEl>
                                          <p:spTgt spid="3"/>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9"/>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1"/>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3"/>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15"/>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17"/>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19"/>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1"/>
                                        </p:tgtEl>
                                        <p:attrNameLst>
                                          <p:attrName>r</p:attrName>
                                        </p:attrNameLst>
                                      </p:cBhvr>
                                    </p:animRot>
                                  </p:childTnLst>
                                </p:cTn>
                              </p:par>
                            </p:childTnLst>
                          </p:cTn>
                        </p:par>
                        <p:par>
                          <p:cTn id="127" fill="hold">
                            <p:stCondLst>
                              <p:cond delay="2000"/>
                            </p:stCondLst>
                            <p:childTnLst>
                              <p:par>
                                <p:cTn id="128" presetID="2" presetClass="exit" presetSubtype="4" fill="hold" grpId="2"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ppt_x"/>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ppt_x"/>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ppt_x"/>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ppt_x"/>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ppt_x"/>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ppt_x"/>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ppt_x"/>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ppt_x"/>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ppt_x"/>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4"/>
                                        </p:tgtEl>
                                        <p:attrNameLst>
                                          <p:attrName>ppt_h</p:attrName>
                                        </p:attrNameLst>
                                      </p:cBhvr>
                                      <p:tavLst>
                                        <p:tav tm="0">
                                          <p:val>
                                            <p:strVal val="ppt_h"/>
                                          </p:val>
                                        </p:tav>
                                        <p:tav tm="100000">
                                          <p:val>
                                            <p:strVal val="ppt_h"/>
                                          </p:val>
                                        </p:tav>
                                      </p:tavLst>
                                    </p:anim>
                                    <p:anim calcmode="lin" valueType="num">
                                      <p:cBhvr>
                                        <p:cTn id="170"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4"/>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2000"/>
                                        <p:tgtEl>
                                          <p:spTgt spid="6"/>
                                        </p:tgtEl>
                                        <p:attrNameLst>
                                          <p:attrName>ppt_h</p:attrName>
                                        </p:attrNameLst>
                                      </p:cBhvr>
                                      <p:tavLst>
                                        <p:tav tm="0">
                                          <p:val>
                                            <p:strVal val="ppt_h"/>
                                          </p:val>
                                        </p:tav>
                                        <p:tav tm="100000">
                                          <p:val>
                                            <p:strVal val="ppt_h"/>
                                          </p:val>
                                        </p:tav>
                                      </p:tavLst>
                                    </p:anim>
                                    <p:anim calcmode="lin" valueType="num">
                                      <p:cBhvr>
                                        <p:cTn id="17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6"/>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2000"/>
                                        <p:tgtEl>
                                          <p:spTgt spid="8"/>
                                        </p:tgtEl>
                                        <p:attrNameLst>
                                          <p:attrName>ppt_h</p:attrName>
                                        </p:attrNameLst>
                                      </p:cBhvr>
                                      <p:tavLst>
                                        <p:tav tm="0">
                                          <p:val>
                                            <p:strVal val="ppt_h"/>
                                          </p:val>
                                        </p:tav>
                                        <p:tav tm="100000">
                                          <p:val>
                                            <p:strVal val="ppt_h"/>
                                          </p:val>
                                        </p:tav>
                                      </p:tavLst>
                                    </p:anim>
                                    <p:anim calcmode="lin" valueType="num">
                                      <p:cBhvr>
                                        <p:cTn id="17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8"/>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2000"/>
                                        <p:tgtEl>
                                          <p:spTgt spid="10"/>
                                        </p:tgtEl>
                                        <p:attrNameLst>
                                          <p:attrName>ppt_h</p:attrName>
                                        </p:attrNameLst>
                                      </p:cBhvr>
                                      <p:tavLst>
                                        <p:tav tm="0">
                                          <p:val>
                                            <p:strVal val="ppt_h"/>
                                          </p:val>
                                        </p:tav>
                                        <p:tav tm="100000">
                                          <p:val>
                                            <p:strVal val="ppt_h"/>
                                          </p:val>
                                        </p:tav>
                                      </p:tavLst>
                                    </p:anim>
                                    <p:anim calcmode="lin" valueType="num">
                                      <p:cBhvr>
                                        <p:cTn id="182"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10"/>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2000"/>
                                        <p:tgtEl>
                                          <p:spTgt spid="12"/>
                                        </p:tgtEl>
                                        <p:attrNameLst>
                                          <p:attrName>ppt_h</p:attrName>
                                        </p:attrNameLst>
                                      </p:cBhvr>
                                      <p:tavLst>
                                        <p:tav tm="0">
                                          <p:val>
                                            <p:strVal val="ppt_h"/>
                                          </p:val>
                                        </p:tav>
                                        <p:tav tm="100000">
                                          <p:val>
                                            <p:strVal val="ppt_h"/>
                                          </p:val>
                                        </p:tav>
                                      </p:tavLst>
                                    </p:anim>
                                    <p:anim calcmode="lin" valueType="num">
                                      <p:cBhvr>
                                        <p:cTn id="18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1999"/>
                                          </p:stCondLst>
                                        </p:cTn>
                                        <p:tgtEl>
                                          <p:spTgt spid="12"/>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2000"/>
                                        <p:tgtEl>
                                          <p:spTgt spid="14"/>
                                        </p:tgtEl>
                                        <p:attrNameLst>
                                          <p:attrName>ppt_h</p:attrName>
                                        </p:attrNameLst>
                                      </p:cBhvr>
                                      <p:tavLst>
                                        <p:tav tm="0">
                                          <p:val>
                                            <p:strVal val="ppt_h"/>
                                          </p:val>
                                        </p:tav>
                                        <p:tav tm="100000">
                                          <p:val>
                                            <p:strVal val="ppt_h"/>
                                          </p:val>
                                        </p:tav>
                                      </p:tavLst>
                                    </p:anim>
                                    <p:anim calcmode="lin" valueType="num">
                                      <p:cBhvr>
                                        <p:cTn id="190"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14"/>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2000"/>
                                        <p:tgtEl>
                                          <p:spTgt spid="16"/>
                                        </p:tgtEl>
                                        <p:attrNameLst>
                                          <p:attrName>ppt_h</p:attrName>
                                        </p:attrNameLst>
                                      </p:cBhvr>
                                      <p:tavLst>
                                        <p:tav tm="0">
                                          <p:val>
                                            <p:strVal val="ppt_h"/>
                                          </p:val>
                                        </p:tav>
                                        <p:tav tm="100000">
                                          <p:val>
                                            <p:strVal val="ppt_h"/>
                                          </p:val>
                                        </p:tav>
                                      </p:tavLst>
                                    </p:anim>
                                    <p:anim calcmode="lin" valueType="num">
                                      <p:cBhvr>
                                        <p:cTn id="194"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16"/>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2000"/>
                                        <p:tgtEl>
                                          <p:spTgt spid="18"/>
                                        </p:tgtEl>
                                        <p:attrNameLst>
                                          <p:attrName>ppt_h</p:attrName>
                                        </p:attrNameLst>
                                      </p:cBhvr>
                                      <p:tavLst>
                                        <p:tav tm="0">
                                          <p:val>
                                            <p:strVal val="ppt_h"/>
                                          </p:val>
                                        </p:tav>
                                        <p:tav tm="100000">
                                          <p:val>
                                            <p:strVal val="ppt_h"/>
                                          </p:val>
                                        </p:tav>
                                      </p:tavLst>
                                    </p:anim>
                                    <p:anim calcmode="lin" valueType="num">
                                      <p:cBhvr>
                                        <p:cTn id="198"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18"/>
                                        </p:tgtEl>
                                        <p:attrNameLst>
                                          <p:attrName>style.visibility</p:attrName>
                                        </p:attrNameLst>
                                      </p:cBhvr>
                                      <p:to>
                                        <p:strVal val="hidden"/>
                                      </p:to>
                                    </p:set>
                                  </p:childTnLst>
                                </p:cTn>
                              </p:par>
                              <p:par>
                                <p:cTn id="200" presetID="19" presetClass="exit" presetSubtype="10" fill="hold" grpId="3" nodeType="withEffect">
                                  <p:stCondLst>
                                    <p:cond delay="0"/>
                                  </p:stCondLst>
                                  <p:childTnLst>
                                    <p:anim calcmode="lin" valueType="num">
                                      <p:cBhvr>
                                        <p:cTn id="201" dur="2000"/>
                                        <p:tgtEl>
                                          <p:spTgt spid="20"/>
                                        </p:tgtEl>
                                        <p:attrNameLst>
                                          <p:attrName>ppt_h</p:attrName>
                                        </p:attrNameLst>
                                      </p:cBhvr>
                                      <p:tavLst>
                                        <p:tav tm="0">
                                          <p:val>
                                            <p:strVal val="ppt_h"/>
                                          </p:val>
                                        </p:tav>
                                        <p:tav tm="100000">
                                          <p:val>
                                            <p:strVal val="ppt_h"/>
                                          </p:val>
                                        </p:tav>
                                      </p:tavLst>
                                    </p:anim>
                                    <p:anim calcmode="lin" valueType="num">
                                      <p:cBhvr>
                                        <p:cTn id="202"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20"/>
                                        </p:tgtEl>
                                        <p:attrNameLst>
                                          <p:attrName>style.visibility</p:attrName>
                                        </p:attrNameLst>
                                      </p:cBhvr>
                                      <p:to>
                                        <p:strVal val="hidden"/>
                                      </p:to>
                                    </p:set>
                                  </p:childTnLst>
                                </p:cTn>
                              </p:par>
                              <p:par>
                                <p:cTn id="204" presetID="19" presetClass="exit" presetSubtype="10" fill="hold" grpId="3" nodeType="withEffect">
                                  <p:stCondLst>
                                    <p:cond delay="0"/>
                                  </p:stCondLst>
                                  <p:childTnLst>
                                    <p:anim calcmode="lin" valueType="num">
                                      <p:cBhvr>
                                        <p:cTn id="205" dur="2000"/>
                                        <p:tgtEl>
                                          <p:spTgt spid="22"/>
                                        </p:tgtEl>
                                        <p:attrNameLst>
                                          <p:attrName>ppt_h</p:attrName>
                                        </p:attrNameLst>
                                      </p:cBhvr>
                                      <p:tavLst>
                                        <p:tav tm="0">
                                          <p:val>
                                            <p:strVal val="ppt_h"/>
                                          </p:val>
                                        </p:tav>
                                        <p:tav tm="100000">
                                          <p:val>
                                            <p:strVal val="ppt_h"/>
                                          </p:val>
                                        </p:tav>
                                      </p:tavLst>
                                    </p:anim>
                                    <p:anim calcmode="lin" valueType="num">
                                      <p:cBhvr>
                                        <p:cTn id="206"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22"/>
                                        </p:tgtEl>
                                        <p:attrNameLst>
                                          <p:attrName>style.visibility</p:attrName>
                                        </p:attrNameLst>
                                      </p:cBhvr>
                                      <p:to>
                                        <p:strVal val="hidden"/>
                                      </p:to>
                                    </p:set>
                                  </p:childTnLst>
                                </p:cTn>
                              </p:par>
                              <p:par>
                                <p:cTn id="208" presetID="2" presetClass="exit" presetSubtype="1" fill="hold" grpId="2" nodeType="withEffect">
                                  <p:stCondLst>
                                    <p:cond delay="0"/>
                                  </p:stCondLst>
                                  <p:childTnLst>
                                    <p:anim calcmode="lin" valueType="num">
                                      <p:cBhvr additive="base">
                                        <p:cTn id="209" dur="2000"/>
                                        <p:tgtEl>
                                          <p:spTgt spid="3"/>
                                        </p:tgtEl>
                                        <p:attrNameLst>
                                          <p:attrName>ppt_x</p:attrName>
                                        </p:attrNameLst>
                                      </p:cBhvr>
                                      <p:tavLst>
                                        <p:tav tm="0">
                                          <p:val>
                                            <p:strVal val="ppt_x"/>
                                          </p:val>
                                        </p:tav>
                                        <p:tav tm="100000">
                                          <p:val>
                                            <p:strVal val="ppt_x"/>
                                          </p:val>
                                        </p:tav>
                                      </p:tavLst>
                                    </p:anim>
                                    <p:anim calcmode="lin" valueType="num">
                                      <p:cBhvr additive="base">
                                        <p:cTn id="210" dur="2000"/>
                                        <p:tgtEl>
                                          <p:spTgt spid="3"/>
                                        </p:tgtEl>
                                        <p:attrNameLst>
                                          <p:attrName>ppt_y</p:attrName>
                                        </p:attrNameLst>
                                      </p:cBhvr>
                                      <p:tavLst>
                                        <p:tav tm="0">
                                          <p:val>
                                            <p:strVal val="ppt_y"/>
                                          </p:val>
                                        </p:tav>
                                        <p:tav tm="100000">
                                          <p:val>
                                            <p:strVal val="0-ppt_h/2"/>
                                          </p:val>
                                        </p:tav>
                                      </p:tavLst>
                                    </p:anim>
                                    <p:set>
                                      <p:cBhvr>
                                        <p:cTn id="211" dur="1" fill="hold">
                                          <p:stCondLst>
                                            <p:cond delay="1999"/>
                                          </p:stCondLst>
                                        </p:cTn>
                                        <p:tgtEl>
                                          <p:spTgt spid="3"/>
                                        </p:tgtEl>
                                        <p:attrNameLst>
                                          <p:attrName>style.visibility</p:attrName>
                                        </p:attrNameLst>
                                      </p:cBhvr>
                                      <p:to>
                                        <p:strVal val="hidden"/>
                                      </p:to>
                                    </p:set>
                                  </p:childTnLst>
                                </p:cTn>
                              </p:par>
                              <p:par>
                                <p:cTn id="212" presetID="2" presetClass="exit" presetSubtype="1" fill="hold" grpId="2" nodeType="withEffect">
                                  <p:stCondLst>
                                    <p:cond delay="0"/>
                                  </p:stCondLst>
                                  <p:childTnLst>
                                    <p:anim calcmode="lin" valueType="num">
                                      <p:cBhvr additive="base">
                                        <p:cTn id="213" dur="2000"/>
                                        <p:tgtEl>
                                          <p:spTgt spid="5"/>
                                        </p:tgtEl>
                                        <p:attrNameLst>
                                          <p:attrName>ppt_x</p:attrName>
                                        </p:attrNameLst>
                                      </p:cBhvr>
                                      <p:tavLst>
                                        <p:tav tm="0">
                                          <p:val>
                                            <p:strVal val="ppt_x"/>
                                          </p:val>
                                        </p:tav>
                                        <p:tav tm="100000">
                                          <p:val>
                                            <p:strVal val="ppt_x"/>
                                          </p:val>
                                        </p:tav>
                                      </p:tavLst>
                                    </p:anim>
                                    <p:anim calcmode="lin" valueType="num">
                                      <p:cBhvr additive="base">
                                        <p:cTn id="214" dur="2000"/>
                                        <p:tgtEl>
                                          <p:spTgt spid="5"/>
                                        </p:tgtEl>
                                        <p:attrNameLst>
                                          <p:attrName>ppt_y</p:attrName>
                                        </p:attrNameLst>
                                      </p:cBhvr>
                                      <p:tavLst>
                                        <p:tav tm="0">
                                          <p:val>
                                            <p:strVal val="ppt_y"/>
                                          </p:val>
                                        </p:tav>
                                        <p:tav tm="100000">
                                          <p:val>
                                            <p:strVal val="0-ppt_h/2"/>
                                          </p:val>
                                        </p:tav>
                                      </p:tavLst>
                                    </p:anim>
                                    <p:set>
                                      <p:cBhvr>
                                        <p:cTn id="215" dur="1" fill="hold">
                                          <p:stCondLst>
                                            <p:cond delay="1999"/>
                                          </p:stCondLst>
                                        </p:cTn>
                                        <p:tgtEl>
                                          <p:spTgt spid="5"/>
                                        </p:tgtEl>
                                        <p:attrNameLst>
                                          <p:attrName>style.visibility</p:attrName>
                                        </p:attrNameLst>
                                      </p:cBhvr>
                                      <p:to>
                                        <p:strVal val="hidden"/>
                                      </p:to>
                                    </p:set>
                                  </p:childTnLst>
                                </p:cTn>
                              </p:par>
                              <p:par>
                                <p:cTn id="216" presetID="2" presetClass="exit" presetSubtype="1" fill="hold" grpId="2" nodeType="withEffect">
                                  <p:stCondLst>
                                    <p:cond delay="0"/>
                                  </p:stCondLst>
                                  <p:childTnLst>
                                    <p:anim calcmode="lin" valueType="num">
                                      <p:cBhvr additive="base">
                                        <p:cTn id="217" dur="2000"/>
                                        <p:tgtEl>
                                          <p:spTgt spid="7"/>
                                        </p:tgtEl>
                                        <p:attrNameLst>
                                          <p:attrName>ppt_x</p:attrName>
                                        </p:attrNameLst>
                                      </p:cBhvr>
                                      <p:tavLst>
                                        <p:tav tm="0">
                                          <p:val>
                                            <p:strVal val="ppt_x"/>
                                          </p:val>
                                        </p:tav>
                                        <p:tav tm="100000">
                                          <p:val>
                                            <p:strVal val="ppt_x"/>
                                          </p:val>
                                        </p:tav>
                                      </p:tavLst>
                                    </p:anim>
                                    <p:anim calcmode="lin" valueType="num">
                                      <p:cBhvr additive="base">
                                        <p:cTn id="218" dur="2000"/>
                                        <p:tgtEl>
                                          <p:spTgt spid="7"/>
                                        </p:tgtEl>
                                        <p:attrNameLst>
                                          <p:attrName>ppt_y</p:attrName>
                                        </p:attrNameLst>
                                      </p:cBhvr>
                                      <p:tavLst>
                                        <p:tav tm="0">
                                          <p:val>
                                            <p:strVal val="ppt_y"/>
                                          </p:val>
                                        </p:tav>
                                        <p:tav tm="100000">
                                          <p:val>
                                            <p:strVal val="0-ppt_h/2"/>
                                          </p:val>
                                        </p:tav>
                                      </p:tavLst>
                                    </p:anim>
                                    <p:set>
                                      <p:cBhvr>
                                        <p:cTn id="219" dur="1" fill="hold">
                                          <p:stCondLst>
                                            <p:cond delay="1999"/>
                                          </p:stCondLst>
                                        </p:cTn>
                                        <p:tgtEl>
                                          <p:spTgt spid="7"/>
                                        </p:tgtEl>
                                        <p:attrNameLst>
                                          <p:attrName>style.visibility</p:attrName>
                                        </p:attrNameLst>
                                      </p:cBhvr>
                                      <p:to>
                                        <p:strVal val="hidden"/>
                                      </p:to>
                                    </p:set>
                                  </p:childTnLst>
                                </p:cTn>
                              </p:par>
                              <p:par>
                                <p:cTn id="220" presetID="2" presetClass="exit" presetSubtype="1" fill="hold" grpId="2" nodeType="withEffect">
                                  <p:stCondLst>
                                    <p:cond delay="0"/>
                                  </p:stCondLst>
                                  <p:childTnLst>
                                    <p:anim calcmode="lin" valueType="num">
                                      <p:cBhvr additive="base">
                                        <p:cTn id="221" dur="2000"/>
                                        <p:tgtEl>
                                          <p:spTgt spid="9"/>
                                        </p:tgtEl>
                                        <p:attrNameLst>
                                          <p:attrName>ppt_x</p:attrName>
                                        </p:attrNameLst>
                                      </p:cBhvr>
                                      <p:tavLst>
                                        <p:tav tm="0">
                                          <p:val>
                                            <p:strVal val="ppt_x"/>
                                          </p:val>
                                        </p:tav>
                                        <p:tav tm="100000">
                                          <p:val>
                                            <p:strVal val="ppt_x"/>
                                          </p:val>
                                        </p:tav>
                                      </p:tavLst>
                                    </p:anim>
                                    <p:anim calcmode="lin" valueType="num">
                                      <p:cBhvr additive="base">
                                        <p:cTn id="222" dur="2000"/>
                                        <p:tgtEl>
                                          <p:spTgt spid="9"/>
                                        </p:tgtEl>
                                        <p:attrNameLst>
                                          <p:attrName>ppt_y</p:attrName>
                                        </p:attrNameLst>
                                      </p:cBhvr>
                                      <p:tavLst>
                                        <p:tav tm="0">
                                          <p:val>
                                            <p:strVal val="ppt_y"/>
                                          </p:val>
                                        </p:tav>
                                        <p:tav tm="100000">
                                          <p:val>
                                            <p:strVal val="0-ppt_h/2"/>
                                          </p:val>
                                        </p:tav>
                                      </p:tavLst>
                                    </p:anim>
                                    <p:set>
                                      <p:cBhvr>
                                        <p:cTn id="223" dur="1" fill="hold">
                                          <p:stCondLst>
                                            <p:cond delay="1999"/>
                                          </p:stCondLst>
                                        </p:cTn>
                                        <p:tgtEl>
                                          <p:spTgt spid="9"/>
                                        </p:tgtEl>
                                        <p:attrNameLst>
                                          <p:attrName>style.visibility</p:attrName>
                                        </p:attrNameLst>
                                      </p:cBhvr>
                                      <p:to>
                                        <p:strVal val="hidden"/>
                                      </p:to>
                                    </p:set>
                                  </p:childTnLst>
                                </p:cTn>
                              </p:par>
                              <p:par>
                                <p:cTn id="224" presetID="2" presetClass="exit" presetSubtype="1" fill="hold" grpId="2" nodeType="withEffect">
                                  <p:stCondLst>
                                    <p:cond delay="0"/>
                                  </p:stCondLst>
                                  <p:childTnLst>
                                    <p:anim calcmode="lin" valueType="num">
                                      <p:cBhvr additive="base">
                                        <p:cTn id="225" dur="2000"/>
                                        <p:tgtEl>
                                          <p:spTgt spid="11"/>
                                        </p:tgtEl>
                                        <p:attrNameLst>
                                          <p:attrName>ppt_x</p:attrName>
                                        </p:attrNameLst>
                                      </p:cBhvr>
                                      <p:tavLst>
                                        <p:tav tm="0">
                                          <p:val>
                                            <p:strVal val="ppt_x"/>
                                          </p:val>
                                        </p:tav>
                                        <p:tav tm="100000">
                                          <p:val>
                                            <p:strVal val="ppt_x"/>
                                          </p:val>
                                        </p:tav>
                                      </p:tavLst>
                                    </p:anim>
                                    <p:anim calcmode="lin" valueType="num">
                                      <p:cBhvr additive="base">
                                        <p:cTn id="226" dur="2000"/>
                                        <p:tgtEl>
                                          <p:spTgt spid="11"/>
                                        </p:tgtEl>
                                        <p:attrNameLst>
                                          <p:attrName>ppt_y</p:attrName>
                                        </p:attrNameLst>
                                      </p:cBhvr>
                                      <p:tavLst>
                                        <p:tav tm="0">
                                          <p:val>
                                            <p:strVal val="ppt_y"/>
                                          </p:val>
                                        </p:tav>
                                        <p:tav tm="100000">
                                          <p:val>
                                            <p:strVal val="0-ppt_h/2"/>
                                          </p:val>
                                        </p:tav>
                                      </p:tavLst>
                                    </p:anim>
                                    <p:set>
                                      <p:cBhvr>
                                        <p:cTn id="227" dur="1" fill="hold">
                                          <p:stCondLst>
                                            <p:cond delay="1999"/>
                                          </p:stCondLst>
                                        </p:cTn>
                                        <p:tgtEl>
                                          <p:spTgt spid="11"/>
                                        </p:tgtEl>
                                        <p:attrNameLst>
                                          <p:attrName>style.visibility</p:attrName>
                                        </p:attrNameLst>
                                      </p:cBhvr>
                                      <p:to>
                                        <p:strVal val="hidden"/>
                                      </p:to>
                                    </p:set>
                                  </p:childTnLst>
                                </p:cTn>
                              </p:par>
                              <p:par>
                                <p:cTn id="228" presetID="2" presetClass="exit" presetSubtype="1" fill="hold" grpId="2" nodeType="withEffect">
                                  <p:stCondLst>
                                    <p:cond delay="0"/>
                                  </p:stCondLst>
                                  <p:childTnLst>
                                    <p:anim calcmode="lin" valueType="num">
                                      <p:cBhvr additive="base">
                                        <p:cTn id="229" dur="2000"/>
                                        <p:tgtEl>
                                          <p:spTgt spid="13"/>
                                        </p:tgtEl>
                                        <p:attrNameLst>
                                          <p:attrName>ppt_x</p:attrName>
                                        </p:attrNameLst>
                                      </p:cBhvr>
                                      <p:tavLst>
                                        <p:tav tm="0">
                                          <p:val>
                                            <p:strVal val="ppt_x"/>
                                          </p:val>
                                        </p:tav>
                                        <p:tav tm="100000">
                                          <p:val>
                                            <p:strVal val="ppt_x"/>
                                          </p:val>
                                        </p:tav>
                                      </p:tavLst>
                                    </p:anim>
                                    <p:anim calcmode="lin" valueType="num">
                                      <p:cBhvr additive="base">
                                        <p:cTn id="230" dur="2000"/>
                                        <p:tgtEl>
                                          <p:spTgt spid="13"/>
                                        </p:tgtEl>
                                        <p:attrNameLst>
                                          <p:attrName>ppt_y</p:attrName>
                                        </p:attrNameLst>
                                      </p:cBhvr>
                                      <p:tavLst>
                                        <p:tav tm="0">
                                          <p:val>
                                            <p:strVal val="ppt_y"/>
                                          </p:val>
                                        </p:tav>
                                        <p:tav tm="100000">
                                          <p:val>
                                            <p:strVal val="0-ppt_h/2"/>
                                          </p:val>
                                        </p:tav>
                                      </p:tavLst>
                                    </p:anim>
                                    <p:set>
                                      <p:cBhvr>
                                        <p:cTn id="231" dur="1" fill="hold">
                                          <p:stCondLst>
                                            <p:cond delay="1999"/>
                                          </p:stCondLst>
                                        </p:cTn>
                                        <p:tgtEl>
                                          <p:spTgt spid="13"/>
                                        </p:tgtEl>
                                        <p:attrNameLst>
                                          <p:attrName>style.visibility</p:attrName>
                                        </p:attrNameLst>
                                      </p:cBhvr>
                                      <p:to>
                                        <p:strVal val="hidden"/>
                                      </p:to>
                                    </p:set>
                                  </p:childTnLst>
                                </p:cTn>
                              </p:par>
                              <p:par>
                                <p:cTn id="232" presetID="2" presetClass="exit" presetSubtype="1" fill="hold" grpId="2"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ppt_x"/>
                                          </p:val>
                                        </p:tav>
                                      </p:tavLst>
                                    </p:anim>
                                    <p:anim calcmode="lin" valueType="num">
                                      <p:cBhvr additive="base">
                                        <p:cTn id="234" dur="2000"/>
                                        <p:tgtEl>
                                          <p:spTgt spid="15"/>
                                        </p:tgtEl>
                                        <p:attrNameLst>
                                          <p:attrName>ppt_y</p:attrName>
                                        </p:attrNameLst>
                                      </p:cBhvr>
                                      <p:tavLst>
                                        <p:tav tm="0">
                                          <p:val>
                                            <p:strVal val="ppt_y"/>
                                          </p:val>
                                        </p:tav>
                                        <p:tav tm="100000">
                                          <p:val>
                                            <p:strVal val="0-ppt_h/2"/>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1" fill="hold" grpId="2" nodeType="withEffect">
                                  <p:stCondLst>
                                    <p:cond delay="0"/>
                                  </p:stCondLst>
                                  <p:childTnLst>
                                    <p:anim calcmode="lin" valueType="num">
                                      <p:cBhvr additive="base">
                                        <p:cTn id="237" dur="2000"/>
                                        <p:tgtEl>
                                          <p:spTgt spid="17"/>
                                        </p:tgtEl>
                                        <p:attrNameLst>
                                          <p:attrName>ppt_x</p:attrName>
                                        </p:attrNameLst>
                                      </p:cBhvr>
                                      <p:tavLst>
                                        <p:tav tm="0">
                                          <p:val>
                                            <p:strVal val="ppt_x"/>
                                          </p:val>
                                        </p:tav>
                                        <p:tav tm="100000">
                                          <p:val>
                                            <p:strVal val="ppt_x"/>
                                          </p:val>
                                        </p:tav>
                                      </p:tavLst>
                                    </p:anim>
                                    <p:anim calcmode="lin" valueType="num">
                                      <p:cBhvr additive="base">
                                        <p:cTn id="238" dur="2000"/>
                                        <p:tgtEl>
                                          <p:spTgt spid="17"/>
                                        </p:tgtEl>
                                        <p:attrNameLst>
                                          <p:attrName>ppt_y</p:attrName>
                                        </p:attrNameLst>
                                      </p:cBhvr>
                                      <p:tavLst>
                                        <p:tav tm="0">
                                          <p:val>
                                            <p:strVal val="ppt_y"/>
                                          </p:val>
                                        </p:tav>
                                        <p:tav tm="100000">
                                          <p:val>
                                            <p:strVal val="0-ppt_h/2"/>
                                          </p:val>
                                        </p:tav>
                                      </p:tavLst>
                                    </p:anim>
                                    <p:set>
                                      <p:cBhvr>
                                        <p:cTn id="239" dur="1" fill="hold">
                                          <p:stCondLst>
                                            <p:cond delay="1999"/>
                                          </p:stCondLst>
                                        </p:cTn>
                                        <p:tgtEl>
                                          <p:spTgt spid="17"/>
                                        </p:tgtEl>
                                        <p:attrNameLst>
                                          <p:attrName>style.visibility</p:attrName>
                                        </p:attrNameLst>
                                      </p:cBhvr>
                                      <p:to>
                                        <p:strVal val="hidden"/>
                                      </p:to>
                                    </p:set>
                                  </p:childTnLst>
                                </p:cTn>
                              </p:par>
                              <p:par>
                                <p:cTn id="240" presetID="2" presetClass="exit" presetSubtype="1" fill="hold" grpId="2" nodeType="withEffect">
                                  <p:stCondLst>
                                    <p:cond delay="0"/>
                                  </p:stCondLst>
                                  <p:childTnLst>
                                    <p:anim calcmode="lin" valueType="num">
                                      <p:cBhvr additive="base">
                                        <p:cTn id="241" dur="2000"/>
                                        <p:tgtEl>
                                          <p:spTgt spid="19"/>
                                        </p:tgtEl>
                                        <p:attrNameLst>
                                          <p:attrName>ppt_x</p:attrName>
                                        </p:attrNameLst>
                                      </p:cBhvr>
                                      <p:tavLst>
                                        <p:tav tm="0">
                                          <p:val>
                                            <p:strVal val="ppt_x"/>
                                          </p:val>
                                        </p:tav>
                                        <p:tav tm="100000">
                                          <p:val>
                                            <p:strVal val="ppt_x"/>
                                          </p:val>
                                        </p:tav>
                                      </p:tavLst>
                                    </p:anim>
                                    <p:anim calcmode="lin" valueType="num">
                                      <p:cBhvr additive="base">
                                        <p:cTn id="242" dur="2000"/>
                                        <p:tgtEl>
                                          <p:spTgt spid="19"/>
                                        </p:tgtEl>
                                        <p:attrNameLst>
                                          <p:attrName>ppt_y</p:attrName>
                                        </p:attrNameLst>
                                      </p:cBhvr>
                                      <p:tavLst>
                                        <p:tav tm="0">
                                          <p:val>
                                            <p:strVal val="ppt_y"/>
                                          </p:val>
                                        </p:tav>
                                        <p:tav tm="100000">
                                          <p:val>
                                            <p:strVal val="0-ppt_h/2"/>
                                          </p:val>
                                        </p:tav>
                                      </p:tavLst>
                                    </p:anim>
                                    <p:set>
                                      <p:cBhvr>
                                        <p:cTn id="243" dur="1" fill="hold">
                                          <p:stCondLst>
                                            <p:cond delay="1999"/>
                                          </p:stCondLst>
                                        </p:cTn>
                                        <p:tgtEl>
                                          <p:spTgt spid="19"/>
                                        </p:tgtEl>
                                        <p:attrNameLst>
                                          <p:attrName>style.visibility</p:attrName>
                                        </p:attrNameLst>
                                      </p:cBhvr>
                                      <p:to>
                                        <p:strVal val="hidden"/>
                                      </p:to>
                                    </p:set>
                                  </p:childTnLst>
                                </p:cTn>
                              </p:par>
                              <p:par>
                                <p:cTn id="244" presetID="2" presetClass="exit" presetSubtype="1" fill="hold" grpId="2" nodeType="withEffect">
                                  <p:stCondLst>
                                    <p:cond delay="0"/>
                                  </p:stCondLst>
                                  <p:childTnLst>
                                    <p:anim calcmode="lin" valueType="num">
                                      <p:cBhvr additive="base">
                                        <p:cTn id="245" dur="2000"/>
                                        <p:tgtEl>
                                          <p:spTgt spid="21"/>
                                        </p:tgtEl>
                                        <p:attrNameLst>
                                          <p:attrName>ppt_x</p:attrName>
                                        </p:attrNameLst>
                                      </p:cBhvr>
                                      <p:tavLst>
                                        <p:tav tm="0">
                                          <p:val>
                                            <p:strVal val="ppt_x"/>
                                          </p:val>
                                        </p:tav>
                                        <p:tav tm="100000">
                                          <p:val>
                                            <p:strVal val="ppt_x"/>
                                          </p:val>
                                        </p:tav>
                                      </p:tavLst>
                                    </p:anim>
                                    <p:anim calcmode="lin" valueType="num">
                                      <p:cBhvr additive="base">
                                        <p:cTn id="246" dur="2000"/>
                                        <p:tgtEl>
                                          <p:spTgt spid="21"/>
                                        </p:tgtEl>
                                        <p:attrNameLst>
                                          <p:attrName>ppt_y</p:attrName>
                                        </p:attrNameLst>
                                      </p:cBhvr>
                                      <p:tavLst>
                                        <p:tav tm="0">
                                          <p:val>
                                            <p:strVal val="ppt_y"/>
                                          </p:val>
                                        </p:tav>
                                        <p:tav tm="100000">
                                          <p:val>
                                            <p:strVal val="0-ppt_h/2"/>
                                          </p:val>
                                        </p:tav>
                                      </p:tavLst>
                                    </p:anim>
                                    <p:set>
                                      <p:cBhvr>
                                        <p:cTn id="247" dur="1" fill="hold">
                                          <p:stCondLst>
                                            <p:cond delay="1999"/>
                                          </p:stCondLst>
                                        </p:cTn>
                                        <p:tgtEl>
                                          <p:spTgt spid="21"/>
                                        </p:tgtEl>
                                        <p:attrNameLst>
                                          <p:attrName>style.visibility</p:attrName>
                                        </p:attrNameLst>
                                      </p:cBhvr>
                                      <p:to>
                                        <p:strVal val="hidden"/>
                                      </p:to>
                                    </p:set>
                                  </p:childTnLst>
                                </p:cTn>
                              </p:par>
                              <p:par>
                                <p:cTn id="248" presetID="19" presetClass="exit" presetSubtype="10" fill="hold" grpId="3" nodeType="withEffect">
                                  <p:stCondLst>
                                    <p:cond delay="0"/>
                                  </p:stCondLst>
                                  <p:childTnLst>
                                    <p:anim calcmode="lin" valueType="num">
                                      <p:cBhvr>
                                        <p:cTn id="249" dur="2000"/>
                                        <p:tgtEl>
                                          <p:spTgt spid="3"/>
                                        </p:tgtEl>
                                        <p:attrNameLst>
                                          <p:attrName>ppt_h</p:attrName>
                                        </p:attrNameLst>
                                      </p:cBhvr>
                                      <p:tavLst>
                                        <p:tav tm="0">
                                          <p:val>
                                            <p:strVal val="ppt_h"/>
                                          </p:val>
                                        </p:tav>
                                        <p:tav tm="100000">
                                          <p:val>
                                            <p:strVal val="ppt_h"/>
                                          </p:val>
                                        </p:tav>
                                      </p:tavLst>
                                    </p:anim>
                                    <p:anim calcmode="lin" valueType="num">
                                      <p:cBhvr>
                                        <p:cTn id="25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1" dur="1" fill="hold">
                                          <p:stCondLst>
                                            <p:cond delay="1999"/>
                                          </p:stCondLst>
                                        </p:cTn>
                                        <p:tgtEl>
                                          <p:spTgt spid="3"/>
                                        </p:tgtEl>
                                        <p:attrNameLst>
                                          <p:attrName>style.visibility</p:attrName>
                                        </p:attrNameLst>
                                      </p:cBhvr>
                                      <p:to>
                                        <p:strVal val="hidden"/>
                                      </p:to>
                                    </p:set>
                                  </p:childTnLst>
                                </p:cTn>
                              </p:par>
                              <p:par>
                                <p:cTn id="252" presetID="19" presetClass="exit" presetSubtype="10" fill="hold" grpId="3" nodeType="withEffect">
                                  <p:stCondLst>
                                    <p:cond delay="0"/>
                                  </p:stCondLst>
                                  <p:childTnLst>
                                    <p:anim calcmode="lin" valueType="num">
                                      <p:cBhvr>
                                        <p:cTn id="253" dur="2000"/>
                                        <p:tgtEl>
                                          <p:spTgt spid="5"/>
                                        </p:tgtEl>
                                        <p:attrNameLst>
                                          <p:attrName>ppt_h</p:attrName>
                                        </p:attrNameLst>
                                      </p:cBhvr>
                                      <p:tavLst>
                                        <p:tav tm="0">
                                          <p:val>
                                            <p:strVal val="ppt_h"/>
                                          </p:val>
                                        </p:tav>
                                        <p:tav tm="100000">
                                          <p:val>
                                            <p:strVal val="ppt_h"/>
                                          </p:val>
                                        </p:tav>
                                      </p:tavLst>
                                    </p:anim>
                                    <p:anim calcmode="lin" valueType="num">
                                      <p:cBhvr>
                                        <p:cTn id="254"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5" dur="1" fill="hold">
                                          <p:stCondLst>
                                            <p:cond delay="1999"/>
                                          </p:stCondLst>
                                        </p:cTn>
                                        <p:tgtEl>
                                          <p:spTgt spid="5"/>
                                        </p:tgtEl>
                                        <p:attrNameLst>
                                          <p:attrName>style.visibility</p:attrName>
                                        </p:attrNameLst>
                                      </p:cBhvr>
                                      <p:to>
                                        <p:strVal val="hidden"/>
                                      </p:to>
                                    </p:set>
                                  </p:childTnLst>
                                </p:cTn>
                              </p:par>
                              <p:par>
                                <p:cTn id="256" presetID="19" presetClass="exit" presetSubtype="10" fill="hold" grpId="3" nodeType="withEffect">
                                  <p:stCondLst>
                                    <p:cond delay="0"/>
                                  </p:stCondLst>
                                  <p:childTnLst>
                                    <p:anim calcmode="lin" valueType="num">
                                      <p:cBhvr>
                                        <p:cTn id="257" dur="2000"/>
                                        <p:tgtEl>
                                          <p:spTgt spid="7"/>
                                        </p:tgtEl>
                                        <p:attrNameLst>
                                          <p:attrName>ppt_h</p:attrName>
                                        </p:attrNameLst>
                                      </p:cBhvr>
                                      <p:tavLst>
                                        <p:tav tm="0">
                                          <p:val>
                                            <p:strVal val="ppt_h"/>
                                          </p:val>
                                        </p:tav>
                                        <p:tav tm="100000">
                                          <p:val>
                                            <p:strVal val="ppt_h"/>
                                          </p:val>
                                        </p:tav>
                                      </p:tavLst>
                                    </p:anim>
                                    <p:anim calcmode="lin" valueType="num">
                                      <p:cBhvr>
                                        <p:cTn id="25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9" dur="1" fill="hold">
                                          <p:stCondLst>
                                            <p:cond delay="1999"/>
                                          </p:stCondLst>
                                        </p:cTn>
                                        <p:tgtEl>
                                          <p:spTgt spid="7"/>
                                        </p:tgtEl>
                                        <p:attrNameLst>
                                          <p:attrName>style.visibility</p:attrName>
                                        </p:attrNameLst>
                                      </p:cBhvr>
                                      <p:to>
                                        <p:strVal val="hidden"/>
                                      </p:to>
                                    </p:set>
                                  </p:childTnLst>
                                </p:cTn>
                              </p:par>
                              <p:par>
                                <p:cTn id="260" presetID="19" presetClass="exit" presetSubtype="10" fill="hold" grpId="3" nodeType="withEffect">
                                  <p:stCondLst>
                                    <p:cond delay="0"/>
                                  </p:stCondLst>
                                  <p:childTnLst>
                                    <p:anim calcmode="lin" valueType="num">
                                      <p:cBhvr>
                                        <p:cTn id="261" dur="2000"/>
                                        <p:tgtEl>
                                          <p:spTgt spid="9"/>
                                        </p:tgtEl>
                                        <p:attrNameLst>
                                          <p:attrName>ppt_h</p:attrName>
                                        </p:attrNameLst>
                                      </p:cBhvr>
                                      <p:tavLst>
                                        <p:tav tm="0">
                                          <p:val>
                                            <p:strVal val="ppt_h"/>
                                          </p:val>
                                        </p:tav>
                                        <p:tav tm="100000">
                                          <p:val>
                                            <p:strVal val="ppt_h"/>
                                          </p:val>
                                        </p:tav>
                                      </p:tavLst>
                                    </p:anim>
                                    <p:anim calcmode="lin" valueType="num">
                                      <p:cBhvr>
                                        <p:cTn id="262"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3" dur="1" fill="hold">
                                          <p:stCondLst>
                                            <p:cond delay="1999"/>
                                          </p:stCondLst>
                                        </p:cTn>
                                        <p:tgtEl>
                                          <p:spTgt spid="9"/>
                                        </p:tgtEl>
                                        <p:attrNameLst>
                                          <p:attrName>style.visibility</p:attrName>
                                        </p:attrNameLst>
                                      </p:cBhvr>
                                      <p:to>
                                        <p:strVal val="hidden"/>
                                      </p:to>
                                    </p:set>
                                  </p:childTnLst>
                                </p:cTn>
                              </p:par>
                              <p:par>
                                <p:cTn id="264" presetID="19" presetClass="exit" presetSubtype="10" fill="hold" grpId="3" nodeType="withEffect">
                                  <p:stCondLst>
                                    <p:cond delay="0"/>
                                  </p:stCondLst>
                                  <p:childTnLst>
                                    <p:anim calcmode="lin" valueType="num">
                                      <p:cBhvr>
                                        <p:cTn id="265" dur="2000"/>
                                        <p:tgtEl>
                                          <p:spTgt spid="11"/>
                                        </p:tgtEl>
                                        <p:attrNameLst>
                                          <p:attrName>ppt_h</p:attrName>
                                        </p:attrNameLst>
                                      </p:cBhvr>
                                      <p:tavLst>
                                        <p:tav tm="0">
                                          <p:val>
                                            <p:strVal val="ppt_h"/>
                                          </p:val>
                                        </p:tav>
                                        <p:tav tm="100000">
                                          <p:val>
                                            <p:strVal val="ppt_h"/>
                                          </p:val>
                                        </p:tav>
                                      </p:tavLst>
                                    </p:anim>
                                    <p:anim calcmode="lin" valueType="num">
                                      <p:cBhvr>
                                        <p:cTn id="266"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7" dur="1" fill="hold">
                                          <p:stCondLst>
                                            <p:cond delay="1999"/>
                                          </p:stCondLst>
                                        </p:cTn>
                                        <p:tgtEl>
                                          <p:spTgt spid="11"/>
                                        </p:tgtEl>
                                        <p:attrNameLst>
                                          <p:attrName>style.visibility</p:attrName>
                                        </p:attrNameLst>
                                      </p:cBhvr>
                                      <p:to>
                                        <p:strVal val="hidden"/>
                                      </p:to>
                                    </p:set>
                                  </p:childTnLst>
                                </p:cTn>
                              </p:par>
                              <p:par>
                                <p:cTn id="268" presetID="19" presetClass="exit" presetSubtype="10" fill="hold" grpId="3" nodeType="withEffect">
                                  <p:stCondLst>
                                    <p:cond delay="0"/>
                                  </p:stCondLst>
                                  <p:childTnLst>
                                    <p:anim calcmode="lin" valueType="num">
                                      <p:cBhvr>
                                        <p:cTn id="269" dur="2000"/>
                                        <p:tgtEl>
                                          <p:spTgt spid="13"/>
                                        </p:tgtEl>
                                        <p:attrNameLst>
                                          <p:attrName>ppt_h</p:attrName>
                                        </p:attrNameLst>
                                      </p:cBhvr>
                                      <p:tavLst>
                                        <p:tav tm="0">
                                          <p:val>
                                            <p:strVal val="ppt_h"/>
                                          </p:val>
                                        </p:tav>
                                        <p:tav tm="100000">
                                          <p:val>
                                            <p:strVal val="ppt_h"/>
                                          </p:val>
                                        </p:tav>
                                      </p:tavLst>
                                    </p:anim>
                                    <p:anim calcmode="lin" valueType="num">
                                      <p:cBhvr>
                                        <p:cTn id="27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1" dur="1" fill="hold">
                                          <p:stCondLst>
                                            <p:cond delay="1999"/>
                                          </p:stCondLst>
                                        </p:cTn>
                                        <p:tgtEl>
                                          <p:spTgt spid="13"/>
                                        </p:tgtEl>
                                        <p:attrNameLst>
                                          <p:attrName>style.visibility</p:attrName>
                                        </p:attrNameLst>
                                      </p:cBhvr>
                                      <p:to>
                                        <p:strVal val="hidden"/>
                                      </p:to>
                                    </p:set>
                                  </p:childTnLst>
                                </p:cTn>
                              </p:par>
                              <p:par>
                                <p:cTn id="272" presetID="19" presetClass="exit" presetSubtype="10" fill="hold" grpId="3" nodeType="withEffect">
                                  <p:stCondLst>
                                    <p:cond delay="0"/>
                                  </p:stCondLst>
                                  <p:childTnLst>
                                    <p:anim calcmode="lin" valueType="num">
                                      <p:cBhvr>
                                        <p:cTn id="273" dur="2000"/>
                                        <p:tgtEl>
                                          <p:spTgt spid="15"/>
                                        </p:tgtEl>
                                        <p:attrNameLst>
                                          <p:attrName>ppt_h</p:attrName>
                                        </p:attrNameLst>
                                      </p:cBhvr>
                                      <p:tavLst>
                                        <p:tav tm="0">
                                          <p:val>
                                            <p:strVal val="ppt_h"/>
                                          </p:val>
                                        </p:tav>
                                        <p:tav tm="100000">
                                          <p:val>
                                            <p:strVal val="ppt_h"/>
                                          </p:val>
                                        </p:tav>
                                      </p:tavLst>
                                    </p:anim>
                                    <p:anim calcmode="lin" valueType="num">
                                      <p:cBhvr>
                                        <p:cTn id="274"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5" dur="1" fill="hold">
                                          <p:stCondLst>
                                            <p:cond delay="1999"/>
                                          </p:stCondLst>
                                        </p:cTn>
                                        <p:tgtEl>
                                          <p:spTgt spid="15"/>
                                        </p:tgtEl>
                                        <p:attrNameLst>
                                          <p:attrName>style.visibility</p:attrName>
                                        </p:attrNameLst>
                                      </p:cBhvr>
                                      <p:to>
                                        <p:strVal val="hidden"/>
                                      </p:to>
                                    </p:set>
                                  </p:childTnLst>
                                </p:cTn>
                              </p:par>
                              <p:par>
                                <p:cTn id="276" presetID="19" presetClass="exit" presetSubtype="10" fill="hold" grpId="3" nodeType="withEffect">
                                  <p:stCondLst>
                                    <p:cond delay="0"/>
                                  </p:stCondLst>
                                  <p:childTnLst>
                                    <p:anim calcmode="lin" valueType="num">
                                      <p:cBhvr>
                                        <p:cTn id="277" dur="2000"/>
                                        <p:tgtEl>
                                          <p:spTgt spid="17"/>
                                        </p:tgtEl>
                                        <p:attrNameLst>
                                          <p:attrName>ppt_h</p:attrName>
                                        </p:attrNameLst>
                                      </p:cBhvr>
                                      <p:tavLst>
                                        <p:tav tm="0">
                                          <p:val>
                                            <p:strVal val="ppt_h"/>
                                          </p:val>
                                        </p:tav>
                                        <p:tav tm="100000">
                                          <p:val>
                                            <p:strVal val="ppt_h"/>
                                          </p:val>
                                        </p:tav>
                                      </p:tavLst>
                                    </p:anim>
                                    <p:anim calcmode="lin" valueType="num">
                                      <p:cBhvr>
                                        <p:cTn id="278"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9" dur="1" fill="hold">
                                          <p:stCondLst>
                                            <p:cond delay="1999"/>
                                          </p:stCondLst>
                                        </p:cTn>
                                        <p:tgtEl>
                                          <p:spTgt spid="17"/>
                                        </p:tgtEl>
                                        <p:attrNameLst>
                                          <p:attrName>style.visibility</p:attrName>
                                        </p:attrNameLst>
                                      </p:cBhvr>
                                      <p:to>
                                        <p:strVal val="hidden"/>
                                      </p:to>
                                    </p:set>
                                  </p:childTnLst>
                                </p:cTn>
                              </p:par>
                              <p:par>
                                <p:cTn id="280" presetID="19" presetClass="exit" presetSubtype="10" fill="hold" grpId="3" nodeType="withEffect">
                                  <p:stCondLst>
                                    <p:cond delay="0"/>
                                  </p:stCondLst>
                                  <p:childTnLst>
                                    <p:anim calcmode="lin" valueType="num">
                                      <p:cBhvr>
                                        <p:cTn id="281" dur="2000"/>
                                        <p:tgtEl>
                                          <p:spTgt spid="19"/>
                                        </p:tgtEl>
                                        <p:attrNameLst>
                                          <p:attrName>ppt_h</p:attrName>
                                        </p:attrNameLst>
                                      </p:cBhvr>
                                      <p:tavLst>
                                        <p:tav tm="0">
                                          <p:val>
                                            <p:strVal val="ppt_h"/>
                                          </p:val>
                                        </p:tav>
                                        <p:tav tm="100000">
                                          <p:val>
                                            <p:strVal val="ppt_h"/>
                                          </p:val>
                                        </p:tav>
                                      </p:tavLst>
                                    </p:anim>
                                    <p:anim calcmode="lin" valueType="num">
                                      <p:cBhvr>
                                        <p:cTn id="282"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3" dur="1" fill="hold">
                                          <p:stCondLst>
                                            <p:cond delay="1999"/>
                                          </p:stCondLst>
                                        </p:cTn>
                                        <p:tgtEl>
                                          <p:spTgt spid="19"/>
                                        </p:tgtEl>
                                        <p:attrNameLst>
                                          <p:attrName>style.visibility</p:attrName>
                                        </p:attrNameLst>
                                      </p:cBhvr>
                                      <p:to>
                                        <p:strVal val="hidden"/>
                                      </p:to>
                                    </p:set>
                                  </p:childTnLst>
                                </p:cTn>
                              </p:par>
                              <p:par>
                                <p:cTn id="284" presetID="19" presetClass="exit" presetSubtype="10" fill="hold" grpId="3" nodeType="withEffect">
                                  <p:stCondLst>
                                    <p:cond delay="0"/>
                                  </p:stCondLst>
                                  <p:childTnLst>
                                    <p:anim calcmode="lin" valueType="num">
                                      <p:cBhvr>
                                        <p:cTn id="285" dur="2000"/>
                                        <p:tgtEl>
                                          <p:spTgt spid="21"/>
                                        </p:tgtEl>
                                        <p:attrNameLst>
                                          <p:attrName>ppt_h</p:attrName>
                                        </p:attrNameLst>
                                      </p:cBhvr>
                                      <p:tavLst>
                                        <p:tav tm="0">
                                          <p:val>
                                            <p:strVal val="ppt_h"/>
                                          </p:val>
                                        </p:tav>
                                        <p:tav tm="100000">
                                          <p:val>
                                            <p:strVal val="ppt_h"/>
                                          </p:val>
                                        </p:tav>
                                      </p:tavLst>
                                    </p:anim>
                                    <p:anim calcmode="lin" valueType="num">
                                      <p:cBhvr>
                                        <p:cTn id="286"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7" dur="1" fill="hold">
                                          <p:stCondLst>
                                            <p:cond delay="1999"/>
                                          </p:stCondLst>
                                        </p:cTn>
                                        <p:tgtEl>
                                          <p:spTgt spid="21"/>
                                        </p:tgtEl>
                                        <p:attrNameLst>
                                          <p:attrName>style.visibility</p:attrName>
                                        </p:attrNameLst>
                                      </p:cBhvr>
                                      <p:to>
                                        <p:strVal val="hidden"/>
                                      </p:to>
                                    </p:set>
                                  </p:childTnLst>
                                </p:cTn>
                              </p:par>
                              <p:par>
                                <p:cTn id="288" presetID="23" presetClass="entr" presetSubtype="28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2000" fill="hold"/>
                                        <p:tgtEl>
                                          <p:spTgt spid="2"/>
                                        </p:tgtEl>
                                        <p:attrNameLst>
                                          <p:attrName>ppt_w</p:attrName>
                                        </p:attrNameLst>
                                      </p:cBhvr>
                                      <p:tavLst>
                                        <p:tav tm="0">
                                          <p:val>
                                            <p:strVal val="4/3*#ppt_w"/>
                                          </p:val>
                                        </p:tav>
                                        <p:tav tm="100000">
                                          <p:val>
                                            <p:strVal val="#ppt_w"/>
                                          </p:val>
                                        </p:tav>
                                      </p:tavLst>
                                    </p:anim>
                                    <p:anim calcmode="lin" valueType="num">
                                      <p:cBhvr>
                                        <p:cTn id="291" dur="2000" fill="hold"/>
                                        <p:tgtEl>
                                          <p:spTgt spid="2"/>
                                        </p:tgtEl>
                                        <p:attrNameLst>
                                          <p:attrName>ppt_h</p:attrName>
                                        </p:attrNameLst>
                                      </p:cBhvr>
                                      <p:tavLst>
                                        <p:tav tm="0">
                                          <p:val>
                                            <p:strVal val="4/3*#ppt_h"/>
                                          </p:val>
                                        </p:tav>
                                        <p:tav tm="100000">
                                          <p:val>
                                            <p:strVal val="#ppt_h"/>
                                          </p:val>
                                        </p:tav>
                                      </p:tavLst>
                                    </p:anim>
                                  </p:childTnLst>
                                </p:cTn>
                              </p:par>
                              <p:par>
                                <p:cTn id="292" presetID="16" presetClass="entr" presetSubtype="42" fill="hold" nodeType="withEffect">
                                  <p:stCondLst>
                                    <p:cond delay="0"/>
                                  </p:stCondLst>
                                  <p:childTnLst>
                                    <p:set>
                                      <p:cBhvr>
                                        <p:cTn id="293" dur="1" fill="hold">
                                          <p:stCondLst>
                                            <p:cond delay="0"/>
                                          </p:stCondLst>
                                        </p:cTn>
                                        <p:tgtEl>
                                          <p:spTgt spid="2"/>
                                        </p:tgtEl>
                                        <p:attrNameLst>
                                          <p:attrName>style.visibility</p:attrName>
                                        </p:attrNameLst>
                                      </p:cBhvr>
                                      <p:to>
                                        <p:strVal val="visible"/>
                                      </p:to>
                                    </p:set>
                                    <p:animEffect transition="in" filter="barn(outHorizontal)">
                                      <p:cBhvr>
                                        <p:cTn id="2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3" name="2 Imagen" descr="thumb-1920-593417.jpg"/>
          <p:cNvPicPr>
            <a:picLocks noChangeAspect="1"/>
          </p:cNvPicPr>
          <p:nvPr/>
        </p:nvPicPr>
        <p:blipFill>
          <a:blip r:embed="rId2"/>
          <a:stretch>
            <a:fillRect/>
          </a:stretch>
        </p:blipFill>
        <p:spPr>
          <a:xfrm>
            <a:off x="0" y="0"/>
            <a:ext cx="9144000" cy="5143500"/>
          </a:xfrm>
          <a:prstGeom prst="rect">
            <a:avLst/>
          </a:prstGeom>
        </p:spPr>
      </p:pic>
      <p:pic>
        <p:nvPicPr>
          <p:cNvPr id="5" name="4 Imagen" descr="14.png"/>
          <p:cNvPicPr>
            <a:picLocks noChangeAspect="1"/>
          </p:cNvPicPr>
          <p:nvPr/>
        </p:nvPicPr>
        <p:blipFill>
          <a:blip r:embed="rId3">
            <a:duotone>
              <a:prstClr val="black"/>
              <a:srgbClr val="DF0F9A">
                <a:tint val="45000"/>
                <a:satMod val="400000"/>
              </a:srgbClr>
            </a:duotone>
            <a:lum contrast="40000"/>
          </a:blip>
          <a:srcRect l="18166" t="18683" r="16954" b="22598"/>
          <a:stretch>
            <a:fillRect/>
          </a:stretch>
        </p:blipFill>
        <p:spPr>
          <a:xfrm>
            <a:off x="2786050" y="2500312"/>
            <a:ext cx="3571900" cy="3143248"/>
          </a:xfrm>
          <a:prstGeom prst="rect">
            <a:avLst/>
          </a:prstGeom>
        </p:spPr>
      </p:pic>
      <p:pic>
        <p:nvPicPr>
          <p:cNvPr id="6" name="5 Imagen" descr="14.png"/>
          <p:cNvPicPr>
            <a:picLocks noChangeAspect="1"/>
          </p:cNvPicPr>
          <p:nvPr/>
        </p:nvPicPr>
        <p:blipFill>
          <a:blip r:embed="rId3">
            <a:duotone>
              <a:prstClr val="black"/>
              <a:srgbClr val="DF0F9A">
                <a:tint val="45000"/>
                <a:satMod val="400000"/>
              </a:srgbClr>
            </a:duotone>
            <a:lum contrast="40000"/>
          </a:blip>
          <a:stretch>
            <a:fillRect/>
          </a:stretch>
        </p:blipFill>
        <p:spPr>
          <a:xfrm rot="10800000">
            <a:off x="1857356" y="-839427"/>
            <a:ext cx="5505450" cy="5353059"/>
          </a:xfrm>
          <a:prstGeom prst="rect">
            <a:avLst/>
          </a:prstGeom>
        </p:spPr>
      </p:pic>
      <p:pic>
        <p:nvPicPr>
          <p:cNvPr id="7" name="6 Imagen" descr="14.png"/>
          <p:cNvPicPr>
            <a:picLocks noChangeAspect="1"/>
          </p:cNvPicPr>
          <p:nvPr/>
        </p:nvPicPr>
        <p:blipFill>
          <a:blip r:embed="rId3">
            <a:duotone>
              <a:prstClr val="black"/>
              <a:srgbClr val="DF0F9A">
                <a:tint val="45000"/>
                <a:satMod val="400000"/>
              </a:srgbClr>
            </a:duotone>
            <a:lum contrast="40000"/>
          </a:blip>
          <a:srcRect t="18595"/>
          <a:stretch>
            <a:fillRect/>
          </a:stretch>
        </p:blipFill>
        <p:spPr>
          <a:xfrm rot="5400000">
            <a:off x="-573883" y="573883"/>
            <a:ext cx="5505450" cy="4357684"/>
          </a:xfrm>
          <a:prstGeom prst="rect">
            <a:avLst/>
          </a:prstGeom>
        </p:spPr>
      </p:pic>
      <p:pic>
        <p:nvPicPr>
          <p:cNvPr id="8" name="7 Imagen" descr="14.png"/>
          <p:cNvPicPr>
            <a:picLocks noChangeAspect="1"/>
          </p:cNvPicPr>
          <p:nvPr/>
        </p:nvPicPr>
        <p:blipFill>
          <a:blip r:embed="rId3">
            <a:duotone>
              <a:prstClr val="black"/>
              <a:srgbClr val="DF0F9A">
                <a:tint val="45000"/>
                <a:satMod val="400000"/>
              </a:srgbClr>
            </a:duotone>
            <a:lum contrast="40000"/>
          </a:blip>
          <a:srcRect l="14359" t="18683" r="9083"/>
          <a:stretch>
            <a:fillRect/>
          </a:stretch>
        </p:blipFill>
        <p:spPr>
          <a:xfrm rot="16200000">
            <a:off x="4860116" y="502444"/>
            <a:ext cx="4214842" cy="4352926"/>
          </a:xfrm>
          <a:prstGeom prst="rect">
            <a:avLst/>
          </a:prstGeom>
        </p:spPr>
      </p:pic>
      <p:pic>
        <p:nvPicPr>
          <p:cNvPr id="9" name="8 Imagen" descr="14.png"/>
          <p:cNvPicPr>
            <a:picLocks noChangeAspect="1"/>
          </p:cNvPicPr>
          <p:nvPr/>
        </p:nvPicPr>
        <p:blipFill>
          <a:blip r:embed="rId3">
            <a:duotone>
              <a:prstClr val="black"/>
              <a:srgbClr val="00B050">
                <a:tint val="45000"/>
                <a:satMod val="400000"/>
              </a:srgbClr>
            </a:duotone>
            <a:lum contrast="40000"/>
          </a:blip>
          <a:srcRect l="12976" t="15132" r="10466" b="19737"/>
          <a:stretch>
            <a:fillRect/>
          </a:stretch>
        </p:blipFill>
        <p:spPr>
          <a:xfrm>
            <a:off x="2571736" y="2928940"/>
            <a:ext cx="4214842" cy="3536157"/>
          </a:xfrm>
          <a:prstGeom prst="rect">
            <a:avLst/>
          </a:prstGeom>
        </p:spPr>
      </p:pic>
      <p:pic>
        <p:nvPicPr>
          <p:cNvPr id="10" name="9 Imagen" descr="14.png"/>
          <p:cNvPicPr>
            <a:picLocks noChangeAspect="1"/>
          </p:cNvPicPr>
          <p:nvPr/>
        </p:nvPicPr>
        <p:blipFill>
          <a:blip r:embed="rId3">
            <a:duotone>
              <a:prstClr val="black"/>
              <a:srgbClr val="00B050">
                <a:tint val="45000"/>
                <a:satMod val="400000"/>
              </a:srgbClr>
            </a:duotone>
            <a:lum contrast="40000"/>
          </a:blip>
          <a:srcRect l="11764" t="22597" r="12976" b="22882"/>
          <a:stretch>
            <a:fillRect/>
          </a:stretch>
        </p:blipFill>
        <p:spPr>
          <a:xfrm rot="10800000">
            <a:off x="2571736" y="-428646"/>
            <a:ext cx="4143404" cy="2643230"/>
          </a:xfrm>
          <a:prstGeom prst="rect">
            <a:avLst/>
          </a:prstGeom>
        </p:spPr>
      </p:pic>
      <p:sp>
        <p:nvSpPr>
          <p:cNvPr id="11" name="10 CuadroTexto"/>
          <p:cNvSpPr txBox="1"/>
          <p:nvPr/>
        </p:nvSpPr>
        <p:spPr>
          <a:xfrm>
            <a:off x="3428992" y="1143008"/>
            <a:ext cx="300082" cy="1477328"/>
          </a:xfrm>
          <a:prstGeom prst="rect">
            <a:avLst/>
          </a:prstGeom>
          <a:noFill/>
        </p:spPr>
        <p:txBody>
          <a:bodyPr wrap="none" rtlCol="0">
            <a:spAutoFit/>
            <a:scene3d>
              <a:camera prst="orthographicFront"/>
              <a:lightRig rig="threePt" dir="t"/>
            </a:scene3d>
            <a:sp3d extrusionH="57150">
              <a:bevelT w="127000" h="69850" prst="softRound"/>
            </a:sp3d>
          </a:bodyPr>
          <a:lstStyle/>
          <a:p>
            <a:r>
              <a:rPr lang="es-ES_tradnl" b="1" dirty="0" smtClean="0">
                <a:ln>
                  <a:solidFill>
                    <a:schemeClr val="bg1"/>
                  </a:solidFill>
                </a:ln>
                <a:solidFill>
                  <a:srgbClr val="32AC9D"/>
                </a:solidFill>
                <a:effectLst>
                  <a:outerShdw blurRad="38100" dist="38100" dir="2700000" algn="tl">
                    <a:srgbClr val="000000">
                      <a:alpha val="43137"/>
                    </a:srgbClr>
                  </a:outerShdw>
                </a:effectLst>
                <a:latin typeface="JungleLeaves" pitchFamily="2" charset="0"/>
              </a:rPr>
              <a:t> </a:t>
            </a:r>
            <a:endParaRPr lang="es-ES" sz="7200" dirty="0" smtClean="0">
              <a:ln w="900" cmpd="sng">
                <a:solidFill>
                  <a:schemeClr val="tx1">
                    <a:alpha val="55000"/>
                  </a:schemeClr>
                </a:solidFill>
                <a:prstDash val="solid"/>
              </a:ln>
              <a:gradFill>
                <a:gsLst>
                  <a:gs pos="0">
                    <a:srgbClr val="03D4A8"/>
                  </a:gs>
                  <a:gs pos="25000">
                    <a:srgbClr val="21D6E0"/>
                  </a:gs>
                  <a:gs pos="75000">
                    <a:srgbClr val="0087E6"/>
                  </a:gs>
                  <a:gs pos="100000">
                    <a:srgbClr val="005CBF"/>
                  </a:gs>
                </a:gsLst>
                <a:lin ang="13500000" scaled="0"/>
              </a:gradFill>
              <a:latin typeface="JungleLeaves" pitchFamily="2" charset="0"/>
            </a:endParaRPr>
          </a:p>
          <a:p>
            <a:endParaRPr lang="es-ES" sz="7200" dirty="0">
              <a:ln>
                <a:solidFill>
                  <a:schemeClr val="bg1"/>
                </a:soli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13500000" scaled="1"/>
              </a:gradFill>
            </a:endParaRPr>
          </a:p>
        </p:txBody>
      </p:sp>
      <p:sp>
        <p:nvSpPr>
          <p:cNvPr id="12" name="11 CuadroTexto"/>
          <p:cNvSpPr txBox="1"/>
          <p:nvPr/>
        </p:nvSpPr>
        <p:spPr>
          <a:xfrm>
            <a:off x="3500430" y="1214446"/>
            <a:ext cx="184731" cy="923330"/>
          </a:xfrm>
          <a:prstGeom prst="rect">
            <a:avLst/>
          </a:prstGeom>
          <a:noFill/>
        </p:spPr>
        <p:txBody>
          <a:bodyPr wrap="none" rtlCol="0">
            <a:spAutoFit/>
            <a:scene3d>
              <a:camera prst="orthographicFront"/>
              <a:lightRig rig="threePt" dir="t"/>
            </a:scene3d>
            <a:sp3d extrusionH="57150">
              <a:bevelT w="127000" h="63500" prst="softRound"/>
            </a:sp3d>
          </a:bodyPr>
          <a:lstStyle/>
          <a:p>
            <a:endParaRPr lang="es-ES" sz="5400" dirty="0"/>
          </a:p>
        </p:txBody>
      </p:sp>
      <p:sp>
        <p:nvSpPr>
          <p:cNvPr id="13" name="12 CuadroTexto"/>
          <p:cNvSpPr txBox="1"/>
          <p:nvPr/>
        </p:nvSpPr>
        <p:spPr>
          <a:xfrm>
            <a:off x="3214678" y="1214446"/>
            <a:ext cx="184731" cy="923330"/>
          </a:xfrm>
          <a:prstGeom prst="rect">
            <a:avLst/>
          </a:prstGeom>
          <a:noFill/>
        </p:spPr>
        <p:txBody>
          <a:bodyPr wrap="none" rtlCol="0">
            <a:spAutoFit/>
            <a:scene3d>
              <a:camera prst="orthographicFront"/>
              <a:lightRig rig="threePt" dir="t"/>
            </a:scene3d>
            <a:sp3d extrusionH="57150">
              <a:bevelT w="127000" h="63500" prst="softRound"/>
            </a:sp3d>
          </a:bodyPr>
          <a:lstStyle/>
          <a:p>
            <a:endParaRPr lang="es-ES" sz="54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JungleLeaves" pitchFamily="2" charset="0"/>
            </a:endParaRPr>
          </a:p>
        </p:txBody>
      </p:sp>
      <p:sp>
        <p:nvSpPr>
          <p:cNvPr id="14" name="13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1"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xit" presetSubtype="2" fill="hold" nodeType="afterEffect">
                                  <p:stCondLst>
                                    <p:cond delay="0"/>
                                  </p:stCondLst>
                                  <p:childTnLst>
                                    <p:anim calcmode="lin" valueType="num">
                                      <p:cBhvr additive="base">
                                        <p:cTn id="33" dur="2000"/>
                                        <p:tgtEl>
                                          <p:spTgt spid="7"/>
                                        </p:tgtEl>
                                        <p:attrNameLst>
                                          <p:attrName>ppt_x</p:attrName>
                                        </p:attrNameLst>
                                      </p:cBhvr>
                                      <p:tavLst>
                                        <p:tav tm="0">
                                          <p:val>
                                            <p:strVal val="ppt_x"/>
                                          </p:val>
                                        </p:tav>
                                        <p:tav tm="100000">
                                          <p:val>
                                            <p:strVal val="1+ppt_w/2"/>
                                          </p:val>
                                        </p:tav>
                                      </p:tavLst>
                                    </p:anim>
                                    <p:anim calcmode="lin" valueType="num">
                                      <p:cBhvr additive="base">
                                        <p:cTn id="34" dur="2000"/>
                                        <p:tgtEl>
                                          <p:spTgt spid="7"/>
                                        </p:tgtEl>
                                        <p:attrNameLst>
                                          <p:attrName>ppt_y</p:attrName>
                                        </p:attrNameLst>
                                      </p:cBhvr>
                                      <p:tavLst>
                                        <p:tav tm="0">
                                          <p:val>
                                            <p:strVal val="ppt_y"/>
                                          </p:val>
                                        </p:tav>
                                        <p:tav tm="100000">
                                          <p:val>
                                            <p:strVal val="ppt_y"/>
                                          </p:val>
                                        </p:tav>
                                      </p:tavLst>
                                    </p:anim>
                                    <p:set>
                                      <p:cBhvr>
                                        <p:cTn id="35" dur="1" fill="hold">
                                          <p:stCondLst>
                                            <p:cond delay="1999"/>
                                          </p:stCondLst>
                                        </p:cTn>
                                        <p:tgtEl>
                                          <p:spTgt spid="7"/>
                                        </p:tgtEl>
                                        <p:attrNameLst>
                                          <p:attrName>style.visibility</p:attrName>
                                        </p:attrNameLst>
                                      </p:cBhvr>
                                      <p:to>
                                        <p:strVal val="hidden"/>
                                      </p:to>
                                    </p:set>
                                  </p:childTnLst>
                                </p:cTn>
                              </p:par>
                              <p:par>
                                <p:cTn id="36" presetID="19" presetClass="exit" presetSubtype="5" fill="hold" nodeType="withEffect">
                                  <p:stCondLst>
                                    <p:cond delay="0"/>
                                  </p:stCondLst>
                                  <p:childTnLst>
                                    <p:anim calcmode="lin" valueType="num">
                                      <p:cBhvr>
                                        <p:cTn id="37" dur="2000"/>
                                        <p:tgtEl>
                                          <p:spTgt spid="7"/>
                                        </p:tgtEl>
                                        <p:attrNameLst>
                                          <p:attrName>ppt_w</p:attrName>
                                        </p:attrNameLst>
                                      </p:cBhvr>
                                      <p:tavLst>
                                        <p:tav tm="0">
                                          <p:val>
                                            <p:strVal val="ppt_w"/>
                                          </p:val>
                                        </p:tav>
                                        <p:tav tm="100000">
                                          <p:val>
                                            <p:strVal val="ppt_w"/>
                                          </p:val>
                                        </p:tav>
                                      </p:tavLst>
                                    </p:anim>
                                    <p:anim calcmode="lin" valueType="num">
                                      <p:cBhvr>
                                        <p:cTn id="38"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 dur="1" fill="hold">
                                          <p:stCondLst>
                                            <p:cond delay="1999"/>
                                          </p:stCondLst>
                                        </p:cTn>
                                        <p:tgtEl>
                                          <p:spTgt spid="7"/>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2000"/>
                                        <p:tgtEl>
                                          <p:spTgt spid="8"/>
                                        </p:tgtEl>
                                        <p:attrNameLst>
                                          <p:attrName>ppt_x</p:attrName>
                                        </p:attrNameLst>
                                      </p:cBhvr>
                                      <p:tavLst>
                                        <p:tav tm="0">
                                          <p:val>
                                            <p:strVal val="ppt_x"/>
                                          </p:val>
                                        </p:tav>
                                        <p:tav tm="100000">
                                          <p:val>
                                            <p:strVal val="0-ppt_w/2"/>
                                          </p:val>
                                        </p:tav>
                                      </p:tavLst>
                                    </p:anim>
                                    <p:anim calcmode="lin" valueType="num">
                                      <p:cBhvr additive="base">
                                        <p:cTn id="42" dur="2000"/>
                                        <p:tgtEl>
                                          <p:spTgt spid="8"/>
                                        </p:tgtEl>
                                        <p:attrNameLst>
                                          <p:attrName>ppt_y</p:attrName>
                                        </p:attrNameLst>
                                      </p:cBhvr>
                                      <p:tavLst>
                                        <p:tav tm="0">
                                          <p:val>
                                            <p:strVal val="ppt_y"/>
                                          </p:val>
                                        </p:tav>
                                        <p:tav tm="100000">
                                          <p:val>
                                            <p:strVal val="ppt_y"/>
                                          </p:val>
                                        </p:tav>
                                      </p:tavLst>
                                    </p:anim>
                                    <p:set>
                                      <p:cBhvr>
                                        <p:cTn id="43" dur="1" fill="hold">
                                          <p:stCondLst>
                                            <p:cond delay="1999"/>
                                          </p:stCondLst>
                                        </p:cTn>
                                        <p:tgtEl>
                                          <p:spTgt spid="8"/>
                                        </p:tgtEl>
                                        <p:attrNameLst>
                                          <p:attrName>style.visibility</p:attrName>
                                        </p:attrNameLst>
                                      </p:cBhvr>
                                      <p:to>
                                        <p:strVal val="hidden"/>
                                      </p:to>
                                    </p:set>
                                  </p:childTnLst>
                                </p:cTn>
                              </p:par>
                              <p:par>
                                <p:cTn id="44" presetID="19" presetClass="exit" presetSubtype="5" fill="hold" nodeType="withEffect">
                                  <p:stCondLst>
                                    <p:cond delay="0"/>
                                  </p:stCondLst>
                                  <p:childTnLst>
                                    <p:anim calcmode="lin" valueType="num">
                                      <p:cBhvr>
                                        <p:cTn id="45" dur="2000"/>
                                        <p:tgtEl>
                                          <p:spTgt spid="8"/>
                                        </p:tgtEl>
                                        <p:attrNameLst>
                                          <p:attrName>ppt_w</p:attrName>
                                        </p:attrNameLst>
                                      </p:cBhvr>
                                      <p:tavLst>
                                        <p:tav tm="0">
                                          <p:val>
                                            <p:strVal val="ppt_w"/>
                                          </p:val>
                                        </p:tav>
                                        <p:tav tm="100000">
                                          <p:val>
                                            <p:strVal val="ppt_w"/>
                                          </p:val>
                                        </p:tav>
                                      </p:tavLst>
                                    </p:anim>
                                    <p:anim calcmode="lin" valueType="num">
                                      <p:cBhvr>
                                        <p:cTn id="46"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7" dur="1" fill="hold">
                                          <p:stCondLst>
                                            <p:cond delay="1999"/>
                                          </p:stCondLst>
                                        </p:cTn>
                                        <p:tgtEl>
                                          <p:spTgt spid="8"/>
                                        </p:tgtEl>
                                        <p:attrNameLst>
                                          <p:attrName>style.visibility</p:attrName>
                                        </p:attrNameLst>
                                      </p:cBhvr>
                                      <p:to>
                                        <p:strVal val="hidden"/>
                                      </p:to>
                                    </p:set>
                                  </p:childTnLst>
                                </p:cTn>
                              </p:par>
                              <p:par>
                                <p:cTn id="48" presetID="2" presetClass="exit" presetSubtype="4" fill="hold" nodeType="withEffect">
                                  <p:stCondLst>
                                    <p:cond delay="0"/>
                                  </p:stCondLst>
                                  <p:childTnLst>
                                    <p:anim calcmode="lin" valueType="num">
                                      <p:cBhvr additive="base">
                                        <p:cTn id="49" dur="2000"/>
                                        <p:tgtEl>
                                          <p:spTgt spid="6"/>
                                        </p:tgtEl>
                                        <p:attrNameLst>
                                          <p:attrName>ppt_x</p:attrName>
                                        </p:attrNameLst>
                                      </p:cBhvr>
                                      <p:tavLst>
                                        <p:tav tm="0">
                                          <p:val>
                                            <p:strVal val="ppt_x"/>
                                          </p:val>
                                        </p:tav>
                                        <p:tav tm="100000">
                                          <p:val>
                                            <p:strVal val="ppt_x"/>
                                          </p:val>
                                        </p:tav>
                                      </p:tavLst>
                                    </p:anim>
                                    <p:anim calcmode="lin" valueType="num">
                                      <p:cBhvr additive="base">
                                        <p:cTn id="50" dur="2000"/>
                                        <p:tgtEl>
                                          <p:spTgt spid="6"/>
                                        </p:tgtEl>
                                        <p:attrNameLst>
                                          <p:attrName>ppt_y</p:attrName>
                                        </p:attrNameLst>
                                      </p:cBhvr>
                                      <p:tavLst>
                                        <p:tav tm="0">
                                          <p:val>
                                            <p:strVal val="ppt_y"/>
                                          </p:val>
                                        </p:tav>
                                        <p:tav tm="100000">
                                          <p:val>
                                            <p:strVal val="1+ppt_h/2"/>
                                          </p:val>
                                        </p:tav>
                                      </p:tavLst>
                                    </p:anim>
                                    <p:set>
                                      <p:cBhvr>
                                        <p:cTn id="51" dur="1" fill="hold">
                                          <p:stCondLst>
                                            <p:cond delay="1999"/>
                                          </p:stCondLst>
                                        </p:cTn>
                                        <p:tgtEl>
                                          <p:spTgt spid="6"/>
                                        </p:tgtEl>
                                        <p:attrNameLst>
                                          <p:attrName>style.visibility</p:attrName>
                                        </p:attrNameLst>
                                      </p:cBhvr>
                                      <p:to>
                                        <p:strVal val="hidden"/>
                                      </p:to>
                                    </p:set>
                                  </p:childTnLst>
                                </p:cTn>
                              </p:par>
                              <p:par>
                                <p:cTn id="52" presetID="2" presetClass="exit" presetSubtype="4" fill="hold" nodeType="withEffect">
                                  <p:stCondLst>
                                    <p:cond delay="0"/>
                                  </p:stCondLst>
                                  <p:childTnLst>
                                    <p:anim calcmode="lin" valueType="num">
                                      <p:cBhvr additive="base">
                                        <p:cTn id="53" dur="2000"/>
                                        <p:tgtEl>
                                          <p:spTgt spid="10"/>
                                        </p:tgtEl>
                                        <p:attrNameLst>
                                          <p:attrName>ppt_x</p:attrName>
                                        </p:attrNameLst>
                                      </p:cBhvr>
                                      <p:tavLst>
                                        <p:tav tm="0">
                                          <p:val>
                                            <p:strVal val="ppt_x"/>
                                          </p:val>
                                        </p:tav>
                                        <p:tav tm="100000">
                                          <p:val>
                                            <p:strVal val="ppt_x"/>
                                          </p:val>
                                        </p:tav>
                                      </p:tavLst>
                                    </p:anim>
                                    <p:anim calcmode="lin" valueType="num">
                                      <p:cBhvr additive="base">
                                        <p:cTn id="54" dur="2000"/>
                                        <p:tgtEl>
                                          <p:spTgt spid="10"/>
                                        </p:tgtEl>
                                        <p:attrNameLst>
                                          <p:attrName>ppt_y</p:attrName>
                                        </p:attrNameLst>
                                      </p:cBhvr>
                                      <p:tavLst>
                                        <p:tav tm="0">
                                          <p:val>
                                            <p:strVal val="ppt_y"/>
                                          </p:val>
                                        </p:tav>
                                        <p:tav tm="100000">
                                          <p:val>
                                            <p:strVal val="1+ppt_h/2"/>
                                          </p:val>
                                        </p:tav>
                                      </p:tavLst>
                                    </p:anim>
                                    <p:set>
                                      <p:cBhvr>
                                        <p:cTn id="55" dur="1" fill="hold">
                                          <p:stCondLst>
                                            <p:cond delay="1999"/>
                                          </p:stCondLst>
                                        </p:cTn>
                                        <p:tgtEl>
                                          <p:spTgt spid="10"/>
                                        </p:tgtEl>
                                        <p:attrNameLst>
                                          <p:attrName>style.visibility</p:attrName>
                                        </p:attrNameLst>
                                      </p:cBhvr>
                                      <p:to>
                                        <p:strVal val="hidden"/>
                                      </p:to>
                                    </p:set>
                                  </p:childTnLst>
                                </p:cTn>
                              </p:par>
                              <p:par>
                                <p:cTn id="56" presetID="19" presetClass="exit" presetSubtype="10" fill="hold" nodeType="withEffect">
                                  <p:stCondLst>
                                    <p:cond delay="0"/>
                                  </p:stCondLst>
                                  <p:childTnLst>
                                    <p:anim calcmode="lin" valueType="num">
                                      <p:cBhvr>
                                        <p:cTn id="57" dur="2000"/>
                                        <p:tgtEl>
                                          <p:spTgt spid="6"/>
                                        </p:tgtEl>
                                        <p:attrNameLst>
                                          <p:attrName>ppt_h</p:attrName>
                                        </p:attrNameLst>
                                      </p:cBhvr>
                                      <p:tavLst>
                                        <p:tav tm="0">
                                          <p:val>
                                            <p:strVal val="ppt_h"/>
                                          </p:val>
                                        </p:tav>
                                        <p:tav tm="100000">
                                          <p:val>
                                            <p:strVal val="ppt_h"/>
                                          </p:val>
                                        </p:tav>
                                      </p:tavLst>
                                    </p:anim>
                                    <p:anim calcmode="lin" valueType="num">
                                      <p:cBhvr>
                                        <p:cTn id="58"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 dur="1" fill="hold">
                                          <p:stCondLst>
                                            <p:cond delay="1999"/>
                                          </p:stCondLst>
                                        </p:cTn>
                                        <p:tgtEl>
                                          <p:spTgt spid="6"/>
                                        </p:tgtEl>
                                        <p:attrNameLst>
                                          <p:attrName>style.visibility</p:attrName>
                                        </p:attrNameLst>
                                      </p:cBhvr>
                                      <p:to>
                                        <p:strVal val="hidden"/>
                                      </p:to>
                                    </p:set>
                                  </p:childTnLst>
                                </p:cTn>
                              </p:par>
                              <p:par>
                                <p:cTn id="60" presetID="19" presetClass="exit" presetSubtype="10" fill="hold" nodeType="withEffect">
                                  <p:stCondLst>
                                    <p:cond delay="0"/>
                                  </p:stCondLst>
                                  <p:childTnLst>
                                    <p:anim calcmode="lin" valueType="num">
                                      <p:cBhvr>
                                        <p:cTn id="61" dur="2000"/>
                                        <p:tgtEl>
                                          <p:spTgt spid="10"/>
                                        </p:tgtEl>
                                        <p:attrNameLst>
                                          <p:attrName>ppt_h</p:attrName>
                                        </p:attrNameLst>
                                      </p:cBhvr>
                                      <p:tavLst>
                                        <p:tav tm="0">
                                          <p:val>
                                            <p:strVal val="ppt_h"/>
                                          </p:val>
                                        </p:tav>
                                        <p:tav tm="100000">
                                          <p:val>
                                            <p:strVal val="ppt_h"/>
                                          </p:val>
                                        </p:tav>
                                      </p:tavLst>
                                    </p:anim>
                                    <p:anim calcmode="lin" valueType="num">
                                      <p:cBhvr>
                                        <p:cTn id="62"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 dur="1" fill="hold">
                                          <p:stCondLst>
                                            <p:cond delay="1999"/>
                                          </p:stCondLst>
                                        </p:cTn>
                                        <p:tgtEl>
                                          <p:spTgt spid="10"/>
                                        </p:tgtEl>
                                        <p:attrNameLst>
                                          <p:attrName>style.visibility</p:attrName>
                                        </p:attrNameLst>
                                      </p:cBhvr>
                                      <p:to>
                                        <p:strVal val="hidden"/>
                                      </p:to>
                                    </p:set>
                                  </p:childTnLst>
                                </p:cTn>
                              </p:par>
                              <p:par>
                                <p:cTn id="64" presetID="2" presetClass="exit" presetSubtype="1" fill="hold" nodeType="with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ppt_x"/>
                                          </p:val>
                                        </p:tav>
                                      </p:tavLst>
                                    </p:anim>
                                    <p:anim calcmode="lin" valueType="num">
                                      <p:cBhvr additive="base">
                                        <p:cTn id="66" dur="2000"/>
                                        <p:tgtEl>
                                          <p:spTgt spid="5"/>
                                        </p:tgtEl>
                                        <p:attrNameLst>
                                          <p:attrName>ppt_y</p:attrName>
                                        </p:attrNameLst>
                                      </p:cBhvr>
                                      <p:tavLst>
                                        <p:tav tm="0">
                                          <p:val>
                                            <p:strVal val="ppt_y"/>
                                          </p:val>
                                        </p:tav>
                                        <p:tav tm="100000">
                                          <p:val>
                                            <p:strVal val="0-ppt_h/2"/>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1" fill="hold"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ppt_x"/>
                                          </p:val>
                                        </p:tav>
                                      </p:tavLst>
                                    </p:anim>
                                    <p:anim calcmode="lin" valueType="num">
                                      <p:cBhvr additive="base">
                                        <p:cTn id="70" dur="2000"/>
                                        <p:tgtEl>
                                          <p:spTgt spid="9"/>
                                        </p:tgtEl>
                                        <p:attrNameLst>
                                          <p:attrName>ppt_y</p:attrName>
                                        </p:attrNameLst>
                                      </p:cBhvr>
                                      <p:tavLst>
                                        <p:tav tm="0">
                                          <p:val>
                                            <p:strVal val="ppt_y"/>
                                          </p:val>
                                        </p:tav>
                                        <p:tav tm="100000">
                                          <p:val>
                                            <p:strVal val="0-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19" presetClass="exit" presetSubtype="10" fill="hold" nodeType="withEffect">
                                  <p:stCondLst>
                                    <p:cond delay="0"/>
                                  </p:stCondLst>
                                  <p:childTnLst>
                                    <p:anim calcmode="lin" valueType="num">
                                      <p:cBhvr>
                                        <p:cTn id="73" dur="2000"/>
                                        <p:tgtEl>
                                          <p:spTgt spid="5"/>
                                        </p:tgtEl>
                                        <p:attrNameLst>
                                          <p:attrName>ppt_h</p:attrName>
                                        </p:attrNameLst>
                                      </p:cBhvr>
                                      <p:tavLst>
                                        <p:tav tm="0">
                                          <p:val>
                                            <p:strVal val="ppt_h"/>
                                          </p:val>
                                        </p:tav>
                                        <p:tav tm="100000">
                                          <p:val>
                                            <p:strVal val="ppt_h"/>
                                          </p:val>
                                        </p:tav>
                                      </p:tavLst>
                                    </p:anim>
                                    <p:anim calcmode="lin" valueType="num">
                                      <p:cBhvr>
                                        <p:cTn id="74"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5" dur="1" fill="hold">
                                          <p:stCondLst>
                                            <p:cond delay="1999"/>
                                          </p:stCondLst>
                                        </p:cTn>
                                        <p:tgtEl>
                                          <p:spTgt spid="5"/>
                                        </p:tgtEl>
                                        <p:attrNameLst>
                                          <p:attrName>style.visibility</p:attrName>
                                        </p:attrNameLst>
                                      </p:cBhvr>
                                      <p:to>
                                        <p:strVal val="hidden"/>
                                      </p:to>
                                    </p:set>
                                  </p:childTnLst>
                                </p:cTn>
                              </p:par>
                              <p:par>
                                <p:cTn id="76" presetID="19" presetClass="exit" presetSubtype="10" fill="hold" nodeType="withEffect">
                                  <p:stCondLst>
                                    <p:cond delay="0"/>
                                  </p:stCondLst>
                                  <p:childTnLst>
                                    <p:anim calcmode="lin" valueType="num">
                                      <p:cBhvr>
                                        <p:cTn id="77" dur="2000"/>
                                        <p:tgtEl>
                                          <p:spTgt spid="9"/>
                                        </p:tgtEl>
                                        <p:attrNameLst>
                                          <p:attrName>ppt_h</p:attrName>
                                        </p:attrNameLst>
                                      </p:cBhvr>
                                      <p:tavLst>
                                        <p:tav tm="0">
                                          <p:val>
                                            <p:strVal val="ppt_h"/>
                                          </p:val>
                                        </p:tav>
                                        <p:tav tm="100000">
                                          <p:val>
                                            <p:strVal val="ppt_h"/>
                                          </p:val>
                                        </p:tav>
                                      </p:tavLst>
                                    </p:anim>
                                    <p:anim calcmode="lin" valueType="num">
                                      <p:cBhvr>
                                        <p:cTn id="78"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9" dur="1" fill="hold">
                                          <p:stCondLst>
                                            <p:cond delay="1999"/>
                                          </p:stCondLst>
                                        </p:cTn>
                                        <p:tgtEl>
                                          <p:spTgt spid="9"/>
                                        </p:tgtEl>
                                        <p:attrNameLst>
                                          <p:attrName>style.visibility</p:attrName>
                                        </p:attrNameLst>
                                      </p:cBhvr>
                                      <p:to>
                                        <p:strVal val="hidden"/>
                                      </p:to>
                                    </p:set>
                                  </p:childTnLst>
                                </p:cTn>
                              </p:par>
                              <p:par>
                                <p:cTn id="80" presetID="23" presetClass="entr" presetSubtype="272" fill="hold"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2000" fill="hold"/>
                                        <p:tgtEl>
                                          <p:spTgt spid="3"/>
                                        </p:tgtEl>
                                        <p:attrNameLst>
                                          <p:attrName>ppt_w</p:attrName>
                                        </p:attrNameLst>
                                      </p:cBhvr>
                                      <p:tavLst>
                                        <p:tav tm="0">
                                          <p:val>
                                            <p:strVal val="2/3*#ppt_w"/>
                                          </p:val>
                                        </p:tav>
                                        <p:tav tm="100000">
                                          <p:val>
                                            <p:strVal val="#ppt_w"/>
                                          </p:val>
                                        </p:tav>
                                      </p:tavLst>
                                    </p:anim>
                                    <p:anim calcmode="lin" valueType="num">
                                      <p:cBhvr>
                                        <p:cTn id="83" dur="2000" fill="hold"/>
                                        <p:tgtEl>
                                          <p:spTgt spid="3"/>
                                        </p:tgtEl>
                                        <p:attrNameLst>
                                          <p:attrName>ppt_h</p:attrName>
                                        </p:attrNameLst>
                                      </p:cBhvr>
                                      <p:tavLst>
                                        <p:tav tm="0">
                                          <p:val>
                                            <p:strVal val="2/3*#ppt_h"/>
                                          </p:val>
                                        </p:tav>
                                        <p:tav tm="100000">
                                          <p:val>
                                            <p:strVal val="#ppt_h"/>
                                          </p:val>
                                        </p:tav>
                                      </p:tavLst>
                                    </p:anim>
                                  </p:childTnLst>
                                </p:cTn>
                              </p:par>
                              <p:par>
                                <p:cTn id="84" presetID="4" presetClass="entr" presetSubtype="32" fill="hold" nodeType="withEffect">
                                  <p:stCondLst>
                                    <p:cond delay="0"/>
                                  </p:stCondLst>
                                  <p:childTnLst>
                                    <p:set>
                                      <p:cBhvr>
                                        <p:cTn id="85" dur="1" fill="hold">
                                          <p:stCondLst>
                                            <p:cond delay="0"/>
                                          </p:stCondLst>
                                        </p:cTn>
                                        <p:tgtEl>
                                          <p:spTgt spid="3"/>
                                        </p:tgtEl>
                                        <p:attrNameLst>
                                          <p:attrName>style.visibility</p:attrName>
                                        </p:attrNameLst>
                                      </p:cBhvr>
                                      <p:to>
                                        <p:strVal val="visible"/>
                                      </p:to>
                                    </p:set>
                                    <p:animEffect transition="in" filter="box(out)">
                                      <p:cBhvr>
                                        <p:cTn id="8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4700D6"/>
            </a:gs>
            <a:gs pos="50000">
              <a:srgbClr val="00B050">
                <a:shade val="67500"/>
                <a:satMod val="115000"/>
              </a:srgbClr>
            </a:gs>
            <a:gs pos="100000">
              <a:srgbClr val="00B050">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r0_0_1000_665_w1200_h678_fmax.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a:off x="1500166" y="-214308"/>
            <a:ext cx="3071802" cy="2786082"/>
          </a:xfrm>
          <a:prstGeom prst="chevron">
            <a:avLst>
              <a:gd name="adj" fmla="val 99265"/>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0800000">
            <a:off x="4643438" y="-214308"/>
            <a:ext cx="3071802" cy="2786082"/>
          </a:xfrm>
          <a:prstGeom prst="chevron">
            <a:avLst>
              <a:gd name="adj" fmla="val 101598"/>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1500166" y="785800"/>
            <a:ext cx="3071802" cy="2786082"/>
          </a:xfrm>
          <a:prstGeom prst="chevron">
            <a:avLst>
              <a:gd name="adj" fmla="val 100386"/>
            </a:avLst>
          </a:prstGeom>
          <a:blipFill>
            <a:blip r:embed="rId3">
              <a:duotone>
                <a:prstClr val="black"/>
                <a:srgbClr val="00B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643438" y="785800"/>
            <a:ext cx="3071802" cy="2786082"/>
          </a:xfrm>
          <a:prstGeom prst="chevron">
            <a:avLst>
              <a:gd name="adj" fmla="val 100760"/>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1500166" y="1857370"/>
            <a:ext cx="3071802" cy="2786082"/>
          </a:xfrm>
          <a:prstGeom prst="chevron">
            <a:avLst>
              <a:gd name="adj" fmla="val 100269"/>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43438" y="1857370"/>
            <a:ext cx="3071802" cy="2786082"/>
          </a:xfrm>
          <a:prstGeom prst="chevron">
            <a:avLst>
              <a:gd name="adj" fmla="val 101480"/>
            </a:avLst>
          </a:prstGeom>
          <a:blipFill>
            <a:blip r:embed="rId3">
              <a:duotone>
                <a:prstClr val="black"/>
                <a:schemeClr val="accent4">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428728" y="2714626"/>
            <a:ext cx="3071802" cy="2786082"/>
          </a:xfrm>
          <a:prstGeom prst="chevron">
            <a:avLst>
              <a:gd name="adj" fmla="val 99033"/>
            </a:avLst>
          </a:prstGeom>
          <a:blipFill>
            <a:blip r:embed="rId3">
              <a:duotone>
                <a:prstClr val="black"/>
                <a:srgbClr val="00B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4572000" y="2714626"/>
            <a:ext cx="3071802" cy="2786082"/>
          </a:xfrm>
          <a:prstGeom prst="chevron">
            <a:avLst>
              <a:gd name="adj" fmla="val 100013"/>
            </a:avLst>
          </a:prstGeom>
          <a:blipFill>
            <a:blip r:embed="rId3">
              <a:duotone>
                <a:prstClr val="black"/>
                <a:srgbClr val="00B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0-#ppt_w/2"/>
                                          </p:val>
                                        </p:tav>
                                        <p:tav tm="100000">
                                          <p:val>
                                            <p:strVal val="#ppt_x"/>
                                          </p:val>
                                        </p:tav>
                                      </p:tavLst>
                                    </p:anim>
                                    <p:anim calcmode="lin" valueType="num">
                                      <p:cBhvr additive="base">
                                        <p:cTn id="26" dur="2000" fill="hold"/>
                                        <p:tgtEl>
                                          <p:spTgt spid="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3" presetClass="entr" presetSubtype="5"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blinds(vertical)">
                                      <p:cBhvr>
                                        <p:cTn id="41" dur="2000"/>
                                        <p:tgtEl>
                                          <p:spTgt spid="3"/>
                                        </p:tgtEl>
                                      </p:cBhvr>
                                    </p:animEffect>
                                  </p:childTnLst>
                                </p:cTn>
                              </p:par>
                              <p:par>
                                <p:cTn id="42" presetID="3" presetClass="entr" presetSubtype="5" fill="hold" grpId="1"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linds(vertical)">
                                      <p:cBhvr>
                                        <p:cTn id="44" dur="2000"/>
                                        <p:tgtEl>
                                          <p:spTgt spid="4"/>
                                        </p:tgtEl>
                                      </p:cBhvr>
                                    </p:animEffect>
                                  </p:childTnLst>
                                </p:cTn>
                              </p:par>
                              <p:par>
                                <p:cTn id="45" presetID="3" presetClass="entr" presetSubtype="5"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linds(vertical)">
                                      <p:cBhvr>
                                        <p:cTn id="47" dur="2000"/>
                                        <p:tgtEl>
                                          <p:spTgt spid="5"/>
                                        </p:tgtEl>
                                      </p:cBhvr>
                                    </p:animEffect>
                                  </p:childTnLst>
                                </p:cTn>
                              </p:par>
                              <p:par>
                                <p:cTn id="48" presetID="3" presetClass="entr" presetSubtype="5"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blinds(vertical)">
                                      <p:cBhvr>
                                        <p:cTn id="50" dur="2000"/>
                                        <p:tgtEl>
                                          <p:spTgt spid="6"/>
                                        </p:tgtEl>
                                      </p:cBhvr>
                                    </p:animEffect>
                                  </p:childTnLst>
                                </p:cTn>
                              </p:par>
                              <p:par>
                                <p:cTn id="51" presetID="3" presetClass="entr" presetSubtype="5"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linds(vertical)">
                                      <p:cBhvr>
                                        <p:cTn id="53" dur="2000"/>
                                        <p:tgtEl>
                                          <p:spTgt spid="7"/>
                                        </p:tgtEl>
                                      </p:cBhvr>
                                    </p:animEffect>
                                  </p:childTnLst>
                                </p:cTn>
                              </p:par>
                              <p:par>
                                <p:cTn id="54" presetID="3" presetClass="entr" presetSubtype="5"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blinds(vertical)">
                                      <p:cBhvr>
                                        <p:cTn id="56" dur="2000"/>
                                        <p:tgtEl>
                                          <p:spTgt spid="8"/>
                                        </p:tgtEl>
                                      </p:cBhvr>
                                    </p:animEffect>
                                  </p:childTnLst>
                                </p:cTn>
                              </p:par>
                              <p:par>
                                <p:cTn id="57" presetID="3" presetClass="entr" presetSubtype="5"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blinds(vertical)">
                                      <p:cBhvr>
                                        <p:cTn id="59" dur="2000"/>
                                        <p:tgtEl>
                                          <p:spTgt spid="9"/>
                                        </p:tgtEl>
                                      </p:cBhvr>
                                    </p:animEffect>
                                  </p:childTnLst>
                                </p:cTn>
                              </p:par>
                              <p:par>
                                <p:cTn id="60" presetID="3" presetClass="entr" presetSubtype="5"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vertical)">
                                      <p:cBhvr>
                                        <p:cTn id="62" dur="2000"/>
                                        <p:tgtEl>
                                          <p:spTgt spid="10"/>
                                        </p:tgtEl>
                                      </p:cBhvr>
                                    </p:animEffect>
                                  </p:childTnLst>
                                </p:cTn>
                              </p:par>
                              <p:par>
                                <p:cTn id="63" presetID="19" presetClass="entr" presetSubtype="5" fill="hold" grpId="2" nodeType="with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p:cTn id="65" dur="2000" fill="hold"/>
                                        <p:tgtEl>
                                          <p:spTgt spid="3"/>
                                        </p:tgtEl>
                                        <p:attrNameLst>
                                          <p:attrName>ppt_w</p:attrName>
                                        </p:attrNameLst>
                                      </p:cBhvr>
                                      <p:tavLst>
                                        <p:tav tm="0">
                                          <p:val>
                                            <p:strVal val="#ppt_w"/>
                                          </p:val>
                                        </p:tav>
                                        <p:tav tm="100000">
                                          <p:val>
                                            <p:strVal val="#ppt_w"/>
                                          </p:val>
                                        </p:tav>
                                      </p:tavLst>
                                    </p:anim>
                                    <p:anim calcmode="lin" valueType="num">
                                      <p:cBhvr>
                                        <p:cTn id="66" dur="2000" fill="hold"/>
                                        <p:tgtEl>
                                          <p:spTgt spid="3"/>
                                        </p:tgtEl>
                                        <p:attrNameLst>
                                          <p:attrName>ppt_h</p:attrName>
                                        </p:attrNameLst>
                                      </p:cBhvr>
                                      <p:tavLst>
                                        <p:tav tm="0" fmla="#ppt_h*sin(2.5*pi*$)">
                                          <p:val>
                                            <p:fltVal val="0"/>
                                          </p:val>
                                        </p:tav>
                                        <p:tav tm="100000">
                                          <p:val>
                                            <p:fltVal val="1"/>
                                          </p:val>
                                        </p:tav>
                                      </p:tavLst>
                                    </p:anim>
                                  </p:childTnLst>
                                </p:cTn>
                              </p:par>
                              <p:par>
                                <p:cTn id="67" presetID="19" presetClass="entr" presetSubtype="5" fill="hold" grpId="2"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2000" fill="hold"/>
                                        <p:tgtEl>
                                          <p:spTgt spid="5"/>
                                        </p:tgtEl>
                                        <p:attrNameLst>
                                          <p:attrName>ppt_w</p:attrName>
                                        </p:attrNameLst>
                                      </p:cBhvr>
                                      <p:tavLst>
                                        <p:tav tm="0">
                                          <p:val>
                                            <p:strVal val="#ppt_w"/>
                                          </p:val>
                                        </p:tav>
                                        <p:tav tm="100000">
                                          <p:val>
                                            <p:strVal val="#ppt_w"/>
                                          </p:val>
                                        </p:tav>
                                      </p:tavLst>
                                    </p:anim>
                                    <p:anim calcmode="lin" valueType="num">
                                      <p:cBhvr>
                                        <p:cTn id="70" dur="2000" fill="hold"/>
                                        <p:tgtEl>
                                          <p:spTgt spid="5"/>
                                        </p:tgtEl>
                                        <p:attrNameLst>
                                          <p:attrName>ppt_h</p:attrName>
                                        </p:attrNameLst>
                                      </p:cBhvr>
                                      <p:tavLst>
                                        <p:tav tm="0" fmla="#ppt_h*sin(2.5*pi*$)">
                                          <p:val>
                                            <p:fltVal val="0"/>
                                          </p:val>
                                        </p:tav>
                                        <p:tav tm="100000">
                                          <p:val>
                                            <p:fltVal val="1"/>
                                          </p:val>
                                        </p:tav>
                                      </p:tavLst>
                                    </p:anim>
                                  </p:childTnLst>
                                </p:cTn>
                              </p:par>
                              <p:par>
                                <p:cTn id="71" presetID="19" presetClass="entr" presetSubtype="5" fill="hold" grpId="2"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ppt_w</p:attrName>
                                        </p:attrNameLst>
                                      </p:cBhvr>
                                      <p:tavLst>
                                        <p:tav tm="0">
                                          <p:val>
                                            <p:strVal val="#ppt_w"/>
                                          </p:val>
                                        </p:tav>
                                        <p:tav tm="100000">
                                          <p:val>
                                            <p:strVal val="#ppt_w"/>
                                          </p:val>
                                        </p:tav>
                                      </p:tavLst>
                                    </p:anim>
                                    <p:anim calcmode="lin" valueType="num">
                                      <p:cBhvr>
                                        <p:cTn id="74" dur="2000" fill="hold"/>
                                        <p:tgtEl>
                                          <p:spTgt spid="7"/>
                                        </p:tgtEl>
                                        <p:attrNameLst>
                                          <p:attrName>ppt_h</p:attrName>
                                        </p:attrNameLst>
                                      </p:cBhvr>
                                      <p:tavLst>
                                        <p:tav tm="0" fmla="#ppt_h*sin(2.5*pi*$)">
                                          <p:val>
                                            <p:fltVal val="0"/>
                                          </p:val>
                                        </p:tav>
                                        <p:tav tm="100000">
                                          <p:val>
                                            <p:fltVal val="1"/>
                                          </p:val>
                                        </p:tav>
                                      </p:tavLst>
                                    </p:anim>
                                  </p:childTnLst>
                                </p:cTn>
                              </p:par>
                              <p:par>
                                <p:cTn id="75" presetID="19" presetClass="entr" presetSubtype="5" fill="hold" grpId="2"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p:val>
                                            <p:strVal val="#ppt_w"/>
                                          </p:val>
                                        </p:tav>
                                        <p:tav tm="100000">
                                          <p:val>
                                            <p:strVal val="#ppt_w"/>
                                          </p:val>
                                        </p:tav>
                                      </p:tavLst>
                                    </p:anim>
                                    <p:anim calcmode="lin" valueType="num">
                                      <p:cBhvr>
                                        <p:cTn id="78" dur="2000" fill="hold"/>
                                        <p:tgtEl>
                                          <p:spTgt spid="9"/>
                                        </p:tgtEl>
                                        <p:attrNameLst>
                                          <p:attrName>ppt_h</p:attrName>
                                        </p:attrNameLst>
                                      </p:cBhvr>
                                      <p:tavLst>
                                        <p:tav tm="0" fmla="#ppt_h*sin(2.5*pi*$)">
                                          <p:val>
                                            <p:fltVal val="0"/>
                                          </p:val>
                                        </p:tav>
                                        <p:tav tm="100000">
                                          <p:val>
                                            <p:fltVal val="1"/>
                                          </p:val>
                                        </p:tav>
                                      </p:tavLst>
                                    </p:anim>
                                  </p:childTnLst>
                                </p:cTn>
                              </p:par>
                              <p:par>
                                <p:cTn id="79" presetID="19" presetClass="entr" presetSubtype="5" fill="hold" grpId="2"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2000" fill="hold"/>
                                        <p:tgtEl>
                                          <p:spTgt spid="4"/>
                                        </p:tgtEl>
                                        <p:attrNameLst>
                                          <p:attrName>ppt_w</p:attrName>
                                        </p:attrNameLst>
                                      </p:cBhvr>
                                      <p:tavLst>
                                        <p:tav tm="0">
                                          <p:val>
                                            <p:strVal val="#ppt_w"/>
                                          </p:val>
                                        </p:tav>
                                        <p:tav tm="100000">
                                          <p:val>
                                            <p:strVal val="#ppt_w"/>
                                          </p:val>
                                        </p:tav>
                                      </p:tavLst>
                                    </p:anim>
                                    <p:anim calcmode="lin" valueType="num">
                                      <p:cBhvr>
                                        <p:cTn id="82" dur="2000" fill="hold"/>
                                        <p:tgtEl>
                                          <p:spTgt spid="4"/>
                                        </p:tgtEl>
                                        <p:attrNameLst>
                                          <p:attrName>ppt_h</p:attrName>
                                        </p:attrNameLst>
                                      </p:cBhvr>
                                      <p:tavLst>
                                        <p:tav tm="0" fmla="#ppt_h*sin(2.5*pi*$)">
                                          <p:val>
                                            <p:fltVal val="0"/>
                                          </p:val>
                                        </p:tav>
                                        <p:tav tm="100000">
                                          <p:val>
                                            <p:fltVal val="1"/>
                                          </p:val>
                                        </p:tav>
                                      </p:tavLst>
                                    </p:anim>
                                  </p:childTnLst>
                                </p:cTn>
                              </p:par>
                              <p:par>
                                <p:cTn id="83" presetID="19" presetClass="entr" presetSubtype="5" fill="hold" grpId="2"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p:cTn id="85" dur="2000" fill="hold"/>
                                        <p:tgtEl>
                                          <p:spTgt spid="6"/>
                                        </p:tgtEl>
                                        <p:attrNameLst>
                                          <p:attrName>ppt_w</p:attrName>
                                        </p:attrNameLst>
                                      </p:cBhvr>
                                      <p:tavLst>
                                        <p:tav tm="0">
                                          <p:val>
                                            <p:strVal val="#ppt_w"/>
                                          </p:val>
                                        </p:tav>
                                        <p:tav tm="100000">
                                          <p:val>
                                            <p:strVal val="#ppt_w"/>
                                          </p:val>
                                        </p:tav>
                                      </p:tavLst>
                                    </p:anim>
                                    <p:anim calcmode="lin" valueType="num">
                                      <p:cBhvr>
                                        <p:cTn id="86" dur="2000" fill="hold"/>
                                        <p:tgtEl>
                                          <p:spTgt spid="6"/>
                                        </p:tgtEl>
                                        <p:attrNameLst>
                                          <p:attrName>ppt_h</p:attrName>
                                        </p:attrNameLst>
                                      </p:cBhvr>
                                      <p:tavLst>
                                        <p:tav tm="0" fmla="#ppt_h*sin(2.5*pi*$)">
                                          <p:val>
                                            <p:fltVal val="0"/>
                                          </p:val>
                                        </p:tav>
                                        <p:tav tm="100000">
                                          <p:val>
                                            <p:fltVal val="1"/>
                                          </p:val>
                                        </p:tav>
                                      </p:tavLst>
                                    </p:anim>
                                  </p:childTnLst>
                                </p:cTn>
                              </p:par>
                              <p:par>
                                <p:cTn id="87" presetID="19" presetClass="entr" presetSubtype="5" fill="hold" grpId="2"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p:cTn id="89" dur="2000" fill="hold"/>
                                        <p:tgtEl>
                                          <p:spTgt spid="8"/>
                                        </p:tgtEl>
                                        <p:attrNameLst>
                                          <p:attrName>ppt_w</p:attrName>
                                        </p:attrNameLst>
                                      </p:cBhvr>
                                      <p:tavLst>
                                        <p:tav tm="0">
                                          <p:val>
                                            <p:strVal val="#ppt_w"/>
                                          </p:val>
                                        </p:tav>
                                        <p:tav tm="100000">
                                          <p:val>
                                            <p:strVal val="#ppt_w"/>
                                          </p:val>
                                        </p:tav>
                                      </p:tavLst>
                                    </p:anim>
                                    <p:anim calcmode="lin" valueType="num">
                                      <p:cBhvr>
                                        <p:cTn id="90" dur="2000" fill="hold"/>
                                        <p:tgtEl>
                                          <p:spTgt spid="8"/>
                                        </p:tgtEl>
                                        <p:attrNameLst>
                                          <p:attrName>ppt_h</p:attrName>
                                        </p:attrNameLst>
                                      </p:cBhvr>
                                      <p:tavLst>
                                        <p:tav tm="0" fmla="#ppt_h*sin(2.5*pi*$)">
                                          <p:val>
                                            <p:fltVal val="0"/>
                                          </p:val>
                                        </p:tav>
                                        <p:tav tm="100000">
                                          <p:val>
                                            <p:fltVal val="1"/>
                                          </p:val>
                                        </p:tav>
                                      </p:tavLst>
                                    </p:anim>
                                  </p:childTnLst>
                                </p:cTn>
                              </p:par>
                              <p:par>
                                <p:cTn id="91" presetID="19" presetClass="entr" presetSubtype="5" fill="hold" grpId="2"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p:cTn id="93" dur="2000" fill="hold"/>
                                        <p:tgtEl>
                                          <p:spTgt spid="10"/>
                                        </p:tgtEl>
                                        <p:attrNameLst>
                                          <p:attrName>ppt_w</p:attrName>
                                        </p:attrNameLst>
                                      </p:cBhvr>
                                      <p:tavLst>
                                        <p:tav tm="0">
                                          <p:val>
                                            <p:strVal val="#ppt_w"/>
                                          </p:val>
                                        </p:tav>
                                        <p:tav tm="100000">
                                          <p:val>
                                            <p:strVal val="#ppt_w"/>
                                          </p:val>
                                        </p:tav>
                                      </p:tavLst>
                                    </p:anim>
                                    <p:anim calcmode="lin" valueType="num">
                                      <p:cBhvr>
                                        <p:cTn id="94" dur="2000" fill="hold"/>
                                        <p:tgtEl>
                                          <p:spTgt spid="10"/>
                                        </p:tgtEl>
                                        <p:attrNameLst>
                                          <p:attrName>ppt_h</p:attrName>
                                        </p:attrNameLst>
                                      </p:cBhvr>
                                      <p:tavLst>
                                        <p:tav tm="0" fmla="#ppt_h*sin(2.5*pi*$)">
                                          <p:val>
                                            <p:fltVal val="0"/>
                                          </p:val>
                                        </p:tav>
                                        <p:tav tm="100000">
                                          <p:val>
                                            <p:fltVal val="1"/>
                                          </p:val>
                                        </p:tav>
                                      </p:tavLst>
                                    </p:anim>
                                  </p:childTnLst>
                                </p:cTn>
                              </p:par>
                            </p:childTnLst>
                          </p:cTn>
                        </p:par>
                        <p:par>
                          <p:cTn id="95" fill="hold">
                            <p:stCondLst>
                              <p:cond delay="2000"/>
                            </p:stCondLst>
                            <p:childTnLst>
                              <p:par>
                                <p:cTn id="96" presetID="2" presetClass="exit" presetSubtype="2" fill="hold" grpId="3" nodeType="afterEffect">
                                  <p:stCondLst>
                                    <p:cond delay="0"/>
                                  </p:stCondLst>
                                  <p:childTnLst>
                                    <p:anim calcmode="lin" valueType="num">
                                      <p:cBhvr additive="base">
                                        <p:cTn id="97" dur="2000"/>
                                        <p:tgtEl>
                                          <p:spTgt spid="3"/>
                                        </p:tgtEl>
                                        <p:attrNameLst>
                                          <p:attrName>ppt_x</p:attrName>
                                        </p:attrNameLst>
                                      </p:cBhvr>
                                      <p:tavLst>
                                        <p:tav tm="0">
                                          <p:val>
                                            <p:strVal val="ppt_x"/>
                                          </p:val>
                                        </p:tav>
                                        <p:tav tm="100000">
                                          <p:val>
                                            <p:strVal val="1+ppt_w/2"/>
                                          </p:val>
                                        </p:tav>
                                      </p:tavLst>
                                    </p:anim>
                                    <p:anim calcmode="lin" valueType="num">
                                      <p:cBhvr additive="base">
                                        <p:cTn id="98" dur="2000"/>
                                        <p:tgtEl>
                                          <p:spTgt spid="3"/>
                                        </p:tgtEl>
                                        <p:attrNameLst>
                                          <p:attrName>ppt_y</p:attrName>
                                        </p:attrNameLst>
                                      </p:cBhvr>
                                      <p:tavLst>
                                        <p:tav tm="0">
                                          <p:val>
                                            <p:strVal val="ppt_y"/>
                                          </p:val>
                                        </p:tav>
                                        <p:tav tm="100000">
                                          <p:val>
                                            <p:strVal val="ppt_y"/>
                                          </p:val>
                                        </p:tav>
                                      </p:tavLst>
                                    </p:anim>
                                    <p:set>
                                      <p:cBhvr>
                                        <p:cTn id="99" dur="1" fill="hold">
                                          <p:stCondLst>
                                            <p:cond delay="1999"/>
                                          </p:stCondLst>
                                        </p:cTn>
                                        <p:tgtEl>
                                          <p:spTgt spid="3"/>
                                        </p:tgtEl>
                                        <p:attrNameLst>
                                          <p:attrName>style.visibility</p:attrName>
                                        </p:attrNameLst>
                                      </p:cBhvr>
                                      <p:to>
                                        <p:strVal val="hidden"/>
                                      </p:to>
                                    </p:set>
                                  </p:childTnLst>
                                </p:cTn>
                              </p:par>
                              <p:par>
                                <p:cTn id="100" presetID="2" presetClass="exit" presetSubtype="2" fill="hold" grpId="3"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ppt_y"/>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2" fill="hold" grpId="3"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1+ppt_w/2"/>
                                          </p:val>
                                        </p:tav>
                                      </p:tavLst>
                                    </p:anim>
                                    <p:anim calcmode="lin" valueType="num">
                                      <p:cBhvr additive="base">
                                        <p:cTn id="106" dur="2000"/>
                                        <p:tgtEl>
                                          <p:spTgt spid="7"/>
                                        </p:tgtEl>
                                        <p:attrNameLst>
                                          <p:attrName>ppt_y</p:attrName>
                                        </p:attrNameLst>
                                      </p:cBhvr>
                                      <p:tavLst>
                                        <p:tav tm="0">
                                          <p:val>
                                            <p:strVal val="ppt_y"/>
                                          </p:val>
                                        </p:tav>
                                        <p:tav tm="100000">
                                          <p:val>
                                            <p:strVal val="ppt_y"/>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2" fill="hold" grpId="3"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1+ppt_w/2"/>
                                          </p:val>
                                        </p:tav>
                                      </p:tavLst>
                                    </p:anim>
                                    <p:anim calcmode="lin" valueType="num">
                                      <p:cBhvr additive="base">
                                        <p:cTn id="110" dur="2000"/>
                                        <p:tgtEl>
                                          <p:spTgt spid="9"/>
                                        </p:tgtEl>
                                        <p:attrNameLst>
                                          <p:attrName>ppt_y</p:attrName>
                                        </p:attrNameLst>
                                      </p:cBhvr>
                                      <p:tavLst>
                                        <p:tav tm="0">
                                          <p:val>
                                            <p:strVal val="ppt_y"/>
                                          </p:val>
                                        </p:tav>
                                        <p:tav tm="100000">
                                          <p:val>
                                            <p:strVal val="ppt_y"/>
                                          </p:val>
                                        </p:tav>
                                      </p:tavLst>
                                    </p:anim>
                                    <p:set>
                                      <p:cBhvr>
                                        <p:cTn id="111" dur="1" fill="hold">
                                          <p:stCondLst>
                                            <p:cond delay="1999"/>
                                          </p:stCondLst>
                                        </p:cTn>
                                        <p:tgtEl>
                                          <p:spTgt spid="9"/>
                                        </p:tgtEl>
                                        <p:attrNameLst>
                                          <p:attrName>style.visibility</p:attrName>
                                        </p:attrNameLst>
                                      </p:cBhvr>
                                      <p:to>
                                        <p:strVal val="hidden"/>
                                      </p:to>
                                    </p:set>
                                  </p:childTnLst>
                                </p:cTn>
                              </p:par>
                              <p:par>
                                <p:cTn id="112" presetID="19" presetClass="exit" presetSubtype="5" fill="hold" grpId="4" nodeType="withEffect">
                                  <p:stCondLst>
                                    <p:cond delay="0"/>
                                  </p:stCondLst>
                                  <p:childTnLst>
                                    <p:anim calcmode="lin" valueType="num">
                                      <p:cBhvr>
                                        <p:cTn id="113" dur="2000"/>
                                        <p:tgtEl>
                                          <p:spTgt spid="3"/>
                                        </p:tgtEl>
                                        <p:attrNameLst>
                                          <p:attrName>ppt_w</p:attrName>
                                        </p:attrNameLst>
                                      </p:cBhvr>
                                      <p:tavLst>
                                        <p:tav tm="0">
                                          <p:val>
                                            <p:strVal val="ppt_w"/>
                                          </p:val>
                                        </p:tav>
                                        <p:tav tm="100000">
                                          <p:val>
                                            <p:strVal val="ppt_w"/>
                                          </p:val>
                                        </p:tav>
                                      </p:tavLst>
                                    </p:anim>
                                    <p:anim calcmode="lin" valueType="num">
                                      <p:cBhvr>
                                        <p:cTn id="114"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1999"/>
                                          </p:stCondLst>
                                        </p:cTn>
                                        <p:tgtEl>
                                          <p:spTgt spid="3"/>
                                        </p:tgtEl>
                                        <p:attrNameLst>
                                          <p:attrName>style.visibility</p:attrName>
                                        </p:attrNameLst>
                                      </p:cBhvr>
                                      <p:to>
                                        <p:strVal val="hidden"/>
                                      </p:to>
                                    </p:set>
                                  </p:childTnLst>
                                </p:cTn>
                              </p:par>
                              <p:par>
                                <p:cTn id="116" presetID="19" presetClass="exit" presetSubtype="5" fill="hold" grpId="4" nodeType="withEffect">
                                  <p:stCondLst>
                                    <p:cond delay="0"/>
                                  </p:stCondLst>
                                  <p:childTnLst>
                                    <p:anim calcmode="lin" valueType="num">
                                      <p:cBhvr>
                                        <p:cTn id="117" dur="2000"/>
                                        <p:tgtEl>
                                          <p:spTgt spid="5"/>
                                        </p:tgtEl>
                                        <p:attrNameLst>
                                          <p:attrName>ppt_w</p:attrName>
                                        </p:attrNameLst>
                                      </p:cBhvr>
                                      <p:tavLst>
                                        <p:tav tm="0">
                                          <p:val>
                                            <p:strVal val="ppt_w"/>
                                          </p:val>
                                        </p:tav>
                                        <p:tav tm="100000">
                                          <p:val>
                                            <p:strVal val="ppt_w"/>
                                          </p:val>
                                        </p:tav>
                                      </p:tavLst>
                                    </p:anim>
                                    <p:anim calcmode="lin" valueType="num">
                                      <p:cBhvr>
                                        <p:cTn id="11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1999"/>
                                          </p:stCondLst>
                                        </p:cTn>
                                        <p:tgtEl>
                                          <p:spTgt spid="5"/>
                                        </p:tgtEl>
                                        <p:attrNameLst>
                                          <p:attrName>style.visibility</p:attrName>
                                        </p:attrNameLst>
                                      </p:cBhvr>
                                      <p:to>
                                        <p:strVal val="hidden"/>
                                      </p:to>
                                    </p:set>
                                  </p:childTnLst>
                                </p:cTn>
                              </p:par>
                              <p:par>
                                <p:cTn id="120" presetID="19" presetClass="exit" presetSubtype="5" fill="hold" grpId="4" nodeType="withEffect">
                                  <p:stCondLst>
                                    <p:cond delay="0"/>
                                  </p:stCondLst>
                                  <p:childTnLst>
                                    <p:anim calcmode="lin" valueType="num">
                                      <p:cBhvr>
                                        <p:cTn id="121" dur="2000"/>
                                        <p:tgtEl>
                                          <p:spTgt spid="7"/>
                                        </p:tgtEl>
                                        <p:attrNameLst>
                                          <p:attrName>ppt_w</p:attrName>
                                        </p:attrNameLst>
                                      </p:cBhvr>
                                      <p:tavLst>
                                        <p:tav tm="0">
                                          <p:val>
                                            <p:strVal val="ppt_w"/>
                                          </p:val>
                                        </p:tav>
                                        <p:tav tm="100000">
                                          <p:val>
                                            <p:strVal val="ppt_w"/>
                                          </p:val>
                                        </p:tav>
                                      </p:tavLst>
                                    </p:anim>
                                    <p:anim calcmode="lin" valueType="num">
                                      <p:cBhvr>
                                        <p:cTn id="122"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1999"/>
                                          </p:stCondLst>
                                        </p:cTn>
                                        <p:tgtEl>
                                          <p:spTgt spid="7"/>
                                        </p:tgtEl>
                                        <p:attrNameLst>
                                          <p:attrName>style.visibility</p:attrName>
                                        </p:attrNameLst>
                                      </p:cBhvr>
                                      <p:to>
                                        <p:strVal val="hidden"/>
                                      </p:to>
                                    </p:set>
                                  </p:childTnLst>
                                </p:cTn>
                              </p:par>
                              <p:par>
                                <p:cTn id="124" presetID="19" presetClass="exit" presetSubtype="5" fill="hold" grpId="4" nodeType="withEffect">
                                  <p:stCondLst>
                                    <p:cond delay="0"/>
                                  </p:stCondLst>
                                  <p:childTnLst>
                                    <p:anim calcmode="lin" valueType="num">
                                      <p:cBhvr>
                                        <p:cTn id="125" dur="2000"/>
                                        <p:tgtEl>
                                          <p:spTgt spid="9"/>
                                        </p:tgtEl>
                                        <p:attrNameLst>
                                          <p:attrName>ppt_w</p:attrName>
                                        </p:attrNameLst>
                                      </p:cBhvr>
                                      <p:tavLst>
                                        <p:tav tm="0">
                                          <p:val>
                                            <p:strVal val="ppt_w"/>
                                          </p:val>
                                        </p:tav>
                                        <p:tav tm="100000">
                                          <p:val>
                                            <p:strVal val="ppt_w"/>
                                          </p:val>
                                        </p:tav>
                                      </p:tavLst>
                                    </p:anim>
                                    <p:anim calcmode="lin" valueType="num">
                                      <p:cBhvr>
                                        <p:cTn id="126"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0-ppt_w/2"/>
                                          </p:val>
                                        </p:tav>
                                      </p:tavLst>
                                    </p:anim>
                                    <p:anim calcmode="lin" valueType="num">
                                      <p:cBhvr additive="base">
                                        <p:cTn id="130" dur="2000"/>
                                        <p:tgtEl>
                                          <p:spTgt spid="4"/>
                                        </p:tgtEl>
                                        <p:attrNameLst>
                                          <p:attrName>ppt_y</p:attrName>
                                        </p:attrNameLst>
                                      </p:cBhvr>
                                      <p:tavLst>
                                        <p:tav tm="0">
                                          <p:val>
                                            <p:strVal val="ppt_y"/>
                                          </p:val>
                                        </p:tav>
                                        <p:tav tm="100000">
                                          <p:val>
                                            <p:strVal val="ppt_y"/>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0-ppt_w/2"/>
                                          </p:val>
                                        </p:tav>
                                      </p:tavLst>
                                    </p:anim>
                                    <p:anim calcmode="lin" valueType="num">
                                      <p:cBhvr additive="base">
                                        <p:cTn id="134" dur="2000"/>
                                        <p:tgtEl>
                                          <p:spTgt spid="6"/>
                                        </p:tgtEl>
                                        <p:attrNameLst>
                                          <p:attrName>ppt_y</p:attrName>
                                        </p:attrNameLst>
                                      </p:cBhvr>
                                      <p:tavLst>
                                        <p:tav tm="0">
                                          <p:val>
                                            <p:strVal val="ppt_y"/>
                                          </p:val>
                                        </p:tav>
                                        <p:tav tm="100000">
                                          <p:val>
                                            <p:strVal val="ppt_y"/>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0-ppt_w/2"/>
                                          </p:val>
                                        </p:tav>
                                      </p:tavLst>
                                    </p:anim>
                                    <p:anim calcmode="lin" valueType="num">
                                      <p:cBhvr additive="base">
                                        <p:cTn id="142" dur="2000"/>
                                        <p:tgtEl>
                                          <p:spTgt spid="10"/>
                                        </p:tgtEl>
                                        <p:attrNameLst>
                                          <p:attrName>ppt_y</p:attrName>
                                        </p:attrNameLst>
                                      </p:cBhvr>
                                      <p:tavLst>
                                        <p:tav tm="0">
                                          <p:val>
                                            <p:strVal val="ppt_y"/>
                                          </p:val>
                                        </p:tav>
                                        <p:tav tm="100000">
                                          <p:val>
                                            <p:strVal val="ppt_y"/>
                                          </p:val>
                                        </p:tav>
                                      </p:tavLst>
                                    </p:anim>
                                    <p:set>
                                      <p:cBhvr>
                                        <p:cTn id="143" dur="1" fill="hold">
                                          <p:stCondLst>
                                            <p:cond delay="1999"/>
                                          </p:stCondLst>
                                        </p:cTn>
                                        <p:tgtEl>
                                          <p:spTgt spid="10"/>
                                        </p:tgtEl>
                                        <p:attrNameLst>
                                          <p:attrName>style.visibility</p:attrName>
                                        </p:attrNameLst>
                                      </p:cBhvr>
                                      <p:to>
                                        <p:strVal val="hidden"/>
                                      </p:to>
                                    </p:set>
                                  </p:childTnLst>
                                </p:cTn>
                              </p:par>
                              <p:par>
                                <p:cTn id="144" presetID="19" presetClass="exit" presetSubtype="5" fill="hold" grpId="4" nodeType="withEffect">
                                  <p:stCondLst>
                                    <p:cond delay="0"/>
                                  </p:stCondLst>
                                  <p:childTnLst>
                                    <p:anim calcmode="lin" valueType="num">
                                      <p:cBhvr>
                                        <p:cTn id="145" dur="2000"/>
                                        <p:tgtEl>
                                          <p:spTgt spid="4"/>
                                        </p:tgtEl>
                                        <p:attrNameLst>
                                          <p:attrName>ppt_w</p:attrName>
                                        </p:attrNameLst>
                                      </p:cBhvr>
                                      <p:tavLst>
                                        <p:tav tm="0">
                                          <p:val>
                                            <p:strVal val="ppt_w"/>
                                          </p:val>
                                        </p:tav>
                                        <p:tav tm="100000">
                                          <p:val>
                                            <p:strVal val="ppt_w"/>
                                          </p:val>
                                        </p:tav>
                                      </p:tavLst>
                                    </p:anim>
                                    <p:anim calcmode="lin" valueType="num">
                                      <p:cBhvr>
                                        <p:cTn id="146"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1999"/>
                                          </p:stCondLst>
                                        </p:cTn>
                                        <p:tgtEl>
                                          <p:spTgt spid="4"/>
                                        </p:tgtEl>
                                        <p:attrNameLst>
                                          <p:attrName>style.visibility</p:attrName>
                                        </p:attrNameLst>
                                      </p:cBhvr>
                                      <p:to>
                                        <p:strVal val="hidden"/>
                                      </p:to>
                                    </p:set>
                                  </p:childTnLst>
                                </p:cTn>
                              </p:par>
                              <p:par>
                                <p:cTn id="148" presetID="19" presetClass="exit" presetSubtype="5" fill="hold" grpId="4" nodeType="withEffect">
                                  <p:stCondLst>
                                    <p:cond delay="0"/>
                                  </p:stCondLst>
                                  <p:childTnLst>
                                    <p:anim calcmode="lin" valueType="num">
                                      <p:cBhvr>
                                        <p:cTn id="149" dur="2000"/>
                                        <p:tgtEl>
                                          <p:spTgt spid="6"/>
                                        </p:tgtEl>
                                        <p:attrNameLst>
                                          <p:attrName>ppt_w</p:attrName>
                                        </p:attrNameLst>
                                      </p:cBhvr>
                                      <p:tavLst>
                                        <p:tav tm="0">
                                          <p:val>
                                            <p:strVal val="ppt_w"/>
                                          </p:val>
                                        </p:tav>
                                        <p:tav tm="100000">
                                          <p:val>
                                            <p:strVal val="ppt_w"/>
                                          </p:val>
                                        </p:tav>
                                      </p:tavLst>
                                    </p:anim>
                                    <p:anim calcmode="lin" valueType="num">
                                      <p:cBhvr>
                                        <p:cTn id="150"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6"/>
                                        </p:tgtEl>
                                        <p:attrNameLst>
                                          <p:attrName>style.visibility</p:attrName>
                                        </p:attrNameLst>
                                      </p:cBhvr>
                                      <p:to>
                                        <p:strVal val="hidden"/>
                                      </p:to>
                                    </p:set>
                                  </p:childTnLst>
                                </p:cTn>
                              </p:par>
                              <p:par>
                                <p:cTn id="152" presetID="19" presetClass="exit" presetSubtype="5" fill="hold" grpId="4" nodeType="withEffect">
                                  <p:stCondLst>
                                    <p:cond delay="0"/>
                                  </p:stCondLst>
                                  <p:childTnLst>
                                    <p:anim calcmode="lin" valueType="num">
                                      <p:cBhvr>
                                        <p:cTn id="153" dur="2000"/>
                                        <p:tgtEl>
                                          <p:spTgt spid="8"/>
                                        </p:tgtEl>
                                        <p:attrNameLst>
                                          <p:attrName>ppt_w</p:attrName>
                                        </p:attrNameLst>
                                      </p:cBhvr>
                                      <p:tavLst>
                                        <p:tav tm="0">
                                          <p:val>
                                            <p:strVal val="ppt_w"/>
                                          </p:val>
                                        </p:tav>
                                        <p:tav tm="100000">
                                          <p:val>
                                            <p:strVal val="ppt_w"/>
                                          </p:val>
                                        </p:tav>
                                      </p:tavLst>
                                    </p:anim>
                                    <p:anim calcmode="lin" valueType="num">
                                      <p:cBhvr>
                                        <p:cTn id="154"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5" dur="1" fill="hold">
                                          <p:stCondLst>
                                            <p:cond delay="1999"/>
                                          </p:stCondLst>
                                        </p:cTn>
                                        <p:tgtEl>
                                          <p:spTgt spid="8"/>
                                        </p:tgtEl>
                                        <p:attrNameLst>
                                          <p:attrName>style.visibility</p:attrName>
                                        </p:attrNameLst>
                                      </p:cBhvr>
                                      <p:to>
                                        <p:strVal val="hidden"/>
                                      </p:to>
                                    </p:set>
                                  </p:childTnLst>
                                </p:cTn>
                              </p:par>
                              <p:par>
                                <p:cTn id="156" presetID="19" presetClass="exit" presetSubtype="5" fill="hold" grpId="4" nodeType="withEffect">
                                  <p:stCondLst>
                                    <p:cond delay="0"/>
                                  </p:stCondLst>
                                  <p:childTnLst>
                                    <p:anim calcmode="lin" valueType="num">
                                      <p:cBhvr>
                                        <p:cTn id="157" dur="2000"/>
                                        <p:tgtEl>
                                          <p:spTgt spid="10"/>
                                        </p:tgtEl>
                                        <p:attrNameLst>
                                          <p:attrName>ppt_w</p:attrName>
                                        </p:attrNameLst>
                                      </p:cBhvr>
                                      <p:tavLst>
                                        <p:tav tm="0">
                                          <p:val>
                                            <p:strVal val="ppt_w"/>
                                          </p:val>
                                        </p:tav>
                                        <p:tav tm="100000">
                                          <p:val>
                                            <p:strVal val="ppt_w"/>
                                          </p:val>
                                        </p:tav>
                                      </p:tavLst>
                                    </p:anim>
                                    <p:anim calcmode="lin" valueType="num">
                                      <p:cBhvr>
                                        <p:cTn id="15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10"/>
                                        </p:tgtEl>
                                        <p:attrNameLst>
                                          <p:attrName>style.visibility</p:attrName>
                                        </p:attrNameLst>
                                      </p:cBhvr>
                                      <p:to>
                                        <p:strVal val="hidden"/>
                                      </p:to>
                                    </p:set>
                                  </p:childTnLst>
                                </p:cTn>
                              </p:par>
                              <p:par>
                                <p:cTn id="160" presetID="17" presetClass="entr" presetSubtype="10" fill="hold" nodeType="withEffect">
                                  <p:stCondLst>
                                    <p:cond delay="0"/>
                                  </p:stCondLst>
                                  <p:childTnLst>
                                    <p:set>
                                      <p:cBhvr>
                                        <p:cTn id="161" dur="1" fill="hold">
                                          <p:stCondLst>
                                            <p:cond delay="0"/>
                                          </p:stCondLst>
                                        </p:cTn>
                                        <p:tgtEl>
                                          <p:spTgt spid="2"/>
                                        </p:tgtEl>
                                        <p:attrNameLst>
                                          <p:attrName>style.visibility</p:attrName>
                                        </p:attrNameLst>
                                      </p:cBhvr>
                                      <p:to>
                                        <p:strVal val="visible"/>
                                      </p:to>
                                    </p:set>
                                    <p:anim calcmode="lin" valueType="num">
                                      <p:cBhvr>
                                        <p:cTn id="162" dur="2000" fill="hold"/>
                                        <p:tgtEl>
                                          <p:spTgt spid="2"/>
                                        </p:tgtEl>
                                        <p:attrNameLst>
                                          <p:attrName>ppt_w</p:attrName>
                                        </p:attrNameLst>
                                      </p:cBhvr>
                                      <p:tavLst>
                                        <p:tav tm="0">
                                          <p:val>
                                            <p:fltVal val="0"/>
                                          </p:val>
                                        </p:tav>
                                        <p:tav tm="100000">
                                          <p:val>
                                            <p:strVal val="#ppt_w"/>
                                          </p:val>
                                        </p:tav>
                                      </p:tavLst>
                                    </p:anim>
                                    <p:anim calcmode="lin" valueType="num">
                                      <p:cBhvr>
                                        <p:cTn id="16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002060"/>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revontulet-kalliolla_lapinmateriaalipankki_simovilhunen.jpg-1440x10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8.png"/>
          <p:cNvPicPr>
            <a:picLocks noChangeAspect="1"/>
          </p:cNvPicPr>
          <p:nvPr/>
        </p:nvPicPr>
        <p:blipFill>
          <a:blip r:embed="rId3">
            <a:duotone>
              <a:prstClr val="black"/>
              <a:schemeClr val="accent1">
                <a:tint val="45000"/>
                <a:satMod val="400000"/>
              </a:schemeClr>
            </a:duotone>
            <a:lum contrast="40000"/>
          </a:blip>
          <a:stretch>
            <a:fillRect/>
          </a:stretch>
        </p:blipFill>
        <p:spPr>
          <a:xfrm rot="2097379">
            <a:off x="2976328" y="-11527"/>
            <a:ext cx="1571636" cy="1159082"/>
          </a:xfrm>
          <a:prstGeom prst="rect">
            <a:avLst/>
          </a:prstGeom>
          <a:effectLst/>
        </p:spPr>
      </p:pic>
      <p:pic>
        <p:nvPicPr>
          <p:cNvPr id="4" name="3 Imagen" descr="8.png"/>
          <p:cNvPicPr>
            <a:picLocks noChangeAspect="1"/>
          </p:cNvPicPr>
          <p:nvPr/>
        </p:nvPicPr>
        <p:blipFill>
          <a:blip r:embed="rId3">
            <a:duotone>
              <a:prstClr val="black"/>
              <a:srgbClr val="00B050">
                <a:tint val="45000"/>
                <a:satMod val="400000"/>
              </a:srgbClr>
            </a:duotone>
            <a:lum contrast="40000"/>
          </a:blip>
          <a:stretch>
            <a:fillRect/>
          </a:stretch>
        </p:blipFill>
        <p:spPr>
          <a:xfrm rot="2097379">
            <a:off x="3047766" y="702846"/>
            <a:ext cx="1571636" cy="1159082"/>
          </a:xfrm>
          <a:prstGeom prst="rect">
            <a:avLst/>
          </a:prstGeom>
          <a:effectLst/>
        </p:spPr>
      </p:pic>
      <p:pic>
        <p:nvPicPr>
          <p:cNvPr id="5" name="4 Imagen" descr="8.png"/>
          <p:cNvPicPr>
            <a:picLocks noChangeAspect="1"/>
          </p:cNvPicPr>
          <p:nvPr/>
        </p:nvPicPr>
        <p:blipFill>
          <a:blip r:embed="rId3">
            <a:duotone>
              <a:prstClr val="black"/>
              <a:schemeClr val="accent1">
                <a:tint val="45000"/>
                <a:satMod val="400000"/>
              </a:schemeClr>
            </a:duotone>
            <a:lum contrast="40000"/>
          </a:blip>
          <a:stretch>
            <a:fillRect/>
          </a:stretch>
        </p:blipFill>
        <p:spPr>
          <a:xfrm rot="2097379">
            <a:off x="2976329" y="1345789"/>
            <a:ext cx="1571636" cy="1159082"/>
          </a:xfrm>
          <a:prstGeom prst="rect">
            <a:avLst/>
          </a:prstGeom>
          <a:effectLst/>
        </p:spPr>
      </p:pic>
      <p:pic>
        <p:nvPicPr>
          <p:cNvPr id="6" name="5 Imagen" descr="8.png"/>
          <p:cNvPicPr>
            <a:picLocks noChangeAspect="1"/>
          </p:cNvPicPr>
          <p:nvPr/>
        </p:nvPicPr>
        <p:blipFill>
          <a:blip r:embed="rId3">
            <a:duotone>
              <a:prstClr val="black"/>
              <a:srgbClr val="00B050">
                <a:tint val="45000"/>
                <a:satMod val="400000"/>
              </a:srgbClr>
            </a:duotone>
            <a:lum contrast="40000"/>
          </a:blip>
          <a:stretch>
            <a:fillRect/>
          </a:stretch>
        </p:blipFill>
        <p:spPr>
          <a:xfrm rot="2097379">
            <a:off x="2976330" y="1988730"/>
            <a:ext cx="1571636" cy="1159082"/>
          </a:xfrm>
          <a:prstGeom prst="rect">
            <a:avLst/>
          </a:prstGeom>
          <a:effectLst/>
        </p:spPr>
      </p:pic>
      <p:pic>
        <p:nvPicPr>
          <p:cNvPr id="7" name="6 Imagen" descr="8.png"/>
          <p:cNvPicPr>
            <a:picLocks noChangeAspect="1"/>
          </p:cNvPicPr>
          <p:nvPr/>
        </p:nvPicPr>
        <p:blipFill>
          <a:blip r:embed="rId3">
            <a:duotone>
              <a:prstClr val="black"/>
              <a:schemeClr val="accent1">
                <a:tint val="45000"/>
                <a:satMod val="400000"/>
              </a:schemeClr>
            </a:duotone>
            <a:lum contrast="40000"/>
          </a:blip>
          <a:stretch>
            <a:fillRect/>
          </a:stretch>
        </p:blipFill>
        <p:spPr>
          <a:xfrm rot="2097379">
            <a:off x="2833452" y="2631672"/>
            <a:ext cx="1571636" cy="1159082"/>
          </a:xfrm>
          <a:prstGeom prst="rect">
            <a:avLst/>
          </a:prstGeom>
          <a:effectLst/>
        </p:spPr>
      </p:pic>
      <p:pic>
        <p:nvPicPr>
          <p:cNvPr id="8" name="7 Imagen" descr="8.png"/>
          <p:cNvPicPr>
            <a:picLocks noChangeAspect="1"/>
          </p:cNvPicPr>
          <p:nvPr/>
        </p:nvPicPr>
        <p:blipFill>
          <a:blip r:embed="rId3">
            <a:duotone>
              <a:prstClr val="black"/>
              <a:srgbClr val="00B050">
                <a:tint val="45000"/>
                <a:satMod val="400000"/>
              </a:srgbClr>
            </a:duotone>
            <a:lum contrast="40000"/>
          </a:blip>
          <a:stretch>
            <a:fillRect/>
          </a:stretch>
        </p:blipFill>
        <p:spPr>
          <a:xfrm rot="2097379">
            <a:off x="2833453" y="3274613"/>
            <a:ext cx="1571636" cy="1159082"/>
          </a:xfrm>
          <a:prstGeom prst="rect">
            <a:avLst/>
          </a:prstGeom>
          <a:effectLst/>
        </p:spPr>
      </p:pic>
      <p:pic>
        <p:nvPicPr>
          <p:cNvPr id="9" name="8 Imagen" descr="8.png"/>
          <p:cNvPicPr>
            <a:picLocks noChangeAspect="1"/>
          </p:cNvPicPr>
          <p:nvPr/>
        </p:nvPicPr>
        <p:blipFill>
          <a:blip r:embed="rId3">
            <a:duotone>
              <a:prstClr val="black"/>
              <a:schemeClr val="accent1">
                <a:tint val="45000"/>
                <a:satMod val="400000"/>
              </a:schemeClr>
            </a:duotone>
            <a:lum contrast="40000"/>
          </a:blip>
          <a:stretch>
            <a:fillRect/>
          </a:stretch>
        </p:blipFill>
        <p:spPr>
          <a:xfrm rot="2097379">
            <a:off x="2833454" y="3774681"/>
            <a:ext cx="1571636" cy="1159082"/>
          </a:xfrm>
          <a:prstGeom prst="rect">
            <a:avLst/>
          </a:prstGeom>
          <a:effectLst/>
        </p:spPr>
      </p:pic>
      <p:pic>
        <p:nvPicPr>
          <p:cNvPr id="10" name="9 Imagen" descr="8.png"/>
          <p:cNvPicPr>
            <a:picLocks noChangeAspect="1"/>
          </p:cNvPicPr>
          <p:nvPr/>
        </p:nvPicPr>
        <p:blipFill>
          <a:blip r:embed="rId3">
            <a:duotone>
              <a:prstClr val="black"/>
              <a:srgbClr val="00B050">
                <a:tint val="45000"/>
                <a:satMod val="400000"/>
              </a:srgbClr>
            </a:duotone>
            <a:lum contrast="40000"/>
          </a:blip>
          <a:stretch>
            <a:fillRect/>
          </a:stretch>
        </p:blipFill>
        <p:spPr>
          <a:xfrm rot="2097379">
            <a:off x="2833453" y="4346189"/>
            <a:ext cx="1571636" cy="1159082"/>
          </a:xfrm>
          <a:prstGeom prst="rect">
            <a:avLst/>
          </a:prstGeom>
          <a:effectLst/>
        </p:spPr>
      </p:pic>
      <p:pic>
        <p:nvPicPr>
          <p:cNvPr id="11" name="10 Imagen" descr="8.png"/>
          <p:cNvPicPr>
            <a:picLocks noChangeAspect="1"/>
          </p:cNvPicPr>
          <p:nvPr/>
        </p:nvPicPr>
        <p:blipFill>
          <a:blip r:embed="rId3">
            <a:duotone>
              <a:prstClr val="black"/>
              <a:schemeClr val="accent1">
                <a:tint val="45000"/>
                <a:satMod val="400000"/>
              </a:schemeClr>
            </a:duotone>
            <a:lum contrast="40000"/>
          </a:blip>
          <a:stretch>
            <a:fillRect/>
          </a:stretch>
        </p:blipFill>
        <p:spPr>
          <a:xfrm rot="8366828">
            <a:off x="4545727" y="-199825"/>
            <a:ext cx="1571636" cy="1159082"/>
          </a:xfrm>
          <a:prstGeom prst="rect">
            <a:avLst/>
          </a:prstGeom>
          <a:effectLst/>
        </p:spPr>
      </p:pic>
      <p:pic>
        <p:nvPicPr>
          <p:cNvPr id="12" name="11 Imagen" descr="8.png"/>
          <p:cNvPicPr>
            <a:picLocks noChangeAspect="1"/>
          </p:cNvPicPr>
          <p:nvPr/>
        </p:nvPicPr>
        <p:blipFill>
          <a:blip r:embed="rId3">
            <a:duotone>
              <a:prstClr val="black"/>
              <a:srgbClr val="00B050">
                <a:tint val="45000"/>
                <a:satMod val="400000"/>
              </a:srgbClr>
            </a:duotone>
            <a:lum contrast="40000"/>
          </a:blip>
          <a:stretch>
            <a:fillRect/>
          </a:stretch>
        </p:blipFill>
        <p:spPr>
          <a:xfrm rot="8366828">
            <a:off x="4545725" y="371697"/>
            <a:ext cx="1571636" cy="1159082"/>
          </a:xfrm>
          <a:prstGeom prst="rect">
            <a:avLst/>
          </a:prstGeom>
          <a:effectLst/>
        </p:spPr>
      </p:pic>
      <p:pic>
        <p:nvPicPr>
          <p:cNvPr id="13" name="12 Imagen" descr="8.png"/>
          <p:cNvPicPr>
            <a:picLocks noChangeAspect="1"/>
          </p:cNvPicPr>
          <p:nvPr/>
        </p:nvPicPr>
        <p:blipFill>
          <a:blip r:embed="rId3">
            <a:duotone>
              <a:prstClr val="black"/>
              <a:schemeClr val="accent1">
                <a:tint val="45000"/>
                <a:satMod val="400000"/>
              </a:schemeClr>
            </a:duotone>
            <a:lum contrast="40000"/>
          </a:blip>
          <a:stretch>
            <a:fillRect/>
          </a:stretch>
        </p:blipFill>
        <p:spPr>
          <a:xfrm rot="8366828">
            <a:off x="4474288" y="1157491"/>
            <a:ext cx="1571636" cy="1159082"/>
          </a:xfrm>
          <a:prstGeom prst="rect">
            <a:avLst/>
          </a:prstGeom>
          <a:effectLst/>
        </p:spPr>
      </p:pic>
      <p:pic>
        <p:nvPicPr>
          <p:cNvPr id="14" name="13 Imagen" descr="8.png"/>
          <p:cNvPicPr>
            <a:picLocks noChangeAspect="1"/>
          </p:cNvPicPr>
          <p:nvPr/>
        </p:nvPicPr>
        <p:blipFill>
          <a:blip r:embed="rId3">
            <a:duotone>
              <a:prstClr val="black"/>
              <a:srgbClr val="00B050">
                <a:tint val="45000"/>
                <a:satMod val="400000"/>
              </a:srgbClr>
            </a:duotone>
            <a:lum contrast="40000"/>
          </a:blip>
          <a:stretch>
            <a:fillRect/>
          </a:stretch>
        </p:blipFill>
        <p:spPr>
          <a:xfrm rot="8366828">
            <a:off x="4402849" y="1871869"/>
            <a:ext cx="1571636" cy="1159082"/>
          </a:xfrm>
          <a:prstGeom prst="rect">
            <a:avLst/>
          </a:prstGeom>
          <a:effectLst/>
        </p:spPr>
      </p:pic>
      <p:pic>
        <p:nvPicPr>
          <p:cNvPr id="15" name="14 Imagen" descr="8.png"/>
          <p:cNvPicPr>
            <a:picLocks noChangeAspect="1"/>
          </p:cNvPicPr>
          <p:nvPr/>
        </p:nvPicPr>
        <p:blipFill>
          <a:blip r:embed="rId3">
            <a:duotone>
              <a:prstClr val="black"/>
              <a:schemeClr val="accent1">
                <a:tint val="45000"/>
                <a:satMod val="400000"/>
              </a:schemeClr>
            </a:duotone>
            <a:lum contrast="40000"/>
          </a:blip>
          <a:stretch>
            <a:fillRect/>
          </a:stretch>
        </p:blipFill>
        <p:spPr>
          <a:xfrm rot="8366828">
            <a:off x="4331411" y="2443374"/>
            <a:ext cx="1571636" cy="1159082"/>
          </a:xfrm>
          <a:prstGeom prst="rect">
            <a:avLst/>
          </a:prstGeom>
          <a:effectLst/>
        </p:spPr>
      </p:pic>
      <p:pic>
        <p:nvPicPr>
          <p:cNvPr id="16" name="15 Imagen" descr="8.png"/>
          <p:cNvPicPr>
            <a:picLocks noChangeAspect="1"/>
          </p:cNvPicPr>
          <p:nvPr/>
        </p:nvPicPr>
        <p:blipFill>
          <a:blip r:embed="rId3">
            <a:duotone>
              <a:prstClr val="black"/>
              <a:srgbClr val="00B050">
                <a:tint val="45000"/>
                <a:satMod val="400000"/>
              </a:srgbClr>
            </a:duotone>
            <a:lum contrast="40000"/>
          </a:blip>
          <a:stretch>
            <a:fillRect/>
          </a:stretch>
        </p:blipFill>
        <p:spPr>
          <a:xfrm rot="8366828">
            <a:off x="4331412" y="3086318"/>
            <a:ext cx="1571636" cy="1159082"/>
          </a:xfrm>
          <a:prstGeom prst="rect">
            <a:avLst/>
          </a:prstGeom>
          <a:effectLst/>
        </p:spPr>
      </p:pic>
      <p:pic>
        <p:nvPicPr>
          <p:cNvPr id="17" name="16 Imagen" descr="8.png"/>
          <p:cNvPicPr>
            <a:picLocks noChangeAspect="1"/>
          </p:cNvPicPr>
          <p:nvPr/>
        </p:nvPicPr>
        <p:blipFill>
          <a:blip r:embed="rId3">
            <a:duotone>
              <a:prstClr val="black"/>
              <a:schemeClr val="accent1">
                <a:tint val="45000"/>
                <a:satMod val="400000"/>
              </a:schemeClr>
            </a:duotone>
            <a:lum contrast="40000"/>
          </a:blip>
          <a:stretch>
            <a:fillRect/>
          </a:stretch>
        </p:blipFill>
        <p:spPr>
          <a:xfrm rot="8366828">
            <a:off x="4259974" y="3729258"/>
            <a:ext cx="1571636" cy="1159082"/>
          </a:xfrm>
          <a:prstGeom prst="rect">
            <a:avLst/>
          </a:prstGeom>
          <a:effectLst/>
        </p:spPr>
      </p:pic>
      <p:pic>
        <p:nvPicPr>
          <p:cNvPr id="18" name="17 Imagen" descr="8.png"/>
          <p:cNvPicPr>
            <a:picLocks noChangeAspect="1"/>
          </p:cNvPicPr>
          <p:nvPr/>
        </p:nvPicPr>
        <p:blipFill>
          <a:blip r:embed="rId3">
            <a:duotone>
              <a:prstClr val="black"/>
              <a:srgbClr val="00B050">
                <a:tint val="45000"/>
                <a:satMod val="400000"/>
              </a:srgbClr>
            </a:duotone>
            <a:lum contrast="40000"/>
          </a:blip>
          <a:stretch>
            <a:fillRect/>
          </a:stretch>
        </p:blipFill>
        <p:spPr>
          <a:xfrm rot="8929470">
            <a:off x="4401333" y="4323604"/>
            <a:ext cx="1571636" cy="1159082"/>
          </a:xfrm>
          <a:prstGeom prst="rect">
            <a:avLst/>
          </a:prstGeom>
          <a:effectLst/>
        </p:spPr>
      </p:pic>
      <p:sp>
        <p:nvSpPr>
          <p:cNvPr id="19" name="18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11"/>
                                        </p:tgtEl>
                                        <p:attrNameLst>
                                          <p:attrName>style.visibility</p:attrName>
                                        </p:attrNameLst>
                                      </p:cBhvr>
                                      <p:to>
                                        <p:strVal val="visible"/>
                                      </p:to>
                                    </p:set>
                                    <p:anim calcmode="lin" valueType="num">
                                      <p:cBhvr additive="base">
                                        <p:cTn id="9" dur="2000" fill="hold"/>
                                        <p:tgtEl>
                                          <p:spTgt spid="11"/>
                                        </p:tgtEl>
                                        <p:attrNameLst>
                                          <p:attrName>ppt_x</p:attrName>
                                        </p:attrNameLst>
                                      </p:cBhvr>
                                      <p:tavLst>
                                        <p:tav tm="0">
                                          <p:val>
                                            <p:strVal val="1+#ppt_w/2"/>
                                          </p:val>
                                        </p:tav>
                                        <p:tav tm="100000">
                                          <p:val>
                                            <p:strVal val="#ppt_x"/>
                                          </p:val>
                                        </p:tav>
                                      </p:tavLst>
                                    </p:anim>
                                    <p:anim calcmode="lin" valueType="num">
                                      <p:cBhvr additive="base">
                                        <p:cTn id="10" dur="2000" fill="hold"/>
                                        <p:tgtEl>
                                          <p:spTgt spid="11"/>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2000" fill="hold"/>
                                        <p:tgtEl>
                                          <p:spTgt spid="12"/>
                                        </p:tgtEl>
                                        <p:attrNameLst>
                                          <p:attrName>ppt_x</p:attrName>
                                        </p:attrNameLst>
                                      </p:cBhvr>
                                      <p:tavLst>
                                        <p:tav tm="0">
                                          <p:val>
                                            <p:strVal val="1+#ppt_w/2"/>
                                          </p:val>
                                        </p:tav>
                                        <p:tav tm="100000">
                                          <p:val>
                                            <p:strVal val="#ppt_x"/>
                                          </p:val>
                                        </p:tav>
                                      </p:tavLst>
                                    </p:anim>
                                    <p:anim calcmode="lin" valueType="num">
                                      <p:cBhvr additive="base">
                                        <p:cTn id="14" dur="2000" fill="hold"/>
                                        <p:tgtEl>
                                          <p:spTgt spid="12"/>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1+#ppt_w/2"/>
                                          </p:val>
                                        </p:tav>
                                        <p:tav tm="100000">
                                          <p:val>
                                            <p:strVal val="#ppt_x"/>
                                          </p:val>
                                        </p:tav>
                                      </p:tavLst>
                                    </p:anim>
                                    <p:anim calcmode="lin" valueType="num">
                                      <p:cBhvr additive="base">
                                        <p:cTn id="22" dur="2000" fill="hold"/>
                                        <p:tgtEl>
                                          <p:spTgt spid="14"/>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1+#ppt_w/2"/>
                                          </p:val>
                                        </p:tav>
                                        <p:tav tm="100000">
                                          <p:val>
                                            <p:strVal val="#ppt_x"/>
                                          </p:val>
                                        </p:tav>
                                      </p:tavLst>
                                    </p:anim>
                                    <p:anim calcmode="lin" valueType="num">
                                      <p:cBhvr additive="base">
                                        <p:cTn id="26" dur="2000" fill="hold"/>
                                        <p:tgtEl>
                                          <p:spTgt spid="15"/>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1+#ppt_w/2"/>
                                          </p:val>
                                        </p:tav>
                                        <p:tav tm="100000">
                                          <p:val>
                                            <p:strVal val="#ppt_x"/>
                                          </p:val>
                                        </p:tav>
                                      </p:tavLst>
                                    </p:anim>
                                    <p:anim calcmode="lin" valueType="num">
                                      <p:cBhvr additive="base">
                                        <p:cTn id="30" dur="2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2000" fill="hold"/>
                                        <p:tgtEl>
                                          <p:spTgt spid="3"/>
                                        </p:tgtEl>
                                        <p:attrNameLst>
                                          <p:attrName>ppt_x</p:attrName>
                                        </p:attrNameLst>
                                      </p:cBhvr>
                                      <p:tavLst>
                                        <p:tav tm="0">
                                          <p:val>
                                            <p:strVal val="0-#ppt_w/2"/>
                                          </p:val>
                                        </p:tav>
                                        <p:tav tm="100000">
                                          <p:val>
                                            <p:strVal val="#ppt_x"/>
                                          </p:val>
                                        </p:tav>
                                      </p:tavLst>
                                    </p:anim>
                                    <p:anim calcmode="lin" valueType="num">
                                      <p:cBhvr additive="base">
                                        <p:cTn id="42" dur="2000" fill="hold"/>
                                        <p:tgtEl>
                                          <p:spTgt spid="3"/>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0-#ppt_w/2"/>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0-#ppt_w/2"/>
                                          </p:val>
                                        </p:tav>
                                        <p:tav tm="100000">
                                          <p:val>
                                            <p:strVal val="#ppt_x"/>
                                          </p:val>
                                        </p:tav>
                                      </p:tavLst>
                                    </p:anim>
                                    <p:anim calcmode="lin" valueType="num">
                                      <p:cBhvr additive="base">
                                        <p:cTn id="58" dur="2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0-#ppt_w/2"/>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0-#ppt_w/2"/>
                                          </p:val>
                                        </p:tav>
                                        <p:tav tm="100000">
                                          <p:val>
                                            <p:strVal val="#ppt_x"/>
                                          </p:val>
                                        </p:tav>
                                      </p:tavLst>
                                    </p:anim>
                                    <p:anim calcmode="lin" valueType="num">
                                      <p:cBhvr additive="base">
                                        <p:cTn id="66" dur="2000" fill="hold"/>
                                        <p:tgtEl>
                                          <p:spTgt spid="9"/>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0-#ppt_w/2"/>
                                          </p:val>
                                        </p:tav>
                                        <p:tav tm="100000">
                                          <p:val>
                                            <p:strVal val="#ppt_x"/>
                                          </p:val>
                                        </p:tav>
                                      </p:tavLst>
                                    </p:anim>
                                    <p:anim calcmode="lin" valueType="num">
                                      <p:cBhvr additive="base">
                                        <p:cTn id="70" dur="2000" fill="hold"/>
                                        <p:tgtEl>
                                          <p:spTgt spid="10"/>
                                        </p:tgtEl>
                                        <p:attrNameLst>
                                          <p:attrName>ppt_y</p:attrName>
                                        </p:attrNameLst>
                                      </p:cBhvr>
                                      <p:tavLst>
                                        <p:tav tm="0">
                                          <p:val>
                                            <p:strVal val="0-#ppt_h/2"/>
                                          </p:val>
                                        </p:tav>
                                        <p:tav tm="100000">
                                          <p:val>
                                            <p:strVal val="#ppt_y"/>
                                          </p:val>
                                        </p:tav>
                                      </p:tavLst>
                                    </p:anim>
                                  </p:childTnLst>
                                </p:cTn>
                              </p:par>
                              <p:par>
                                <p:cTn id="71" presetID="8" presetClass="emph" presetSubtype="0"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2000"/>
                            </p:stCondLst>
                            <p:childTnLst>
                              <p:par>
                                <p:cTn id="104" presetID="2" presetClass="exit" presetSubtype="2"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ppt_y"/>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1+ppt_w/2"/>
                                          </p:val>
                                        </p:tav>
                                      </p:tavLst>
                                    </p:anim>
                                    <p:anim calcmode="lin" valueType="num">
                                      <p:cBhvr additive="base">
                                        <p:cTn id="110" dur="2000"/>
                                        <p:tgtEl>
                                          <p:spTgt spid="4"/>
                                        </p:tgtEl>
                                        <p:attrNameLst>
                                          <p:attrName>ppt_y</p:attrName>
                                        </p:attrNameLst>
                                      </p:cBhvr>
                                      <p:tavLst>
                                        <p:tav tm="0">
                                          <p:val>
                                            <p:strVal val="ppt_y"/>
                                          </p:val>
                                        </p:tav>
                                        <p:tav tm="100000">
                                          <p:val>
                                            <p:strVal val="ppt_y"/>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1+ppt_w/2"/>
                                          </p:val>
                                        </p:tav>
                                      </p:tavLst>
                                    </p:anim>
                                    <p:anim calcmode="lin" valueType="num">
                                      <p:cBhvr additive="base">
                                        <p:cTn id="114" dur="2000"/>
                                        <p:tgtEl>
                                          <p:spTgt spid="5"/>
                                        </p:tgtEl>
                                        <p:attrNameLst>
                                          <p:attrName>ppt_y</p:attrName>
                                        </p:attrNameLst>
                                      </p:cBhvr>
                                      <p:tavLst>
                                        <p:tav tm="0">
                                          <p:val>
                                            <p:strVal val="ppt_y"/>
                                          </p:val>
                                        </p:tav>
                                        <p:tav tm="100000">
                                          <p:val>
                                            <p:strVal val="ppt_y"/>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1+ppt_w/2"/>
                                          </p:val>
                                        </p:tav>
                                      </p:tavLst>
                                    </p:anim>
                                    <p:anim calcmode="lin" valueType="num">
                                      <p:cBhvr additive="base">
                                        <p:cTn id="118" dur="2000"/>
                                        <p:tgtEl>
                                          <p:spTgt spid="6"/>
                                        </p:tgtEl>
                                        <p:attrNameLst>
                                          <p:attrName>ppt_y</p:attrName>
                                        </p:attrNameLst>
                                      </p:cBhvr>
                                      <p:tavLst>
                                        <p:tav tm="0">
                                          <p:val>
                                            <p:strVal val="ppt_y"/>
                                          </p:val>
                                        </p:tav>
                                        <p:tav tm="100000">
                                          <p:val>
                                            <p:strVal val="ppt_y"/>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1+ppt_w/2"/>
                                          </p:val>
                                        </p:tav>
                                      </p:tavLst>
                                    </p:anim>
                                    <p:anim calcmode="lin" valueType="num">
                                      <p:cBhvr additive="base">
                                        <p:cTn id="134" dur="2000"/>
                                        <p:tgtEl>
                                          <p:spTgt spid="10"/>
                                        </p:tgtEl>
                                        <p:attrNameLst>
                                          <p:attrName>ppt_y</p:attrName>
                                        </p:attrNameLst>
                                      </p:cBhvr>
                                      <p:tavLst>
                                        <p:tav tm="0">
                                          <p:val>
                                            <p:strVal val="ppt_y"/>
                                          </p:val>
                                        </p:tav>
                                        <p:tav tm="100000">
                                          <p:val>
                                            <p:strVal val="ppt_y"/>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0-ppt_w/2"/>
                                          </p:val>
                                        </p:tav>
                                      </p:tavLst>
                                    </p:anim>
                                    <p:anim calcmode="lin" valueType="num">
                                      <p:cBhvr additive="base">
                                        <p:cTn id="138" dur="2000"/>
                                        <p:tgtEl>
                                          <p:spTgt spid="11"/>
                                        </p:tgtEl>
                                        <p:attrNameLst>
                                          <p:attrName>ppt_y</p:attrName>
                                        </p:attrNameLst>
                                      </p:cBhvr>
                                      <p:tavLst>
                                        <p:tav tm="0">
                                          <p:val>
                                            <p:strVal val="ppt_y"/>
                                          </p:val>
                                        </p:tav>
                                        <p:tav tm="100000">
                                          <p:val>
                                            <p:strVal val="ppt_y"/>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0-ppt_w/2"/>
                                          </p:val>
                                        </p:tav>
                                      </p:tavLst>
                                    </p:anim>
                                    <p:anim calcmode="lin" valueType="num">
                                      <p:cBhvr additive="base">
                                        <p:cTn id="142" dur="2000"/>
                                        <p:tgtEl>
                                          <p:spTgt spid="12"/>
                                        </p:tgtEl>
                                        <p:attrNameLst>
                                          <p:attrName>ppt_y</p:attrName>
                                        </p:attrNameLst>
                                      </p:cBhvr>
                                      <p:tavLst>
                                        <p:tav tm="0">
                                          <p:val>
                                            <p:strVal val="ppt_y"/>
                                          </p:val>
                                        </p:tav>
                                        <p:tav tm="100000">
                                          <p:val>
                                            <p:strVal val="ppt_y"/>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0-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ppt_y"/>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0-ppt_w/2"/>
                                          </p:val>
                                        </p:tav>
                                      </p:tavLst>
                                    </p:anim>
                                    <p:anim calcmode="lin" valueType="num">
                                      <p:cBhvr additive="base">
                                        <p:cTn id="154" dur="2000"/>
                                        <p:tgtEl>
                                          <p:spTgt spid="15"/>
                                        </p:tgtEl>
                                        <p:attrNameLst>
                                          <p:attrName>ppt_y</p:attrName>
                                        </p:attrNameLst>
                                      </p:cBhvr>
                                      <p:tavLst>
                                        <p:tav tm="0">
                                          <p:val>
                                            <p:strVal val="ppt_y"/>
                                          </p:val>
                                        </p:tav>
                                        <p:tav tm="100000">
                                          <p:val>
                                            <p:strVal val="ppt_y"/>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0-ppt_w/2"/>
                                          </p:val>
                                        </p:tav>
                                      </p:tavLst>
                                    </p:anim>
                                    <p:anim calcmode="lin" valueType="num">
                                      <p:cBhvr additive="base">
                                        <p:cTn id="158" dur="2000"/>
                                        <p:tgtEl>
                                          <p:spTgt spid="16"/>
                                        </p:tgtEl>
                                        <p:attrNameLst>
                                          <p:attrName>ppt_y</p:attrName>
                                        </p:attrNameLst>
                                      </p:cBhvr>
                                      <p:tavLst>
                                        <p:tav tm="0">
                                          <p:val>
                                            <p:strVal val="ppt_y"/>
                                          </p:val>
                                        </p:tav>
                                        <p:tav tm="100000">
                                          <p:val>
                                            <p:strVal val="ppt_y"/>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ppt_y"/>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ppt_y"/>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fill="hold" nodeType="withEffect">
                                  <p:stCondLst>
                                    <p:cond delay="0"/>
                                  </p:stCondLst>
                                  <p:childTnLst>
                                    <p:animRot by="-21600000">
                                      <p:cBhvr>
                                        <p:cTn id="169" dur="2000" fill="hold"/>
                                        <p:tgtEl>
                                          <p:spTgt spid="11"/>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2"/>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3"/>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4"/>
                                        </p:tgtEl>
                                        <p:attrNameLst>
                                          <p:attrName>r</p:attrName>
                                        </p:attrNameLst>
                                      </p:cBhvr>
                                    </p:animRot>
                                  </p:childTnLst>
                                </p:cTn>
                              </p:par>
                              <p:par>
                                <p:cTn id="176" presetID="8" presetClass="emph" presetSubtype="0" fill="hold" nodeType="withEffect">
                                  <p:stCondLst>
                                    <p:cond delay="0"/>
                                  </p:stCondLst>
                                  <p:childTnLst>
                                    <p:animRot by="-21600000">
                                      <p:cBhvr>
                                        <p:cTn id="177" dur="2000" fill="hold"/>
                                        <p:tgtEl>
                                          <p:spTgt spid="15"/>
                                        </p:tgtEl>
                                        <p:attrNameLst>
                                          <p:attrName>r</p:attrName>
                                        </p:attrNameLst>
                                      </p:cBhvr>
                                    </p:animRot>
                                  </p:childTnLst>
                                </p:cTn>
                              </p:par>
                              <p:par>
                                <p:cTn id="178" presetID="8" presetClass="emph" presetSubtype="0" fill="hold" nodeType="withEffect">
                                  <p:stCondLst>
                                    <p:cond delay="0"/>
                                  </p:stCondLst>
                                  <p:childTnLst>
                                    <p:animRot by="-21600000">
                                      <p:cBhvr>
                                        <p:cTn id="179" dur="2000" fill="hold"/>
                                        <p:tgtEl>
                                          <p:spTgt spid="16"/>
                                        </p:tgtEl>
                                        <p:attrNameLst>
                                          <p:attrName>r</p:attrName>
                                        </p:attrNameLst>
                                      </p:cBhvr>
                                    </p:animRot>
                                  </p:childTnLst>
                                </p:cTn>
                              </p:par>
                              <p:par>
                                <p:cTn id="180" presetID="8" presetClass="emph" presetSubtype="0" fill="hold" nodeType="withEffect">
                                  <p:stCondLst>
                                    <p:cond delay="0"/>
                                  </p:stCondLst>
                                  <p:childTnLst>
                                    <p:animRot by="-21600000">
                                      <p:cBhvr>
                                        <p:cTn id="181" dur="2000" fill="hold"/>
                                        <p:tgtEl>
                                          <p:spTgt spid="17"/>
                                        </p:tgtEl>
                                        <p:attrNameLst>
                                          <p:attrName>r</p:attrName>
                                        </p:attrNameLst>
                                      </p:cBhvr>
                                    </p:animRot>
                                  </p:childTnLst>
                                </p:cTn>
                              </p:par>
                              <p:par>
                                <p:cTn id="182" presetID="8" presetClass="emph" presetSubtype="0"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fill="hold" nodeType="withEffect">
                                  <p:stCondLst>
                                    <p:cond delay="0"/>
                                  </p:stCondLst>
                                  <p:childTnLst>
                                    <p:animRot by="21600000">
                                      <p:cBhvr>
                                        <p:cTn id="185" dur="2000" fill="hold"/>
                                        <p:tgtEl>
                                          <p:spTgt spid="3"/>
                                        </p:tgtEl>
                                        <p:attrNameLst>
                                          <p:attrName>r</p:attrName>
                                        </p:attrNameLst>
                                      </p:cBhvr>
                                    </p:animRot>
                                  </p:childTnLst>
                                </p:cTn>
                              </p:par>
                              <p:par>
                                <p:cTn id="186" presetID="8" presetClass="emph" presetSubtype="0" fill="hold" nodeType="withEffect">
                                  <p:stCondLst>
                                    <p:cond delay="0"/>
                                  </p:stCondLst>
                                  <p:childTnLst>
                                    <p:animRot by="21600000">
                                      <p:cBhvr>
                                        <p:cTn id="187" dur="2000" fill="hold"/>
                                        <p:tgtEl>
                                          <p:spTgt spid="4"/>
                                        </p:tgtEl>
                                        <p:attrNameLst>
                                          <p:attrName>r</p:attrName>
                                        </p:attrNameLst>
                                      </p:cBhvr>
                                    </p:animRot>
                                  </p:childTnLst>
                                </p:cTn>
                              </p:par>
                              <p:par>
                                <p:cTn id="188" presetID="8" presetClass="emph" presetSubtype="0"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7"/>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8"/>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9"/>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0"/>
                                        </p:tgtEl>
                                        <p:attrNameLst>
                                          <p:attrName>r</p:attrName>
                                        </p:attrNameLst>
                                      </p:cBhvr>
                                    </p:animRot>
                                  </p:childTnLst>
                                </p:cTn>
                              </p:par>
                              <p:par>
                                <p:cTn id="200" presetID="17" presetClass="entr" presetSubtype="10"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fltVal val="0"/>
                                          </p:val>
                                        </p:tav>
                                        <p:tav tm="100000">
                                          <p:val>
                                            <p:strVal val="#ppt_w"/>
                                          </p:val>
                                        </p:tav>
                                      </p:tavLst>
                                    </p:anim>
                                    <p:anim calcmode="lin" valueType="num">
                                      <p:cBhvr>
                                        <p:cTn id="20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5E49F9"/>
            </a:gs>
            <a:gs pos="50000">
              <a:srgbClr val="00B050">
                <a:shade val="67500"/>
                <a:satMod val="115000"/>
              </a:srgbClr>
            </a:gs>
            <a:gs pos="100000">
              <a:srgbClr val="00B05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hutterstock_401226754-phung-chung-chyan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apecio"/>
          <p:cNvSpPr/>
          <p:nvPr/>
        </p:nvSpPr>
        <p:spPr>
          <a:xfrm rot="10800000">
            <a:off x="2786050" y="4643458"/>
            <a:ext cx="3857652" cy="142876"/>
          </a:xfrm>
          <a:prstGeom prst="trapezoid">
            <a:avLst/>
          </a:prstGeom>
          <a:blipFill>
            <a:blip r:embed="rId3">
              <a:duotone>
                <a:schemeClr val="accent4">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apecio"/>
          <p:cNvSpPr/>
          <p:nvPr/>
        </p:nvSpPr>
        <p:spPr>
          <a:xfrm rot="10800000">
            <a:off x="2714612" y="4357706"/>
            <a:ext cx="4000528" cy="214314"/>
          </a:xfrm>
          <a:prstGeom prst="trapezoid">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apecio"/>
          <p:cNvSpPr/>
          <p:nvPr/>
        </p:nvSpPr>
        <p:spPr>
          <a:xfrm rot="10800000">
            <a:off x="2643174" y="4071954"/>
            <a:ext cx="4143404" cy="214314"/>
          </a:xfrm>
          <a:prstGeom prst="trapezoid">
            <a:avLst/>
          </a:prstGeom>
          <a:blipFill>
            <a:blip r:embed="rId3">
              <a:duotone>
                <a:schemeClr val="accent4">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10800000">
            <a:off x="2571736" y="3786202"/>
            <a:ext cx="4286280" cy="214314"/>
          </a:xfrm>
          <a:prstGeom prst="trapezoid">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10800000">
            <a:off x="2500298" y="3500450"/>
            <a:ext cx="4429156" cy="214314"/>
          </a:xfrm>
          <a:prstGeom prst="trapezoid">
            <a:avLst/>
          </a:prstGeom>
          <a:blipFill>
            <a:blip r:embed="rId3">
              <a:duotone>
                <a:schemeClr val="accent4">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10800000">
            <a:off x="2428860" y="3214698"/>
            <a:ext cx="4572032" cy="214314"/>
          </a:xfrm>
          <a:prstGeom prst="trapezoid">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10800000">
            <a:off x="2357422" y="2928946"/>
            <a:ext cx="4714908" cy="214314"/>
          </a:xfrm>
          <a:prstGeom prst="trapezoid">
            <a:avLst/>
          </a:prstGeom>
          <a:blipFill>
            <a:blip r:embed="rId3">
              <a:duotone>
                <a:schemeClr val="accent4">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rot="10800000">
            <a:off x="2285984" y="2643194"/>
            <a:ext cx="4857784" cy="214314"/>
          </a:xfrm>
          <a:prstGeom prst="trapezoid">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rot="10800000">
            <a:off x="2214546" y="2357442"/>
            <a:ext cx="5000660" cy="214314"/>
          </a:xfrm>
          <a:prstGeom prst="trapezoid">
            <a:avLst/>
          </a:prstGeom>
          <a:blipFill>
            <a:blip r:embed="rId3">
              <a:duotone>
                <a:schemeClr val="accent4">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10800000">
            <a:off x="2143108" y="2071690"/>
            <a:ext cx="5143536" cy="214314"/>
          </a:xfrm>
          <a:prstGeom prst="trapezoid">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10800000">
            <a:off x="2071670" y="1785938"/>
            <a:ext cx="5286412" cy="214314"/>
          </a:xfrm>
          <a:prstGeom prst="trapezoid">
            <a:avLst/>
          </a:prstGeom>
          <a:blipFill>
            <a:blip r:embed="rId3">
              <a:duotone>
                <a:schemeClr val="accent4">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rot="10800000">
            <a:off x="2000232" y="1500186"/>
            <a:ext cx="5429288" cy="214314"/>
          </a:xfrm>
          <a:prstGeom prst="trapezoid">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apecio"/>
          <p:cNvSpPr/>
          <p:nvPr/>
        </p:nvSpPr>
        <p:spPr>
          <a:xfrm rot="10800000">
            <a:off x="1928794" y="1214434"/>
            <a:ext cx="5572164" cy="214314"/>
          </a:xfrm>
          <a:prstGeom prst="trapezoid">
            <a:avLst/>
          </a:prstGeom>
          <a:blipFill>
            <a:blip r:embed="rId3">
              <a:duotone>
                <a:schemeClr val="accent4">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rot="10800000">
            <a:off x="1857356" y="928682"/>
            <a:ext cx="5715040" cy="214314"/>
          </a:xfrm>
          <a:prstGeom prst="trapezoid">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10800000">
            <a:off x="1785918" y="642930"/>
            <a:ext cx="5857916" cy="214314"/>
          </a:xfrm>
          <a:prstGeom prst="trapezoid">
            <a:avLst/>
          </a:prstGeom>
          <a:blipFill>
            <a:blip r:embed="rId3">
              <a:duotone>
                <a:schemeClr val="accent4">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apecio"/>
          <p:cNvSpPr/>
          <p:nvPr/>
        </p:nvSpPr>
        <p:spPr>
          <a:xfrm rot="10800000">
            <a:off x="1714480" y="357178"/>
            <a:ext cx="6000792" cy="214314"/>
          </a:xfrm>
          <a:prstGeom prst="trapezoid">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apecio"/>
          <p:cNvSpPr/>
          <p:nvPr/>
        </p:nvSpPr>
        <p:spPr>
          <a:xfrm rot="10800000">
            <a:off x="1643042" y="71426"/>
            <a:ext cx="6143668" cy="214314"/>
          </a:xfrm>
          <a:prstGeom prst="trapezoid">
            <a:avLst/>
          </a:prstGeom>
          <a:blipFill>
            <a:blip r:embed="rId3">
              <a:duotone>
                <a:schemeClr val="accent4">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apecio"/>
          <p:cNvSpPr/>
          <p:nvPr/>
        </p:nvSpPr>
        <p:spPr>
          <a:xfrm rot="10800000">
            <a:off x="2928926" y="5072062"/>
            <a:ext cx="3571900" cy="142876"/>
          </a:xfrm>
          <a:prstGeom prst="trapezoid">
            <a:avLst/>
          </a:prstGeom>
          <a:blipFill>
            <a:blip r:embed="rId3">
              <a:duotone>
                <a:schemeClr val="accent4">
                  <a:shade val="45000"/>
                  <a:satMod val="135000"/>
                </a:schemeClr>
                <a:prstClr val="white"/>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apecio"/>
          <p:cNvSpPr/>
          <p:nvPr/>
        </p:nvSpPr>
        <p:spPr>
          <a:xfrm rot="10800000">
            <a:off x="2857488" y="4857772"/>
            <a:ext cx="3714776" cy="142876"/>
          </a:xfrm>
          <a:prstGeom prst="trapezoid">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3" presetClass="entr" presetSubtype="5"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linds(vertical)">
                                      <p:cBhvr>
                                        <p:cTn id="9" dur="2000"/>
                                        <p:tgtEl>
                                          <p:spTgt spid="3"/>
                                        </p:tgtEl>
                                      </p:cBhvr>
                                    </p:animEffect>
                                  </p:childTnLst>
                                </p:cTn>
                              </p:par>
                              <p:par>
                                <p:cTn id="10" presetID="3" presetClass="entr" presetSubtype="5"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vertical)">
                                      <p:cBhvr>
                                        <p:cTn id="12" dur="2000"/>
                                        <p:tgtEl>
                                          <p:spTgt spid="4"/>
                                        </p:tgtEl>
                                      </p:cBhvr>
                                    </p:animEffect>
                                  </p:childTnLst>
                                </p:cTn>
                              </p:par>
                              <p:par>
                                <p:cTn id="13" presetID="3" presetClass="entr" presetSubtype="5"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vertical)">
                                      <p:cBhvr>
                                        <p:cTn id="15" dur="2000"/>
                                        <p:tgtEl>
                                          <p:spTgt spid="5"/>
                                        </p:tgtEl>
                                      </p:cBhvr>
                                    </p:animEffect>
                                  </p:childTnLst>
                                </p:cTn>
                              </p:par>
                              <p:par>
                                <p:cTn id="16" presetID="3" presetClass="entr" presetSubtype="5"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vertical)">
                                      <p:cBhvr>
                                        <p:cTn id="18" dur="2000"/>
                                        <p:tgtEl>
                                          <p:spTgt spid="6"/>
                                        </p:tgtEl>
                                      </p:cBhvr>
                                    </p:animEffect>
                                  </p:childTnLst>
                                </p:cTn>
                              </p:par>
                              <p:par>
                                <p:cTn id="19" presetID="3" presetClass="entr" presetSubtype="5"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vertical)">
                                      <p:cBhvr>
                                        <p:cTn id="21" dur="2000"/>
                                        <p:tgtEl>
                                          <p:spTgt spid="7"/>
                                        </p:tgtEl>
                                      </p:cBhvr>
                                    </p:animEffect>
                                  </p:childTnLst>
                                </p:cTn>
                              </p:par>
                              <p:par>
                                <p:cTn id="22" presetID="3" presetClass="entr" presetSubtype="5"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vertical)">
                                      <p:cBhvr>
                                        <p:cTn id="24" dur="2000"/>
                                        <p:tgtEl>
                                          <p:spTgt spid="8"/>
                                        </p:tgtEl>
                                      </p:cBhvr>
                                    </p:animEffect>
                                  </p:childTnLst>
                                </p:cTn>
                              </p:par>
                              <p:par>
                                <p:cTn id="25" presetID="3" presetClass="entr" presetSubtype="5"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vertical)">
                                      <p:cBhvr>
                                        <p:cTn id="27" dur="2000"/>
                                        <p:tgtEl>
                                          <p:spTgt spid="9"/>
                                        </p:tgtEl>
                                      </p:cBhvr>
                                    </p:animEffect>
                                  </p:childTnLst>
                                </p:cTn>
                              </p:par>
                              <p:par>
                                <p:cTn id="28" presetID="3" presetClass="entr" presetSubtype="5"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linds(vertical)">
                                      <p:cBhvr>
                                        <p:cTn id="30" dur="2000"/>
                                        <p:tgtEl>
                                          <p:spTgt spid="10"/>
                                        </p:tgtEl>
                                      </p:cBhvr>
                                    </p:animEffect>
                                  </p:childTnLst>
                                </p:cTn>
                              </p:par>
                              <p:par>
                                <p:cTn id="31" presetID="3" presetClass="entr" presetSubtype="5"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linds(vertical)">
                                      <p:cBhvr>
                                        <p:cTn id="33" dur="2000"/>
                                        <p:tgtEl>
                                          <p:spTgt spid="11"/>
                                        </p:tgtEl>
                                      </p:cBhvr>
                                    </p:animEffect>
                                  </p:childTnLst>
                                </p:cTn>
                              </p:par>
                              <p:par>
                                <p:cTn id="34" presetID="3" presetClass="entr" presetSubtype="5"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blinds(vertical)">
                                      <p:cBhvr>
                                        <p:cTn id="36" dur="2000"/>
                                        <p:tgtEl>
                                          <p:spTgt spid="12"/>
                                        </p:tgtEl>
                                      </p:cBhvr>
                                    </p:animEffect>
                                  </p:childTnLst>
                                </p:cTn>
                              </p:par>
                              <p:par>
                                <p:cTn id="37" presetID="3" presetClass="entr" presetSubtype="5"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linds(vertical)">
                                      <p:cBhvr>
                                        <p:cTn id="39" dur="2000"/>
                                        <p:tgtEl>
                                          <p:spTgt spid="13"/>
                                        </p:tgtEl>
                                      </p:cBhvr>
                                    </p:animEffect>
                                  </p:childTnLst>
                                </p:cTn>
                              </p:par>
                              <p:par>
                                <p:cTn id="40" presetID="3" presetClass="entr" presetSubtype="5"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linds(vertical)">
                                      <p:cBhvr>
                                        <p:cTn id="42" dur="2000"/>
                                        <p:tgtEl>
                                          <p:spTgt spid="14"/>
                                        </p:tgtEl>
                                      </p:cBhvr>
                                    </p:animEffect>
                                  </p:childTnLst>
                                </p:cTn>
                              </p:par>
                              <p:par>
                                <p:cTn id="43" presetID="3" presetClass="entr" presetSubtype="5"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blinds(vertical)">
                                      <p:cBhvr>
                                        <p:cTn id="45" dur="2000"/>
                                        <p:tgtEl>
                                          <p:spTgt spid="15"/>
                                        </p:tgtEl>
                                      </p:cBhvr>
                                    </p:animEffect>
                                  </p:childTnLst>
                                </p:cTn>
                              </p:par>
                              <p:par>
                                <p:cTn id="46" presetID="3" presetClass="entr" presetSubtype="5"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blinds(vertical)">
                                      <p:cBhvr>
                                        <p:cTn id="48" dur="2000"/>
                                        <p:tgtEl>
                                          <p:spTgt spid="16"/>
                                        </p:tgtEl>
                                      </p:cBhvr>
                                    </p:animEffect>
                                  </p:childTnLst>
                                </p:cTn>
                              </p:par>
                              <p:par>
                                <p:cTn id="49" presetID="3" presetClass="entr" presetSubtype="5"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blinds(vertical)">
                                      <p:cBhvr>
                                        <p:cTn id="51" dur="2000"/>
                                        <p:tgtEl>
                                          <p:spTgt spid="17"/>
                                        </p:tgtEl>
                                      </p:cBhvr>
                                    </p:animEffect>
                                  </p:childTnLst>
                                </p:cTn>
                              </p:par>
                              <p:par>
                                <p:cTn id="52" presetID="3" presetClass="entr" presetSubtype="5"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blinds(vertical)">
                                      <p:cBhvr>
                                        <p:cTn id="54" dur="2000"/>
                                        <p:tgtEl>
                                          <p:spTgt spid="18"/>
                                        </p:tgtEl>
                                      </p:cBhvr>
                                    </p:animEffect>
                                  </p:childTnLst>
                                </p:cTn>
                              </p:par>
                              <p:par>
                                <p:cTn id="55" presetID="3" presetClass="entr" presetSubtype="5"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blinds(vertical)">
                                      <p:cBhvr>
                                        <p:cTn id="57" dur="2000"/>
                                        <p:tgtEl>
                                          <p:spTgt spid="19"/>
                                        </p:tgtEl>
                                      </p:cBhvr>
                                    </p:animEffect>
                                  </p:childTnLst>
                                </p:cTn>
                              </p:par>
                              <p:par>
                                <p:cTn id="58" presetID="3" presetClass="entr" presetSubtype="5"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blinds(vertical)">
                                      <p:cBhvr>
                                        <p:cTn id="60" dur="2000"/>
                                        <p:tgtEl>
                                          <p:spTgt spid="20"/>
                                        </p:tgtEl>
                                      </p:cBhvr>
                                    </p:animEffect>
                                  </p:childTnLst>
                                </p:cTn>
                              </p:par>
                              <p:par>
                                <p:cTn id="61" presetID="3" presetClass="entr" presetSubtype="5"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vertical)">
                                      <p:cBhvr>
                                        <p:cTn id="63" dur="2000"/>
                                        <p:tgtEl>
                                          <p:spTgt spid="21"/>
                                        </p:tgtEl>
                                      </p:cBhvr>
                                    </p:animEffect>
                                  </p:childTnLst>
                                </p:cTn>
                              </p:par>
                              <p:par>
                                <p:cTn id="64" presetID="2" presetClass="entr" presetSubtype="1" fill="hold" grpId="1"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additive="base">
                                        <p:cTn id="66" dur="2000" fill="hold"/>
                                        <p:tgtEl>
                                          <p:spTgt spid="3"/>
                                        </p:tgtEl>
                                        <p:attrNameLst>
                                          <p:attrName>ppt_x</p:attrName>
                                        </p:attrNameLst>
                                      </p:cBhvr>
                                      <p:tavLst>
                                        <p:tav tm="0">
                                          <p:val>
                                            <p:strVal val="#ppt_x"/>
                                          </p:val>
                                        </p:tav>
                                        <p:tav tm="100000">
                                          <p:val>
                                            <p:strVal val="#ppt_x"/>
                                          </p:val>
                                        </p:tav>
                                      </p:tavLst>
                                    </p:anim>
                                    <p:anim calcmode="lin" valueType="num">
                                      <p:cBhvr additive="base">
                                        <p:cTn id="67" dur="2000" fill="hold"/>
                                        <p:tgtEl>
                                          <p:spTgt spid="3"/>
                                        </p:tgtEl>
                                        <p:attrNameLst>
                                          <p:attrName>ppt_y</p:attrName>
                                        </p:attrNameLst>
                                      </p:cBhvr>
                                      <p:tavLst>
                                        <p:tav tm="0">
                                          <p:val>
                                            <p:strVal val="0-#ppt_h/2"/>
                                          </p:val>
                                        </p:tav>
                                        <p:tav tm="100000">
                                          <p:val>
                                            <p:strVal val="#ppt_y"/>
                                          </p:val>
                                        </p:tav>
                                      </p:tavLst>
                                    </p:anim>
                                  </p:childTnLst>
                                </p:cTn>
                              </p:par>
                              <p:par>
                                <p:cTn id="68" presetID="2" presetClass="entr" presetSubtype="1" fill="hold" grpId="1"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additive="base">
                                        <p:cTn id="70" dur="2000" fill="hold"/>
                                        <p:tgtEl>
                                          <p:spTgt spid="4"/>
                                        </p:tgtEl>
                                        <p:attrNameLst>
                                          <p:attrName>ppt_x</p:attrName>
                                        </p:attrNameLst>
                                      </p:cBhvr>
                                      <p:tavLst>
                                        <p:tav tm="0">
                                          <p:val>
                                            <p:strVal val="#ppt_x"/>
                                          </p:val>
                                        </p:tav>
                                        <p:tav tm="100000">
                                          <p:val>
                                            <p:strVal val="#ppt_x"/>
                                          </p:val>
                                        </p:tav>
                                      </p:tavLst>
                                    </p:anim>
                                    <p:anim calcmode="lin" valueType="num">
                                      <p:cBhvr additive="base">
                                        <p:cTn id="71" dur="2000" fill="hold"/>
                                        <p:tgtEl>
                                          <p:spTgt spid="4"/>
                                        </p:tgtEl>
                                        <p:attrNameLst>
                                          <p:attrName>ppt_y</p:attrName>
                                        </p:attrNameLst>
                                      </p:cBhvr>
                                      <p:tavLst>
                                        <p:tav tm="0">
                                          <p:val>
                                            <p:strVal val="0-#ppt_h/2"/>
                                          </p:val>
                                        </p:tav>
                                        <p:tav tm="100000">
                                          <p:val>
                                            <p:strVal val="#ppt_y"/>
                                          </p:val>
                                        </p:tav>
                                      </p:tavLst>
                                    </p:anim>
                                  </p:childTnLst>
                                </p:cTn>
                              </p:par>
                              <p:par>
                                <p:cTn id="72" presetID="2" presetClass="entr" presetSubtype="1"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2000" fill="hold"/>
                                        <p:tgtEl>
                                          <p:spTgt spid="5"/>
                                        </p:tgtEl>
                                        <p:attrNameLst>
                                          <p:attrName>ppt_x</p:attrName>
                                        </p:attrNameLst>
                                      </p:cBhvr>
                                      <p:tavLst>
                                        <p:tav tm="0">
                                          <p:val>
                                            <p:strVal val="#ppt_x"/>
                                          </p:val>
                                        </p:tav>
                                        <p:tav tm="100000">
                                          <p:val>
                                            <p:strVal val="#ppt_x"/>
                                          </p:val>
                                        </p:tav>
                                      </p:tavLst>
                                    </p:anim>
                                    <p:anim calcmode="lin" valueType="num">
                                      <p:cBhvr additive="base">
                                        <p:cTn id="75" dur="2000" fill="hold"/>
                                        <p:tgtEl>
                                          <p:spTgt spid="5"/>
                                        </p:tgtEl>
                                        <p:attrNameLst>
                                          <p:attrName>ppt_y</p:attrName>
                                        </p:attrNameLst>
                                      </p:cBhvr>
                                      <p:tavLst>
                                        <p:tav tm="0">
                                          <p:val>
                                            <p:strVal val="0-#ppt_h/2"/>
                                          </p:val>
                                        </p:tav>
                                        <p:tav tm="100000">
                                          <p:val>
                                            <p:strVal val="#ppt_y"/>
                                          </p:val>
                                        </p:tav>
                                      </p:tavLst>
                                    </p:anim>
                                  </p:childTnLst>
                                </p:cTn>
                              </p:par>
                              <p:par>
                                <p:cTn id="76" presetID="2" presetClass="entr" presetSubtype="1" fill="hold" grpId="1"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2000" fill="hold"/>
                                        <p:tgtEl>
                                          <p:spTgt spid="6"/>
                                        </p:tgtEl>
                                        <p:attrNameLst>
                                          <p:attrName>ppt_x</p:attrName>
                                        </p:attrNameLst>
                                      </p:cBhvr>
                                      <p:tavLst>
                                        <p:tav tm="0">
                                          <p:val>
                                            <p:strVal val="#ppt_x"/>
                                          </p:val>
                                        </p:tav>
                                        <p:tav tm="100000">
                                          <p:val>
                                            <p:strVal val="#ppt_x"/>
                                          </p:val>
                                        </p:tav>
                                      </p:tavLst>
                                    </p:anim>
                                    <p:anim calcmode="lin" valueType="num">
                                      <p:cBhvr additive="base">
                                        <p:cTn id="79" dur="2000" fill="hold"/>
                                        <p:tgtEl>
                                          <p:spTgt spid="6"/>
                                        </p:tgtEl>
                                        <p:attrNameLst>
                                          <p:attrName>ppt_y</p:attrName>
                                        </p:attrNameLst>
                                      </p:cBhvr>
                                      <p:tavLst>
                                        <p:tav tm="0">
                                          <p:val>
                                            <p:strVal val="0-#ppt_h/2"/>
                                          </p:val>
                                        </p:tav>
                                        <p:tav tm="100000">
                                          <p:val>
                                            <p:strVal val="#ppt_y"/>
                                          </p:val>
                                        </p:tav>
                                      </p:tavLst>
                                    </p:anim>
                                  </p:childTnLst>
                                </p:cTn>
                              </p:par>
                              <p:par>
                                <p:cTn id="80" presetID="2" presetClass="entr" presetSubtype="1"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2000" fill="hold"/>
                                        <p:tgtEl>
                                          <p:spTgt spid="7"/>
                                        </p:tgtEl>
                                        <p:attrNameLst>
                                          <p:attrName>ppt_x</p:attrName>
                                        </p:attrNameLst>
                                      </p:cBhvr>
                                      <p:tavLst>
                                        <p:tav tm="0">
                                          <p:val>
                                            <p:strVal val="#ppt_x"/>
                                          </p:val>
                                        </p:tav>
                                        <p:tav tm="100000">
                                          <p:val>
                                            <p:strVal val="#ppt_x"/>
                                          </p:val>
                                        </p:tav>
                                      </p:tavLst>
                                    </p:anim>
                                    <p:anim calcmode="lin" valueType="num">
                                      <p:cBhvr additive="base">
                                        <p:cTn id="83" dur="2000" fill="hold"/>
                                        <p:tgtEl>
                                          <p:spTgt spid="7"/>
                                        </p:tgtEl>
                                        <p:attrNameLst>
                                          <p:attrName>ppt_y</p:attrName>
                                        </p:attrNameLst>
                                      </p:cBhvr>
                                      <p:tavLst>
                                        <p:tav tm="0">
                                          <p:val>
                                            <p:strVal val="0-#ppt_h/2"/>
                                          </p:val>
                                        </p:tav>
                                        <p:tav tm="100000">
                                          <p:val>
                                            <p:strVal val="#ppt_y"/>
                                          </p:val>
                                        </p:tav>
                                      </p:tavLst>
                                    </p:anim>
                                  </p:childTnLst>
                                </p:cTn>
                              </p:par>
                              <p:par>
                                <p:cTn id="84" presetID="2" presetClass="entr" presetSubtype="1"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2000" fill="hold"/>
                                        <p:tgtEl>
                                          <p:spTgt spid="8"/>
                                        </p:tgtEl>
                                        <p:attrNameLst>
                                          <p:attrName>ppt_x</p:attrName>
                                        </p:attrNameLst>
                                      </p:cBhvr>
                                      <p:tavLst>
                                        <p:tav tm="0">
                                          <p:val>
                                            <p:strVal val="#ppt_x"/>
                                          </p:val>
                                        </p:tav>
                                        <p:tav tm="100000">
                                          <p:val>
                                            <p:strVal val="#ppt_x"/>
                                          </p:val>
                                        </p:tav>
                                      </p:tavLst>
                                    </p:anim>
                                    <p:anim calcmode="lin" valueType="num">
                                      <p:cBhvr additive="base">
                                        <p:cTn id="87" dur="2000" fill="hold"/>
                                        <p:tgtEl>
                                          <p:spTgt spid="8"/>
                                        </p:tgtEl>
                                        <p:attrNameLst>
                                          <p:attrName>ppt_y</p:attrName>
                                        </p:attrNameLst>
                                      </p:cBhvr>
                                      <p:tavLst>
                                        <p:tav tm="0">
                                          <p:val>
                                            <p:strVal val="0-#ppt_h/2"/>
                                          </p:val>
                                        </p:tav>
                                        <p:tav tm="100000">
                                          <p:val>
                                            <p:strVal val="#ppt_y"/>
                                          </p:val>
                                        </p:tav>
                                      </p:tavLst>
                                    </p:anim>
                                  </p:childTnLst>
                                </p:cTn>
                              </p:par>
                              <p:par>
                                <p:cTn id="88" presetID="2" presetClass="entr" presetSubtype="1"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2000" fill="hold"/>
                                        <p:tgtEl>
                                          <p:spTgt spid="9"/>
                                        </p:tgtEl>
                                        <p:attrNameLst>
                                          <p:attrName>ppt_x</p:attrName>
                                        </p:attrNameLst>
                                      </p:cBhvr>
                                      <p:tavLst>
                                        <p:tav tm="0">
                                          <p:val>
                                            <p:strVal val="#ppt_x"/>
                                          </p:val>
                                        </p:tav>
                                        <p:tav tm="100000">
                                          <p:val>
                                            <p:strVal val="#ppt_x"/>
                                          </p:val>
                                        </p:tav>
                                      </p:tavLst>
                                    </p:anim>
                                    <p:anim calcmode="lin" valueType="num">
                                      <p:cBhvr additive="base">
                                        <p:cTn id="91" dur="2000" fill="hold"/>
                                        <p:tgtEl>
                                          <p:spTgt spid="9"/>
                                        </p:tgtEl>
                                        <p:attrNameLst>
                                          <p:attrName>ppt_y</p:attrName>
                                        </p:attrNameLst>
                                      </p:cBhvr>
                                      <p:tavLst>
                                        <p:tav tm="0">
                                          <p:val>
                                            <p:strVal val="0-#ppt_h/2"/>
                                          </p:val>
                                        </p:tav>
                                        <p:tav tm="100000">
                                          <p:val>
                                            <p:strVal val="#ppt_y"/>
                                          </p:val>
                                        </p:tav>
                                      </p:tavLst>
                                    </p:anim>
                                  </p:childTnLst>
                                </p:cTn>
                              </p:par>
                              <p:par>
                                <p:cTn id="92" presetID="2" presetClass="entr" presetSubtype="1"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2000" fill="hold"/>
                                        <p:tgtEl>
                                          <p:spTgt spid="10"/>
                                        </p:tgtEl>
                                        <p:attrNameLst>
                                          <p:attrName>ppt_x</p:attrName>
                                        </p:attrNameLst>
                                      </p:cBhvr>
                                      <p:tavLst>
                                        <p:tav tm="0">
                                          <p:val>
                                            <p:strVal val="#ppt_x"/>
                                          </p:val>
                                        </p:tav>
                                        <p:tav tm="100000">
                                          <p:val>
                                            <p:strVal val="#ppt_x"/>
                                          </p:val>
                                        </p:tav>
                                      </p:tavLst>
                                    </p:anim>
                                    <p:anim calcmode="lin" valueType="num">
                                      <p:cBhvr additive="base">
                                        <p:cTn id="95" dur="2000" fill="hold"/>
                                        <p:tgtEl>
                                          <p:spTgt spid="10"/>
                                        </p:tgtEl>
                                        <p:attrNameLst>
                                          <p:attrName>ppt_y</p:attrName>
                                        </p:attrNameLst>
                                      </p:cBhvr>
                                      <p:tavLst>
                                        <p:tav tm="0">
                                          <p:val>
                                            <p:strVal val="0-#ppt_h/2"/>
                                          </p:val>
                                        </p:tav>
                                        <p:tav tm="100000">
                                          <p:val>
                                            <p:strVal val="#ppt_y"/>
                                          </p:val>
                                        </p:tav>
                                      </p:tavLst>
                                    </p:anim>
                                  </p:childTnLst>
                                </p:cTn>
                              </p:par>
                              <p:par>
                                <p:cTn id="96" presetID="2" presetClass="entr" presetSubtype="1"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2000" fill="hold"/>
                                        <p:tgtEl>
                                          <p:spTgt spid="11"/>
                                        </p:tgtEl>
                                        <p:attrNameLst>
                                          <p:attrName>ppt_x</p:attrName>
                                        </p:attrNameLst>
                                      </p:cBhvr>
                                      <p:tavLst>
                                        <p:tav tm="0">
                                          <p:val>
                                            <p:strVal val="#ppt_x"/>
                                          </p:val>
                                        </p:tav>
                                        <p:tav tm="100000">
                                          <p:val>
                                            <p:strVal val="#ppt_x"/>
                                          </p:val>
                                        </p:tav>
                                      </p:tavLst>
                                    </p:anim>
                                    <p:anim calcmode="lin" valueType="num">
                                      <p:cBhvr additive="base">
                                        <p:cTn id="99" dur="2000" fill="hold"/>
                                        <p:tgtEl>
                                          <p:spTgt spid="11"/>
                                        </p:tgtEl>
                                        <p:attrNameLst>
                                          <p:attrName>ppt_y</p:attrName>
                                        </p:attrNameLst>
                                      </p:cBhvr>
                                      <p:tavLst>
                                        <p:tav tm="0">
                                          <p:val>
                                            <p:strVal val="0-#ppt_h/2"/>
                                          </p:val>
                                        </p:tav>
                                        <p:tav tm="100000">
                                          <p:val>
                                            <p:strVal val="#ppt_y"/>
                                          </p:val>
                                        </p:tav>
                                      </p:tavLst>
                                    </p:anim>
                                  </p:childTnLst>
                                </p:cTn>
                              </p:par>
                              <p:par>
                                <p:cTn id="100" presetID="2" presetClass="entr" presetSubtype="1" fill="hold" grpId="1"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2000" fill="hold"/>
                                        <p:tgtEl>
                                          <p:spTgt spid="12"/>
                                        </p:tgtEl>
                                        <p:attrNameLst>
                                          <p:attrName>ppt_x</p:attrName>
                                        </p:attrNameLst>
                                      </p:cBhvr>
                                      <p:tavLst>
                                        <p:tav tm="0">
                                          <p:val>
                                            <p:strVal val="#ppt_x"/>
                                          </p:val>
                                        </p:tav>
                                        <p:tav tm="100000">
                                          <p:val>
                                            <p:strVal val="#ppt_x"/>
                                          </p:val>
                                        </p:tav>
                                      </p:tavLst>
                                    </p:anim>
                                    <p:anim calcmode="lin" valueType="num">
                                      <p:cBhvr additive="base">
                                        <p:cTn id="103" dur="2000" fill="hold"/>
                                        <p:tgtEl>
                                          <p:spTgt spid="12"/>
                                        </p:tgtEl>
                                        <p:attrNameLst>
                                          <p:attrName>ppt_y</p:attrName>
                                        </p:attrNameLst>
                                      </p:cBhvr>
                                      <p:tavLst>
                                        <p:tav tm="0">
                                          <p:val>
                                            <p:strVal val="0-#ppt_h/2"/>
                                          </p:val>
                                        </p:tav>
                                        <p:tav tm="100000">
                                          <p:val>
                                            <p:strVal val="#ppt_y"/>
                                          </p:val>
                                        </p:tav>
                                      </p:tavLst>
                                    </p:anim>
                                  </p:childTnLst>
                                </p:cTn>
                              </p:par>
                              <p:par>
                                <p:cTn id="104" presetID="2" presetClass="entr" presetSubtype="1"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2000" fill="hold"/>
                                        <p:tgtEl>
                                          <p:spTgt spid="13"/>
                                        </p:tgtEl>
                                        <p:attrNameLst>
                                          <p:attrName>ppt_x</p:attrName>
                                        </p:attrNameLst>
                                      </p:cBhvr>
                                      <p:tavLst>
                                        <p:tav tm="0">
                                          <p:val>
                                            <p:strVal val="#ppt_x"/>
                                          </p:val>
                                        </p:tav>
                                        <p:tav tm="100000">
                                          <p:val>
                                            <p:strVal val="#ppt_x"/>
                                          </p:val>
                                        </p:tav>
                                      </p:tavLst>
                                    </p:anim>
                                    <p:anim calcmode="lin" valueType="num">
                                      <p:cBhvr additive="base">
                                        <p:cTn id="107" dur="2000" fill="hold"/>
                                        <p:tgtEl>
                                          <p:spTgt spid="13"/>
                                        </p:tgtEl>
                                        <p:attrNameLst>
                                          <p:attrName>ppt_y</p:attrName>
                                        </p:attrNameLst>
                                      </p:cBhvr>
                                      <p:tavLst>
                                        <p:tav tm="0">
                                          <p:val>
                                            <p:strVal val="0-#ppt_h/2"/>
                                          </p:val>
                                        </p:tav>
                                        <p:tav tm="100000">
                                          <p:val>
                                            <p:strVal val="#ppt_y"/>
                                          </p:val>
                                        </p:tav>
                                      </p:tavLst>
                                    </p:anim>
                                  </p:childTnLst>
                                </p:cTn>
                              </p:par>
                              <p:par>
                                <p:cTn id="108" presetID="2" presetClass="entr" presetSubtype="1"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2000" fill="hold"/>
                                        <p:tgtEl>
                                          <p:spTgt spid="14"/>
                                        </p:tgtEl>
                                        <p:attrNameLst>
                                          <p:attrName>ppt_x</p:attrName>
                                        </p:attrNameLst>
                                      </p:cBhvr>
                                      <p:tavLst>
                                        <p:tav tm="0">
                                          <p:val>
                                            <p:strVal val="#ppt_x"/>
                                          </p:val>
                                        </p:tav>
                                        <p:tav tm="100000">
                                          <p:val>
                                            <p:strVal val="#ppt_x"/>
                                          </p:val>
                                        </p:tav>
                                      </p:tavLst>
                                    </p:anim>
                                    <p:anim calcmode="lin" valueType="num">
                                      <p:cBhvr additive="base">
                                        <p:cTn id="111" dur="2000" fill="hold"/>
                                        <p:tgtEl>
                                          <p:spTgt spid="14"/>
                                        </p:tgtEl>
                                        <p:attrNameLst>
                                          <p:attrName>ppt_y</p:attrName>
                                        </p:attrNameLst>
                                      </p:cBhvr>
                                      <p:tavLst>
                                        <p:tav tm="0">
                                          <p:val>
                                            <p:strVal val="0-#ppt_h/2"/>
                                          </p:val>
                                        </p:tav>
                                        <p:tav tm="100000">
                                          <p:val>
                                            <p:strVal val="#ppt_y"/>
                                          </p:val>
                                        </p:tav>
                                      </p:tavLst>
                                    </p:anim>
                                  </p:childTnLst>
                                </p:cTn>
                              </p:par>
                              <p:par>
                                <p:cTn id="112" presetID="2" presetClass="entr" presetSubtype="1" fill="hold" grpId="1"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2000" fill="hold"/>
                                        <p:tgtEl>
                                          <p:spTgt spid="15"/>
                                        </p:tgtEl>
                                        <p:attrNameLst>
                                          <p:attrName>ppt_x</p:attrName>
                                        </p:attrNameLst>
                                      </p:cBhvr>
                                      <p:tavLst>
                                        <p:tav tm="0">
                                          <p:val>
                                            <p:strVal val="#ppt_x"/>
                                          </p:val>
                                        </p:tav>
                                        <p:tav tm="100000">
                                          <p:val>
                                            <p:strVal val="#ppt_x"/>
                                          </p:val>
                                        </p:tav>
                                      </p:tavLst>
                                    </p:anim>
                                    <p:anim calcmode="lin" valueType="num">
                                      <p:cBhvr additive="base">
                                        <p:cTn id="115" dur="2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1" fill="hold" grpId="1"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2000" fill="hold"/>
                                        <p:tgtEl>
                                          <p:spTgt spid="16"/>
                                        </p:tgtEl>
                                        <p:attrNameLst>
                                          <p:attrName>ppt_x</p:attrName>
                                        </p:attrNameLst>
                                      </p:cBhvr>
                                      <p:tavLst>
                                        <p:tav tm="0">
                                          <p:val>
                                            <p:strVal val="#ppt_x"/>
                                          </p:val>
                                        </p:tav>
                                        <p:tav tm="100000">
                                          <p:val>
                                            <p:strVal val="#ppt_x"/>
                                          </p:val>
                                        </p:tav>
                                      </p:tavLst>
                                    </p:anim>
                                    <p:anim calcmode="lin" valueType="num">
                                      <p:cBhvr additive="base">
                                        <p:cTn id="119" dur="2000" fill="hold"/>
                                        <p:tgtEl>
                                          <p:spTgt spid="16"/>
                                        </p:tgtEl>
                                        <p:attrNameLst>
                                          <p:attrName>ppt_y</p:attrName>
                                        </p:attrNameLst>
                                      </p:cBhvr>
                                      <p:tavLst>
                                        <p:tav tm="0">
                                          <p:val>
                                            <p:strVal val="0-#ppt_h/2"/>
                                          </p:val>
                                        </p:tav>
                                        <p:tav tm="100000">
                                          <p:val>
                                            <p:strVal val="#ppt_y"/>
                                          </p:val>
                                        </p:tav>
                                      </p:tavLst>
                                    </p:anim>
                                  </p:childTnLst>
                                </p:cTn>
                              </p:par>
                              <p:par>
                                <p:cTn id="120" presetID="2" presetClass="entr" presetSubtype="1" fill="hold" grpId="1" nodeType="withEffect">
                                  <p:stCondLst>
                                    <p:cond delay="0"/>
                                  </p:stCondLst>
                                  <p:childTnLst>
                                    <p:set>
                                      <p:cBhvr>
                                        <p:cTn id="121" dur="1" fill="hold">
                                          <p:stCondLst>
                                            <p:cond delay="0"/>
                                          </p:stCondLst>
                                        </p:cTn>
                                        <p:tgtEl>
                                          <p:spTgt spid="17"/>
                                        </p:tgtEl>
                                        <p:attrNameLst>
                                          <p:attrName>style.visibility</p:attrName>
                                        </p:attrNameLst>
                                      </p:cBhvr>
                                      <p:to>
                                        <p:strVal val="visible"/>
                                      </p:to>
                                    </p:set>
                                    <p:anim calcmode="lin" valueType="num">
                                      <p:cBhvr additive="base">
                                        <p:cTn id="122" dur="2000" fill="hold"/>
                                        <p:tgtEl>
                                          <p:spTgt spid="17"/>
                                        </p:tgtEl>
                                        <p:attrNameLst>
                                          <p:attrName>ppt_x</p:attrName>
                                        </p:attrNameLst>
                                      </p:cBhvr>
                                      <p:tavLst>
                                        <p:tav tm="0">
                                          <p:val>
                                            <p:strVal val="#ppt_x"/>
                                          </p:val>
                                        </p:tav>
                                        <p:tav tm="100000">
                                          <p:val>
                                            <p:strVal val="#ppt_x"/>
                                          </p:val>
                                        </p:tav>
                                      </p:tavLst>
                                    </p:anim>
                                    <p:anim calcmode="lin" valueType="num">
                                      <p:cBhvr additive="base">
                                        <p:cTn id="123" dur="2000" fill="hold"/>
                                        <p:tgtEl>
                                          <p:spTgt spid="17"/>
                                        </p:tgtEl>
                                        <p:attrNameLst>
                                          <p:attrName>ppt_y</p:attrName>
                                        </p:attrNameLst>
                                      </p:cBhvr>
                                      <p:tavLst>
                                        <p:tav tm="0">
                                          <p:val>
                                            <p:strVal val="0-#ppt_h/2"/>
                                          </p:val>
                                        </p:tav>
                                        <p:tav tm="100000">
                                          <p:val>
                                            <p:strVal val="#ppt_y"/>
                                          </p:val>
                                        </p:tav>
                                      </p:tavLst>
                                    </p:anim>
                                  </p:childTnLst>
                                </p:cTn>
                              </p:par>
                              <p:par>
                                <p:cTn id="124" presetID="2" presetClass="entr" presetSubtype="1" fill="hold" grpId="1" nodeType="withEffect">
                                  <p:stCondLst>
                                    <p:cond delay="0"/>
                                  </p:stCondLst>
                                  <p:childTnLst>
                                    <p:set>
                                      <p:cBhvr>
                                        <p:cTn id="125" dur="1" fill="hold">
                                          <p:stCondLst>
                                            <p:cond delay="0"/>
                                          </p:stCondLst>
                                        </p:cTn>
                                        <p:tgtEl>
                                          <p:spTgt spid="18"/>
                                        </p:tgtEl>
                                        <p:attrNameLst>
                                          <p:attrName>style.visibility</p:attrName>
                                        </p:attrNameLst>
                                      </p:cBhvr>
                                      <p:to>
                                        <p:strVal val="visible"/>
                                      </p:to>
                                    </p:set>
                                    <p:anim calcmode="lin" valueType="num">
                                      <p:cBhvr additive="base">
                                        <p:cTn id="126" dur="2000" fill="hold"/>
                                        <p:tgtEl>
                                          <p:spTgt spid="18"/>
                                        </p:tgtEl>
                                        <p:attrNameLst>
                                          <p:attrName>ppt_x</p:attrName>
                                        </p:attrNameLst>
                                      </p:cBhvr>
                                      <p:tavLst>
                                        <p:tav tm="0">
                                          <p:val>
                                            <p:strVal val="#ppt_x"/>
                                          </p:val>
                                        </p:tav>
                                        <p:tav tm="100000">
                                          <p:val>
                                            <p:strVal val="#ppt_x"/>
                                          </p:val>
                                        </p:tav>
                                      </p:tavLst>
                                    </p:anim>
                                    <p:anim calcmode="lin" valueType="num">
                                      <p:cBhvr additive="base">
                                        <p:cTn id="127" dur="2000" fill="hold"/>
                                        <p:tgtEl>
                                          <p:spTgt spid="18"/>
                                        </p:tgtEl>
                                        <p:attrNameLst>
                                          <p:attrName>ppt_y</p:attrName>
                                        </p:attrNameLst>
                                      </p:cBhvr>
                                      <p:tavLst>
                                        <p:tav tm="0">
                                          <p:val>
                                            <p:strVal val="0-#ppt_h/2"/>
                                          </p:val>
                                        </p:tav>
                                        <p:tav tm="100000">
                                          <p:val>
                                            <p:strVal val="#ppt_y"/>
                                          </p:val>
                                        </p:tav>
                                      </p:tavLst>
                                    </p:anim>
                                  </p:childTnLst>
                                </p:cTn>
                              </p:par>
                              <p:par>
                                <p:cTn id="128" presetID="2" presetClass="entr" presetSubtype="1"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 calcmode="lin" valueType="num">
                                      <p:cBhvr additive="base">
                                        <p:cTn id="130" dur="2000" fill="hold"/>
                                        <p:tgtEl>
                                          <p:spTgt spid="19"/>
                                        </p:tgtEl>
                                        <p:attrNameLst>
                                          <p:attrName>ppt_x</p:attrName>
                                        </p:attrNameLst>
                                      </p:cBhvr>
                                      <p:tavLst>
                                        <p:tav tm="0">
                                          <p:val>
                                            <p:strVal val="#ppt_x"/>
                                          </p:val>
                                        </p:tav>
                                        <p:tav tm="100000">
                                          <p:val>
                                            <p:strVal val="#ppt_x"/>
                                          </p:val>
                                        </p:tav>
                                      </p:tavLst>
                                    </p:anim>
                                    <p:anim calcmode="lin" valueType="num">
                                      <p:cBhvr additive="base">
                                        <p:cTn id="131" dur="2000" fill="hold"/>
                                        <p:tgtEl>
                                          <p:spTgt spid="19"/>
                                        </p:tgtEl>
                                        <p:attrNameLst>
                                          <p:attrName>ppt_y</p:attrName>
                                        </p:attrNameLst>
                                      </p:cBhvr>
                                      <p:tavLst>
                                        <p:tav tm="0">
                                          <p:val>
                                            <p:strVal val="0-#ppt_h/2"/>
                                          </p:val>
                                        </p:tav>
                                        <p:tav tm="100000">
                                          <p:val>
                                            <p:strVal val="#ppt_y"/>
                                          </p:val>
                                        </p:tav>
                                      </p:tavLst>
                                    </p:anim>
                                  </p:childTnLst>
                                </p:cTn>
                              </p:par>
                              <p:par>
                                <p:cTn id="132" presetID="2" presetClass="entr" presetSubtype="1" fill="hold" grpId="1"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additive="base">
                                        <p:cTn id="134" dur="2000" fill="hold"/>
                                        <p:tgtEl>
                                          <p:spTgt spid="20"/>
                                        </p:tgtEl>
                                        <p:attrNameLst>
                                          <p:attrName>ppt_x</p:attrName>
                                        </p:attrNameLst>
                                      </p:cBhvr>
                                      <p:tavLst>
                                        <p:tav tm="0">
                                          <p:val>
                                            <p:strVal val="#ppt_x"/>
                                          </p:val>
                                        </p:tav>
                                        <p:tav tm="100000">
                                          <p:val>
                                            <p:strVal val="#ppt_x"/>
                                          </p:val>
                                        </p:tav>
                                      </p:tavLst>
                                    </p:anim>
                                    <p:anim calcmode="lin" valueType="num">
                                      <p:cBhvr additive="base">
                                        <p:cTn id="135" dur="2000" fill="hold"/>
                                        <p:tgtEl>
                                          <p:spTgt spid="20"/>
                                        </p:tgtEl>
                                        <p:attrNameLst>
                                          <p:attrName>ppt_y</p:attrName>
                                        </p:attrNameLst>
                                      </p:cBhvr>
                                      <p:tavLst>
                                        <p:tav tm="0">
                                          <p:val>
                                            <p:strVal val="0-#ppt_h/2"/>
                                          </p:val>
                                        </p:tav>
                                        <p:tav tm="100000">
                                          <p:val>
                                            <p:strVal val="#ppt_y"/>
                                          </p:val>
                                        </p:tav>
                                      </p:tavLst>
                                    </p:anim>
                                  </p:childTnLst>
                                </p:cTn>
                              </p:par>
                              <p:par>
                                <p:cTn id="136" presetID="2" presetClass="entr" presetSubtype="1" fill="hold" grpId="1" nodeType="withEffect">
                                  <p:stCondLst>
                                    <p:cond delay="0"/>
                                  </p:stCondLst>
                                  <p:childTnLst>
                                    <p:set>
                                      <p:cBhvr>
                                        <p:cTn id="137" dur="1" fill="hold">
                                          <p:stCondLst>
                                            <p:cond delay="0"/>
                                          </p:stCondLst>
                                        </p:cTn>
                                        <p:tgtEl>
                                          <p:spTgt spid="21"/>
                                        </p:tgtEl>
                                        <p:attrNameLst>
                                          <p:attrName>style.visibility</p:attrName>
                                        </p:attrNameLst>
                                      </p:cBhvr>
                                      <p:to>
                                        <p:strVal val="visible"/>
                                      </p:to>
                                    </p:set>
                                    <p:anim calcmode="lin" valueType="num">
                                      <p:cBhvr additive="base">
                                        <p:cTn id="138" dur="2000" fill="hold"/>
                                        <p:tgtEl>
                                          <p:spTgt spid="21"/>
                                        </p:tgtEl>
                                        <p:attrNameLst>
                                          <p:attrName>ppt_x</p:attrName>
                                        </p:attrNameLst>
                                      </p:cBhvr>
                                      <p:tavLst>
                                        <p:tav tm="0">
                                          <p:val>
                                            <p:strVal val="#ppt_x"/>
                                          </p:val>
                                        </p:tav>
                                        <p:tav tm="100000">
                                          <p:val>
                                            <p:strVal val="#ppt_x"/>
                                          </p:val>
                                        </p:tav>
                                      </p:tavLst>
                                    </p:anim>
                                    <p:anim calcmode="lin" valueType="num">
                                      <p:cBhvr additive="base">
                                        <p:cTn id="139" dur="2000" fill="hold"/>
                                        <p:tgtEl>
                                          <p:spTgt spid="21"/>
                                        </p:tgtEl>
                                        <p:attrNameLst>
                                          <p:attrName>ppt_y</p:attrName>
                                        </p:attrNameLst>
                                      </p:cBhvr>
                                      <p:tavLst>
                                        <p:tav tm="0">
                                          <p:val>
                                            <p:strVal val="0-#ppt_h/2"/>
                                          </p:val>
                                        </p:tav>
                                        <p:tav tm="100000">
                                          <p:val>
                                            <p:strVal val="#ppt_y"/>
                                          </p:val>
                                        </p:tav>
                                      </p:tavLst>
                                    </p:anim>
                                  </p:childTnLst>
                                </p:cTn>
                              </p:par>
                            </p:childTnLst>
                          </p:cTn>
                        </p:par>
                        <p:par>
                          <p:cTn id="140" fill="hold">
                            <p:stCondLst>
                              <p:cond delay="2000"/>
                            </p:stCondLst>
                            <p:childTnLst>
                              <p:par>
                                <p:cTn id="141" presetID="2" presetClass="exit" presetSubtype="1" fill="hold" grpId="2" nodeType="afterEffect">
                                  <p:stCondLst>
                                    <p:cond delay="0"/>
                                  </p:stCondLst>
                                  <p:childTnLst>
                                    <p:anim calcmode="lin" valueType="num">
                                      <p:cBhvr additive="base">
                                        <p:cTn id="142" dur="2000"/>
                                        <p:tgtEl>
                                          <p:spTgt spid="3"/>
                                        </p:tgtEl>
                                        <p:attrNameLst>
                                          <p:attrName>ppt_x</p:attrName>
                                        </p:attrNameLst>
                                      </p:cBhvr>
                                      <p:tavLst>
                                        <p:tav tm="0">
                                          <p:val>
                                            <p:strVal val="ppt_x"/>
                                          </p:val>
                                        </p:tav>
                                        <p:tav tm="100000">
                                          <p:val>
                                            <p:strVal val="ppt_x"/>
                                          </p:val>
                                        </p:tav>
                                      </p:tavLst>
                                    </p:anim>
                                    <p:anim calcmode="lin" valueType="num">
                                      <p:cBhvr additive="base">
                                        <p:cTn id="143" dur="2000"/>
                                        <p:tgtEl>
                                          <p:spTgt spid="3"/>
                                        </p:tgtEl>
                                        <p:attrNameLst>
                                          <p:attrName>ppt_y</p:attrName>
                                        </p:attrNameLst>
                                      </p:cBhvr>
                                      <p:tavLst>
                                        <p:tav tm="0">
                                          <p:val>
                                            <p:strVal val="ppt_y"/>
                                          </p:val>
                                        </p:tav>
                                        <p:tav tm="100000">
                                          <p:val>
                                            <p:strVal val="0-ppt_h/2"/>
                                          </p:val>
                                        </p:tav>
                                      </p:tavLst>
                                    </p:anim>
                                    <p:set>
                                      <p:cBhvr>
                                        <p:cTn id="144" dur="1" fill="hold">
                                          <p:stCondLst>
                                            <p:cond delay="1999"/>
                                          </p:stCondLst>
                                        </p:cTn>
                                        <p:tgtEl>
                                          <p:spTgt spid="3"/>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2000"/>
                                        <p:tgtEl>
                                          <p:spTgt spid="4"/>
                                        </p:tgtEl>
                                        <p:attrNameLst>
                                          <p:attrName>ppt_x</p:attrName>
                                        </p:attrNameLst>
                                      </p:cBhvr>
                                      <p:tavLst>
                                        <p:tav tm="0">
                                          <p:val>
                                            <p:strVal val="ppt_x"/>
                                          </p:val>
                                        </p:tav>
                                        <p:tav tm="100000">
                                          <p:val>
                                            <p:strVal val="ppt_x"/>
                                          </p:val>
                                        </p:tav>
                                      </p:tavLst>
                                    </p:anim>
                                    <p:anim calcmode="lin" valueType="num">
                                      <p:cBhvr additive="base">
                                        <p:cTn id="147" dur="2000"/>
                                        <p:tgtEl>
                                          <p:spTgt spid="4"/>
                                        </p:tgtEl>
                                        <p:attrNameLst>
                                          <p:attrName>ppt_y</p:attrName>
                                        </p:attrNameLst>
                                      </p:cBhvr>
                                      <p:tavLst>
                                        <p:tav tm="0">
                                          <p:val>
                                            <p:strVal val="ppt_y"/>
                                          </p:val>
                                        </p:tav>
                                        <p:tav tm="100000">
                                          <p:val>
                                            <p:strVal val="0-ppt_h/2"/>
                                          </p:val>
                                        </p:tav>
                                      </p:tavLst>
                                    </p:anim>
                                    <p:set>
                                      <p:cBhvr>
                                        <p:cTn id="148" dur="1" fill="hold">
                                          <p:stCondLst>
                                            <p:cond delay="1999"/>
                                          </p:stCondLst>
                                        </p:cTn>
                                        <p:tgtEl>
                                          <p:spTgt spid="4"/>
                                        </p:tgtEl>
                                        <p:attrNameLst>
                                          <p:attrName>style.visibility</p:attrName>
                                        </p:attrNameLst>
                                      </p:cBhvr>
                                      <p:to>
                                        <p:strVal val="hidden"/>
                                      </p:to>
                                    </p:set>
                                  </p:childTnLst>
                                </p:cTn>
                              </p:par>
                              <p:par>
                                <p:cTn id="149" presetID="2" presetClass="exit" presetSubtype="1" fill="hold" nodeType="withEffect">
                                  <p:stCondLst>
                                    <p:cond delay="0"/>
                                  </p:stCondLst>
                                  <p:childTnLst>
                                    <p:anim calcmode="lin" valueType="num">
                                      <p:cBhvr additive="base">
                                        <p:cTn id="150" dur="2000"/>
                                        <p:tgtEl>
                                          <p:spTgt spid="5"/>
                                        </p:tgtEl>
                                        <p:attrNameLst>
                                          <p:attrName>ppt_x</p:attrName>
                                        </p:attrNameLst>
                                      </p:cBhvr>
                                      <p:tavLst>
                                        <p:tav tm="0">
                                          <p:val>
                                            <p:strVal val="ppt_x"/>
                                          </p:val>
                                        </p:tav>
                                        <p:tav tm="100000">
                                          <p:val>
                                            <p:strVal val="ppt_x"/>
                                          </p:val>
                                        </p:tav>
                                      </p:tavLst>
                                    </p:anim>
                                    <p:anim calcmode="lin" valueType="num">
                                      <p:cBhvr additive="base">
                                        <p:cTn id="151" dur="2000"/>
                                        <p:tgtEl>
                                          <p:spTgt spid="5"/>
                                        </p:tgtEl>
                                        <p:attrNameLst>
                                          <p:attrName>ppt_y</p:attrName>
                                        </p:attrNameLst>
                                      </p:cBhvr>
                                      <p:tavLst>
                                        <p:tav tm="0">
                                          <p:val>
                                            <p:strVal val="ppt_y"/>
                                          </p:val>
                                        </p:tav>
                                        <p:tav tm="100000">
                                          <p:val>
                                            <p:strVal val="0-ppt_h/2"/>
                                          </p:val>
                                        </p:tav>
                                      </p:tavLst>
                                    </p:anim>
                                    <p:set>
                                      <p:cBhvr>
                                        <p:cTn id="152" dur="1" fill="hold">
                                          <p:stCondLst>
                                            <p:cond delay="1999"/>
                                          </p:stCondLst>
                                        </p:cTn>
                                        <p:tgtEl>
                                          <p:spTgt spid="5"/>
                                        </p:tgtEl>
                                        <p:attrNameLst>
                                          <p:attrName>style.visibility</p:attrName>
                                        </p:attrNameLst>
                                      </p:cBhvr>
                                      <p:to>
                                        <p:strVal val="hidden"/>
                                      </p:to>
                                    </p:set>
                                  </p:childTnLst>
                                </p:cTn>
                              </p:par>
                              <p:par>
                                <p:cTn id="153" presetID="2" presetClass="exit" presetSubtype="1" fill="hold"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ppt_x"/>
                                          </p:val>
                                        </p:tav>
                                      </p:tavLst>
                                    </p:anim>
                                    <p:anim calcmode="lin" valueType="num">
                                      <p:cBhvr additive="base">
                                        <p:cTn id="155" dur="2000"/>
                                        <p:tgtEl>
                                          <p:spTgt spid="6"/>
                                        </p:tgtEl>
                                        <p:attrNameLst>
                                          <p:attrName>ppt_y</p:attrName>
                                        </p:attrNameLst>
                                      </p:cBhvr>
                                      <p:tavLst>
                                        <p:tav tm="0">
                                          <p:val>
                                            <p:strVal val="ppt_y"/>
                                          </p:val>
                                        </p:tav>
                                        <p:tav tm="100000">
                                          <p:val>
                                            <p:strVal val="0-ppt_h/2"/>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1" fill="hold" nodeType="withEffect">
                                  <p:stCondLst>
                                    <p:cond delay="0"/>
                                  </p:stCondLst>
                                  <p:childTnLst>
                                    <p:anim calcmode="lin" valueType="num">
                                      <p:cBhvr additive="base">
                                        <p:cTn id="158" dur="2000"/>
                                        <p:tgtEl>
                                          <p:spTgt spid="7"/>
                                        </p:tgtEl>
                                        <p:attrNameLst>
                                          <p:attrName>ppt_x</p:attrName>
                                        </p:attrNameLst>
                                      </p:cBhvr>
                                      <p:tavLst>
                                        <p:tav tm="0">
                                          <p:val>
                                            <p:strVal val="ppt_x"/>
                                          </p:val>
                                        </p:tav>
                                        <p:tav tm="100000">
                                          <p:val>
                                            <p:strVal val="ppt_x"/>
                                          </p:val>
                                        </p:tav>
                                      </p:tavLst>
                                    </p:anim>
                                    <p:anim calcmode="lin" valueType="num">
                                      <p:cBhvr additive="base">
                                        <p:cTn id="159" dur="2000"/>
                                        <p:tgtEl>
                                          <p:spTgt spid="7"/>
                                        </p:tgtEl>
                                        <p:attrNameLst>
                                          <p:attrName>ppt_y</p:attrName>
                                        </p:attrNameLst>
                                      </p:cBhvr>
                                      <p:tavLst>
                                        <p:tav tm="0">
                                          <p:val>
                                            <p:strVal val="ppt_y"/>
                                          </p:val>
                                        </p:tav>
                                        <p:tav tm="100000">
                                          <p:val>
                                            <p:strVal val="0-ppt_h/2"/>
                                          </p:val>
                                        </p:tav>
                                      </p:tavLst>
                                    </p:anim>
                                    <p:set>
                                      <p:cBhvr>
                                        <p:cTn id="160" dur="1" fill="hold">
                                          <p:stCondLst>
                                            <p:cond delay="1999"/>
                                          </p:stCondLst>
                                        </p:cTn>
                                        <p:tgtEl>
                                          <p:spTgt spid="7"/>
                                        </p:tgtEl>
                                        <p:attrNameLst>
                                          <p:attrName>style.visibility</p:attrName>
                                        </p:attrNameLst>
                                      </p:cBhvr>
                                      <p:to>
                                        <p:strVal val="hidden"/>
                                      </p:to>
                                    </p:set>
                                  </p:childTnLst>
                                </p:cTn>
                              </p:par>
                              <p:par>
                                <p:cTn id="161" presetID="2" presetClass="exit" presetSubtype="1" fill="hold" nodeType="withEffect">
                                  <p:stCondLst>
                                    <p:cond delay="0"/>
                                  </p:stCondLst>
                                  <p:childTnLst>
                                    <p:anim calcmode="lin" valueType="num">
                                      <p:cBhvr additive="base">
                                        <p:cTn id="162" dur="2000"/>
                                        <p:tgtEl>
                                          <p:spTgt spid="8"/>
                                        </p:tgtEl>
                                        <p:attrNameLst>
                                          <p:attrName>ppt_x</p:attrName>
                                        </p:attrNameLst>
                                      </p:cBhvr>
                                      <p:tavLst>
                                        <p:tav tm="0">
                                          <p:val>
                                            <p:strVal val="ppt_x"/>
                                          </p:val>
                                        </p:tav>
                                        <p:tav tm="100000">
                                          <p:val>
                                            <p:strVal val="ppt_x"/>
                                          </p:val>
                                        </p:tav>
                                      </p:tavLst>
                                    </p:anim>
                                    <p:anim calcmode="lin" valueType="num">
                                      <p:cBhvr additive="base">
                                        <p:cTn id="163" dur="2000"/>
                                        <p:tgtEl>
                                          <p:spTgt spid="8"/>
                                        </p:tgtEl>
                                        <p:attrNameLst>
                                          <p:attrName>ppt_y</p:attrName>
                                        </p:attrNameLst>
                                      </p:cBhvr>
                                      <p:tavLst>
                                        <p:tav tm="0">
                                          <p:val>
                                            <p:strVal val="ppt_y"/>
                                          </p:val>
                                        </p:tav>
                                        <p:tav tm="100000">
                                          <p:val>
                                            <p:strVal val="0-ppt_h/2"/>
                                          </p:val>
                                        </p:tav>
                                      </p:tavLst>
                                    </p:anim>
                                    <p:set>
                                      <p:cBhvr>
                                        <p:cTn id="164" dur="1" fill="hold">
                                          <p:stCondLst>
                                            <p:cond delay="1999"/>
                                          </p:stCondLst>
                                        </p:cTn>
                                        <p:tgtEl>
                                          <p:spTgt spid="8"/>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2000"/>
                                        <p:tgtEl>
                                          <p:spTgt spid="9"/>
                                        </p:tgtEl>
                                        <p:attrNameLst>
                                          <p:attrName>ppt_x</p:attrName>
                                        </p:attrNameLst>
                                      </p:cBhvr>
                                      <p:tavLst>
                                        <p:tav tm="0">
                                          <p:val>
                                            <p:strVal val="ppt_x"/>
                                          </p:val>
                                        </p:tav>
                                        <p:tav tm="100000">
                                          <p:val>
                                            <p:strVal val="ppt_x"/>
                                          </p:val>
                                        </p:tav>
                                      </p:tavLst>
                                    </p:anim>
                                    <p:anim calcmode="lin" valueType="num">
                                      <p:cBhvr additive="base">
                                        <p:cTn id="167" dur="2000"/>
                                        <p:tgtEl>
                                          <p:spTgt spid="9"/>
                                        </p:tgtEl>
                                        <p:attrNameLst>
                                          <p:attrName>ppt_y</p:attrName>
                                        </p:attrNameLst>
                                      </p:cBhvr>
                                      <p:tavLst>
                                        <p:tav tm="0">
                                          <p:val>
                                            <p:strVal val="ppt_y"/>
                                          </p:val>
                                        </p:tav>
                                        <p:tav tm="100000">
                                          <p:val>
                                            <p:strVal val="0-ppt_h/2"/>
                                          </p:val>
                                        </p:tav>
                                      </p:tavLst>
                                    </p:anim>
                                    <p:set>
                                      <p:cBhvr>
                                        <p:cTn id="168" dur="1" fill="hold">
                                          <p:stCondLst>
                                            <p:cond delay="1999"/>
                                          </p:stCondLst>
                                        </p:cTn>
                                        <p:tgtEl>
                                          <p:spTgt spid="9"/>
                                        </p:tgtEl>
                                        <p:attrNameLst>
                                          <p:attrName>style.visibility</p:attrName>
                                        </p:attrNameLst>
                                      </p:cBhvr>
                                      <p:to>
                                        <p:strVal val="hidden"/>
                                      </p:to>
                                    </p:set>
                                  </p:childTnLst>
                                </p:cTn>
                              </p:par>
                              <p:par>
                                <p:cTn id="169" presetID="2" presetClass="exit" presetSubtype="1" fill="hold" nodeType="withEffect">
                                  <p:stCondLst>
                                    <p:cond delay="0"/>
                                  </p:stCondLst>
                                  <p:childTnLst>
                                    <p:anim calcmode="lin" valueType="num">
                                      <p:cBhvr additive="base">
                                        <p:cTn id="170" dur="2000"/>
                                        <p:tgtEl>
                                          <p:spTgt spid="10"/>
                                        </p:tgtEl>
                                        <p:attrNameLst>
                                          <p:attrName>ppt_x</p:attrName>
                                        </p:attrNameLst>
                                      </p:cBhvr>
                                      <p:tavLst>
                                        <p:tav tm="0">
                                          <p:val>
                                            <p:strVal val="ppt_x"/>
                                          </p:val>
                                        </p:tav>
                                        <p:tav tm="100000">
                                          <p:val>
                                            <p:strVal val="ppt_x"/>
                                          </p:val>
                                        </p:tav>
                                      </p:tavLst>
                                    </p:anim>
                                    <p:anim calcmode="lin" valueType="num">
                                      <p:cBhvr additive="base">
                                        <p:cTn id="171" dur="2000"/>
                                        <p:tgtEl>
                                          <p:spTgt spid="10"/>
                                        </p:tgtEl>
                                        <p:attrNameLst>
                                          <p:attrName>ppt_y</p:attrName>
                                        </p:attrNameLst>
                                      </p:cBhvr>
                                      <p:tavLst>
                                        <p:tav tm="0">
                                          <p:val>
                                            <p:strVal val="ppt_y"/>
                                          </p:val>
                                        </p:tav>
                                        <p:tav tm="100000">
                                          <p:val>
                                            <p:strVal val="0-ppt_h/2"/>
                                          </p:val>
                                        </p:tav>
                                      </p:tavLst>
                                    </p:anim>
                                    <p:set>
                                      <p:cBhvr>
                                        <p:cTn id="172" dur="1" fill="hold">
                                          <p:stCondLst>
                                            <p:cond delay="1999"/>
                                          </p:stCondLst>
                                        </p:cTn>
                                        <p:tgtEl>
                                          <p:spTgt spid="10"/>
                                        </p:tgtEl>
                                        <p:attrNameLst>
                                          <p:attrName>style.visibility</p:attrName>
                                        </p:attrNameLst>
                                      </p:cBhvr>
                                      <p:to>
                                        <p:strVal val="hidden"/>
                                      </p:to>
                                    </p:set>
                                  </p:childTnLst>
                                </p:cTn>
                              </p:par>
                              <p:par>
                                <p:cTn id="173" presetID="2" presetClass="exit" presetSubtype="1" fill="hold" nodeType="withEffect">
                                  <p:stCondLst>
                                    <p:cond delay="0"/>
                                  </p:stCondLst>
                                  <p:childTnLst>
                                    <p:anim calcmode="lin" valueType="num">
                                      <p:cBhvr additive="base">
                                        <p:cTn id="174" dur="2000"/>
                                        <p:tgtEl>
                                          <p:spTgt spid="11"/>
                                        </p:tgtEl>
                                        <p:attrNameLst>
                                          <p:attrName>ppt_x</p:attrName>
                                        </p:attrNameLst>
                                      </p:cBhvr>
                                      <p:tavLst>
                                        <p:tav tm="0">
                                          <p:val>
                                            <p:strVal val="ppt_x"/>
                                          </p:val>
                                        </p:tav>
                                        <p:tav tm="100000">
                                          <p:val>
                                            <p:strVal val="ppt_x"/>
                                          </p:val>
                                        </p:tav>
                                      </p:tavLst>
                                    </p:anim>
                                    <p:anim calcmode="lin" valueType="num">
                                      <p:cBhvr additive="base">
                                        <p:cTn id="175" dur="2000"/>
                                        <p:tgtEl>
                                          <p:spTgt spid="11"/>
                                        </p:tgtEl>
                                        <p:attrNameLst>
                                          <p:attrName>ppt_y</p:attrName>
                                        </p:attrNameLst>
                                      </p:cBhvr>
                                      <p:tavLst>
                                        <p:tav tm="0">
                                          <p:val>
                                            <p:strVal val="ppt_y"/>
                                          </p:val>
                                        </p:tav>
                                        <p:tav tm="100000">
                                          <p:val>
                                            <p:strVal val="0-ppt_h/2"/>
                                          </p:val>
                                        </p:tav>
                                      </p:tavLst>
                                    </p:anim>
                                    <p:set>
                                      <p:cBhvr>
                                        <p:cTn id="176" dur="1" fill="hold">
                                          <p:stCondLst>
                                            <p:cond delay="1999"/>
                                          </p:stCondLst>
                                        </p:cTn>
                                        <p:tgtEl>
                                          <p:spTgt spid="11"/>
                                        </p:tgtEl>
                                        <p:attrNameLst>
                                          <p:attrName>style.visibility</p:attrName>
                                        </p:attrNameLst>
                                      </p:cBhvr>
                                      <p:to>
                                        <p:strVal val="hidden"/>
                                      </p:to>
                                    </p:set>
                                  </p:childTnLst>
                                </p:cTn>
                              </p:par>
                              <p:par>
                                <p:cTn id="177" presetID="2" presetClass="exit" presetSubtype="1" fill="hold"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ppt_x"/>
                                          </p:val>
                                        </p:tav>
                                      </p:tavLst>
                                    </p:anim>
                                    <p:anim calcmode="lin" valueType="num">
                                      <p:cBhvr additive="base">
                                        <p:cTn id="179" dur="2000"/>
                                        <p:tgtEl>
                                          <p:spTgt spid="12"/>
                                        </p:tgtEl>
                                        <p:attrNameLst>
                                          <p:attrName>ppt_y</p:attrName>
                                        </p:attrNameLst>
                                      </p:cBhvr>
                                      <p:tavLst>
                                        <p:tav tm="0">
                                          <p:val>
                                            <p:strVal val="ppt_y"/>
                                          </p:val>
                                        </p:tav>
                                        <p:tav tm="100000">
                                          <p:val>
                                            <p:strVal val="0-ppt_h/2"/>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1" fill="hold" nodeType="withEffect">
                                  <p:stCondLst>
                                    <p:cond delay="0"/>
                                  </p:stCondLst>
                                  <p:childTnLst>
                                    <p:anim calcmode="lin" valueType="num">
                                      <p:cBhvr additive="base">
                                        <p:cTn id="182" dur="2000"/>
                                        <p:tgtEl>
                                          <p:spTgt spid="13"/>
                                        </p:tgtEl>
                                        <p:attrNameLst>
                                          <p:attrName>ppt_x</p:attrName>
                                        </p:attrNameLst>
                                      </p:cBhvr>
                                      <p:tavLst>
                                        <p:tav tm="0">
                                          <p:val>
                                            <p:strVal val="ppt_x"/>
                                          </p:val>
                                        </p:tav>
                                        <p:tav tm="100000">
                                          <p:val>
                                            <p:strVal val="ppt_x"/>
                                          </p:val>
                                        </p:tav>
                                      </p:tavLst>
                                    </p:anim>
                                    <p:anim calcmode="lin" valueType="num">
                                      <p:cBhvr additive="base">
                                        <p:cTn id="183" dur="2000"/>
                                        <p:tgtEl>
                                          <p:spTgt spid="13"/>
                                        </p:tgtEl>
                                        <p:attrNameLst>
                                          <p:attrName>ppt_y</p:attrName>
                                        </p:attrNameLst>
                                      </p:cBhvr>
                                      <p:tavLst>
                                        <p:tav tm="0">
                                          <p:val>
                                            <p:strVal val="ppt_y"/>
                                          </p:val>
                                        </p:tav>
                                        <p:tav tm="100000">
                                          <p:val>
                                            <p:strVal val="0-ppt_h/2"/>
                                          </p:val>
                                        </p:tav>
                                      </p:tavLst>
                                    </p:anim>
                                    <p:set>
                                      <p:cBhvr>
                                        <p:cTn id="184" dur="1" fill="hold">
                                          <p:stCondLst>
                                            <p:cond delay="1999"/>
                                          </p:stCondLst>
                                        </p:cTn>
                                        <p:tgtEl>
                                          <p:spTgt spid="13"/>
                                        </p:tgtEl>
                                        <p:attrNameLst>
                                          <p:attrName>style.visibility</p:attrName>
                                        </p:attrNameLst>
                                      </p:cBhvr>
                                      <p:to>
                                        <p:strVal val="hidden"/>
                                      </p:to>
                                    </p:set>
                                  </p:childTnLst>
                                </p:cTn>
                              </p:par>
                              <p:par>
                                <p:cTn id="185" presetID="2" presetClass="exit" presetSubtype="1" fill="hold" nodeType="withEffect">
                                  <p:stCondLst>
                                    <p:cond delay="0"/>
                                  </p:stCondLst>
                                  <p:childTnLst>
                                    <p:anim calcmode="lin" valueType="num">
                                      <p:cBhvr additive="base">
                                        <p:cTn id="186" dur="2000"/>
                                        <p:tgtEl>
                                          <p:spTgt spid="14"/>
                                        </p:tgtEl>
                                        <p:attrNameLst>
                                          <p:attrName>ppt_x</p:attrName>
                                        </p:attrNameLst>
                                      </p:cBhvr>
                                      <p:tavLst>
                                        <p:tav tm="0">
                                          <p:val>
                                            <p:strVal val="ppt_x"/>
                                          </p:val>
                                        </p:tav>
                                        <p:tav tm="100000">
                                          <p:val>
                                            <p:strVal val="ppt_x"/>
                                          </p:val>
                                        </p:tav>
                                      </p:tavLst>
                                    </p:anim>
                                    <p:anim calcmode="lin" valueType="num">
                                      <p:cBhvr additive="base">
                                        <p:cTn id="187" dur="2000"/>
                                        <p:tgtEl>
                                          <p:spTgt spid="14"/>
                                        </p:tgtEl>
                                        <p:attrNameLst>
                                          <p:attrName>ppt_y</p:attrName>
                                        </p:attrNameLst>
                                      </p:cBhvr>
                                      <p:tavLst>
                                        <p:tav tm="0">
                                          <p:val>
                                            <p:strVal val="ppt_y"/>
                                          </p:val>
                                        </p:tav>
                                        <p:tav tm="100000">
                                          <p:val>
                                            <p:strVal val="0-ppt_h/2"/>
                                          </p:val>
                                        </p:tav>
                                      </p:tavLst>
                                    </p:anim>
                                    <p:set>
                                      <p:cBhvr>
                                        <p:cTn id="188" dur="1" fill="hold">
                                          <p:stCondLst>
                                            <p:cond delay="1999"/>
                                          </p:stCondLst>
                                        </p:cTn>
                                        <p:tgtEl>
                                          <p:spTgt spid="14"/>
                                        </p:tgtEl>
                                        <p:attrNameLst>
                                          <p:attrName>style.visibility</p:attrName>
                                        </p:attrNameLst>
                                      </p:cBhvr>
                                      <p:to>
                                        <p:strVal val="hidden"/>
                                      </p:to>
                                    </p:set>
                                  </p:childTnLst>
                                </p:cTn>
                              </p:par>
                              <p:par>
                                <p:cTn id="189" presetID="2" presetClass="exit" presetSubtype="1" fill="hold" nodeType="withEffect">
                                  <p:stCondLst>
                                    <p:cond delay="0"/>
                                  </p:stCondLst>
                                  <p:childTnLst>
                                    <p:anim calcmode="lin" valueType="num">
                                      <p:cBhvr additive="base">
                                        <p:cTn id="190" dur="2000"/>
                                        <p:tgtEl>
                                          <p:spTgt spid="15"/>
                                        </p:tgtEl>
                                        <p:attrNameLst>
                                          <p:attrName>ppt_x</p:attrName>
                                        </p:attrNameLst>
                                      </p:cBhvr>
                                      <p:tavLst>
                                        <p:tav tm="0">
                                          <p:val>
                                            <p:strVal val="ppt_x"/>
                                          </p:val>
                                        </p:tav>
                                        <p:tav tm="100000">
                                          <p:val>
                                            <p:strVal val="ppt_x"/>
                                          </p:val>
                                        </p:tav>
                                      </p:tavLst>
                                    </p:anim>
                                    <p:anim calcmode="lin" valueType="num">
                                      <p:cBhvr additive="base">
                                        <p:cTn id="191" dur="2000"/>
                                        <p:tgtEl>
                                          <p:spTgt spid="15"/>
                                        </p:tgtEl>
                                        <p:attrNameLst>
                                          <p:attrName>ppt_y</p:attrName>
                                        </p:attrNameLst>
                                      </p:cBhvr>
                                      <p:tavLst>
                                        <p:tav tm="0">
                                          <p:val>
                                            <p:strVal val="ppt_y"/>
                                          </p:val>
                                        </p:tav>
                                        <p:tav tm="100000">
                                          <p:val>
                                            <p:strVal val="0-ppt_h/2"/>
                                          </p:val>
                                        </p:tav>
                                      </p:tavLst>
                                    </p:anim>
                                    <p:set>
                                      <p:cBhvr>
                                        <p:cTn id="192" dur="1" fill="hold">
                                          <p:stCondLst>
                                            <p:cond delay="1999"/>
                                          </p:stCondLst>
                                        </p:cTn>
                                        <p:tgtEl>
                                          <p:spTgt spid="15"/>
                                        </p:tgtEl>
                                        <p:attrNameLst>
                                          <p:attrName>style.visibility</p:attrName>
                                        </p:attrNameLst>
                                      </p:cBhvr>
                                      <p:to>
                                        <p:strVal val="hidden"/>
                                      </p:to>
                                    </p:set>
                                  </p:childTnLst>
                                </p:cTn>
                              </p:par>
                              <p:par>
                                <p:cTn id="193" presetID="2" presetClass="exit" presetSubtype="1" fill="hold" nodeType="withEffect">
                                  <p:stCondLst>
                                    <p:cond delay="0"/>
                                  </p:stCondLst>
                                  <p:childTnLst>
                                    <p:anim calcmode="lin" valueType="num">
                                      <p:cBhvr additive="base">
                                        <p:cTn id="194" dur="2000"/>
                                        <p:tgtEl>
                                          <p:spTgt spid="16"/>
                                        </p:tgtEl>
                                        <p:attrNameLst>
                                          <p:attrName>ppt_x</p:attrName>
                                        </p:attrNameLst>
                                      </p:cBhvr>
                                      <p:tavLst>
                                        <p:tav tm="0">
                                          <p:val>
                                            <p:strVal val="ppt_x"/>
                                          </p:val>
                                        </p:tav>
                                        <p:tav tm="100000">
                                          <p:val>
                                            <p:strVal val="ppt_x"/>
                                          </p:val>
                                        </p:tav>
                                      </p:tavLst>
                                    </p:anim>
                                    <p:anim calcmode="lin" valueType="num">
                                      <p:cBhvr additive="base">
                                        <p:cTn id="195" dur="2000"/>
                                        <p:tgtEl>
                                          <p:spTgt spid="16"/>
                                        </p:tgtEl>
                                        <p:attrNameLst>
                                          <p:attrName>ppt_y</p:attrName>
                                        </p:attrNameLst>
                                      </p:cBhvr>
                                      <p:tavLst>
                                        <p:tav tm="0">
                                          <p:val>
                                            <p:strVal val="ppt_y"/>
                                          </p:val>
                                        </p:tav>
                                        <p:tav tm="100000">
                                          <p:val>
                                            <p:strVal val="0-ppt_h/2"/>
                                          </p:val>
                                        </p:tav>
                                      </p:tavLst>
                                    </p:anim>
                                    <p:set>
                                      <p:cBhvr>
                                        <p:cTn id="196" dur="1" fill="hold">
                                          <p:stCondLst>
                                            <p:cond delay="1999"/>
                                          </p:stCondLst>
                                        </p:cTn>
                                        <p:tgtEl>
                                          <p:spTgt spid="16"/>
                                        </p:tgtEl>
                                        <p:attrNameLst>
                                          <p:attrName>style.visibility</p:attrName>
                                        </p:attrNameLst>
                                      </p:cBhvr>
                                      <p:to>
                                        <p:strVal val="hidden"/>
                                      </p:to>
                                    </p:set>
                                  </p:childTnLst>
                                </p:cTn>
                              </p:par>
                              <p:par>
                                <p:cTn id="197" presetID="2" presetClass="exit" presetSubtype="1" fill="hold" nodeType="withEffect">
                                  <p:stCondLst>
                                    <p:cond delay="0"/>
                                  </p:stCondLst>
                                  <p:childTnLst>
                                    <p:anim calcmode="lin" valueType="num">
                                      <p:cBhvr additive="base">
                                        <p:cTn id="198" dur="2000"/>
                                        <p:tgtEl>
                                          <p:spTgt spid="17"/>
                                        </p:tgtEl>
                                        <p:attrNameLst>
                                          <p:attrName>ppt_x</p:attrName>
                                        </p:attrNameLst>
                                      </p:cBhvr>
                                      <p:tavLst>
                                        <p:tav tm="0">
                                          <p:val>
                                            <p:strVal val="ppt_x"/>
                                          </p:val>
                                        </p:tav>
                                        <p:tav tm="100000">
                                          <p:val>
                                            <p:strVal val="ppt_x"/>
                                          </p:val>
                                        </p:tav>
                                      </p:tavLst>
                                    </p:anim>
                                    <p:anim calcmode="lin" valueType="num">
                                      <p:cBhvr additive="base">
                                        <p:cTn id="199" dur="2000"/>
                                        <p:tgtEl>
                                          <p:spTgt spid="17"/>
                                        </p:tgtEl>
                                        <p:attrNameLst>
                                          <p:attrName>ppt_y</p:attrName>
                                        </p:attrNameLst>
                                      </p:cBhvr>
                                      <p:tavLst>
                                        <p:tav tm="0">
                                          <p:val>
                                            <p:strVal val="ppt_y"/>
                                          </p:val>
                                        </p:tav>
                                        <p:tav tm="100000">
                                          <p:val>
                                            <p:strVal val="0-ppt_h/2"/>
                                          </p:val>
                                        </p:tav>
                                      </p:tavLst>
                                    </p:anim>
                                    <p:set>
                                      <p:cBhvr>
                                        <p:cTn id="200" dur="1" fill="hold">
                                          <p:stCondLst>
                                            <p:cond delay="1999"/>
                                          </p:stCondLst>
                                        </p:cTn>
                                        <p:tgtEl>
                                          <p:spTgt spid="17"/>
                                        </p:tgtEl>
                                        <p:attrNameLst>
                                          <p:attrName>style.visibility</p:attrName>
                                        </p:attrNameLst>
                                      </p:cBhvr>
                                      <p:to>
                                        <p:strVal val="hidden"/>
                                      </p:to>
                                    </p:set>
                                  </p:childTnLst>
                                </p:cTn>
                              </p:par>
                              <p:par>
                                <p:cTn id="201" presetID="2" presetClass="exit" presetSubtype="1" fill="hold" nodeType="withEffect">
                                  <p:stCondLst>
                                    <p:cond delay="0"/>
                                  </p:stCondLst>
                                  <p:childTnLst>
                                    <p:anim calcmode="lin" valueType="num">
                                      <p:cBhvr additive="base">
                                        <p:cTn id="202" dur="2000"/>
                                        <p:tgtEl>
                                          <p:spTgt spid="18"/>
                                        </p:tgtEl>
                                        <p:attrNameLst>
                                          <p:attrName>ppt_x</p:attrName>
                                        </p:attrNameLst>
                                      </p:cBhvr>
                                      <p:tavLst>
                                        <p:tav tm="0">
                                          <p:val>
                                            <p:strVal val="ppt_x"/>
                                          </p:val>
                                        </p:tav>
                                        <p:tav tm="100000">
                                          <p:val>
                                            <p:strVal val="ppt_x"/>
                                          </p:val>
                                        </p:tav>
                                      </p:tavLst>
                                    </p:anim>
                                    <p:anim calcmode="lin" valueType="num">
                                      <p:cBhvr additive="base">
                                        <p:cTn id="203" dur="2000"/>
                                        <p:tgtEl>
                                          <p:spTgt spid="18"/>
                                        </p:tgtEl>
                                        <p:attrNameLst>
                                          <p:attrName>ppt_y</p:attrName>
                                        </p:attrNameLst>
                                      </p:cBhvr>
                                      <p:tavLst>
                                        <p:tav tm="0">
                                          <p:val>
                                            <p:strVal val="ppt_y"/>
                                          </p:val>
                                        </p:tav>
                                        <p:tav tm="100000">
                                          <p:val>
                                            <p:strVal val="0-ppt_h/2"/>
                                          </p:val>
                                        </p:tav>
                                      </p:tavLst>
                                    </p:anim>
                                    <p:set>
                                      <p:cBhvr>
                                        <p:cTn id="204" dur="1" fill="hold">
                                          <p:stCondLst>
                                            <p:cond delay="1999"/>
                                          </p:stCondLst>
                                        </p:cTn>
                                        <p:tgtEl>
                                          <p:spTgt spid="18"/>
                                        </p:tgtEl>
                                        <p:attrNameLst>
                                          <p:attrName>style.visibility</p:attrName>
                                        </p:attrNameLst>
                                      </p:cBhvr>
                                      <p:to>
                                        <p:strVal val="hidden"/>
                                      </p:to>
                                    </p:set>
                                  </p:childTnLst>
                                </p:cTn>
                              </p:par>
                              <p:par>
                                <p:cTn id="205" presetID="2" presetClass="exit" presetSubtype="1" fill="hold" nodeType="withEffect">
                                  <p:stCondLst>
                                    <p:cond delay="0"/>
                                  </p:stCondLst>
                                  <p:childTnLst>
                                    <p:anim calcmode="lin" valueType="num">
                                      <p:cBhvr additive="base">
                                        <p:cTn id="206" dur="2000"/>
                                        <p:tgtEl>
                                          <p:spTgt spid="19"/>
                                        </p:tgtEl>
                                        <p:attrNameLst>
                                          <p:attrName>ppt_x</p:attrName>
                                        </p:attrNameLst>
                                      </p:cBhvr>
                                      <p:tavLst>
                                        <p:tav tm="0">
                                          <p:val>
                                            <p:strVal val="ppt_x"/>
                                          </p:val>
                                        </p:tav>
                                        <p:tav tm="100000">
                                          <p:val>
                                            <p:strVal val="ppt_x"/>
                                          </p:val>
                                        </p:tav>
                                      </p:tavLst>
                                    </p:anim>
                                    <p:anim calcmode="lin" valueType="num">
                                      <p:cBhvr additive="base">
                                        <p:cTn id="207" dur="2000"/>
                                        <p:tgtEl>
                                          <p:spTgt spid="19"/>
                                        </p:tgtEl>
                                        <p:attrNameLst>
                                          <p:attrName>ppt_y</p:attrName>
                                        </p:attrNameLst>
                                      </p:cBhvr>
                                      <p:tavLst>
                                        <p:tav tm="0">
                                          <p:val>
                                            <p:strVal val="ppt_y"/>
                                          </p:val>
                                        </p:tav>
                                        <p:tav tm="100000">
                                          <p:val>
                                            <p:strVal val="0-ppt_h/2"/>
                                          </p:val>
                                        </p:tav>
                                      </p:tavLst>
                                    </p:anim>
                                    <p:set>
                                      <p:cBhvr>
                                        <p:cTn id="208" dur="1" fill="hold">
                                          <p:stCondLst>
                                            <p:cond delay="1999"/>
                                          </p:stCondLst>
                                        </p:cTn>
                                        <p:tgtEl>
                                          <p:spTgt spid="19"/>
                                        </p:tgtEl>
                                        <p:attrNameLst>
                                          <p:attrName>style.visibility</p:attrName>
                                        </p:attrNameLst>
                                      </p:cBhvr>
                                      <p:to>
                                        <p:strVal val="hidden"/>
                                      </p:to>
                                    </p:set>
                                  </p:childTnLst>
                                </p:cTn>
                              </p:par>
                              <p:par>
                                <p:cTn id="209" presetID="2" presetClass="exit" presetSubtype="1" fill="hold" nodeType="withEffect">
                                  <p:stCondLst>
                                    <p:cond delay="0"/>
                                  </p:stCondLst>
                                  <p:childTnLst>
                                    <p:anim calcmode="lin" valueType="num">
                                      <p:cBhvr additive="base">
                                        <p:cTn id="210" dur="2000"/>
                                        <p:tgtEl>
                                          <p:spTgt spid="20"/>
                                        </p:tgtEl>
                                        <p:attrNameLst>
                                          <p:attrName>ppt_x</p:attrName>
                                        </p:attrNameLst>
                                      </p:cBhvr>
                                      <p:tavLst>
                                        <p:tav tm="0">
                                          <p:val>
                                            <p:strVal val="ppt_x"/>
                                          </p:val>
                                        </p:tav>
                                        <p:tav tm="100000">
                                          <p:val>
                                            <p:strVal val="ppt_x"/>
                                          </p:val>
                                        </p:tav>
                                      </p:tavLst>
                                    </p:anim>
                                    <p:anim calcmode="lin" valueType="num">
                                      <p:cBhvr additive="base">
                                        <p:cTn id="211" dur="2000"/>
                                        <p:tgtEl>
                                          <p:spTgt spid="20"/>
                                        </p:tgtEl>
                                        <p:attrNameLst>
                                          <p:attrName>ppt_y</p:attrName>
                                        </p:attrNameLst>
                                      </p:cBhvr>
                                      <p:tavLst>
                                        <p:tav tm="0">
                                          <p:val>
                                            <p:strVal val="ppt_y"/>
                                          </p:val>
                                        </p:tav>
                                        <p:tav tm="100000">
                                          <p:val>
                                            <p:strVal val="0-ppt_h/2"/>
                                          </p:val>
                                        </p:tav>
                                      </p:tavLst>
                                    </p:anim>
                                    <p:set>
                                      <p:cBhvr>
                                        <p:cTn id="212" dur="1" fill="hold">
                                          <p:stCondLst>
                                            <p:cond delay="1999"/>
                                          </p:stCondLst>
                                        </p:cTn>
                                        <p:tgtEl>
                                          <p:spTgt spid="20"/>
                                        </p:tgtEl>
                                        <p:attrNameLst>
                                          <p:attrName>style.visibility</p:attrName>
                                        </p:attrNameLst>
                                      </p:cBhvr>
                                      <p:to>
                                        <p:strVal val="hidden"/>
                                      </p:to>
                                    </p:set>
                                  </p:childTnLst>
                                </p:cTn>
                              </p:par>
                              <p:par>
                                <p:cTn id="213" presetID="2" presetClass="exit" presetSubtype="1" fill="hold"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ppt_x"/>
                                          </p:val>
                                        </p:tav>
                                      </p:tavLst>
                                    </p:anim>
                                    <p:anim calcmode="lin" valueType="num">
                                      <p:cBhvr additive="base">
                                        <p:cTn id="215" dur="2000"/>
                                        <p:tgtEl>
                                          <p:spTgt spid="21"/>
                                        </p:tgtEl>
                                        <p:attrNameLst>
                                          <p:attrName>ppt_y</p:attrName>
                                        </p:attrNameLst>
                                      </p:cBhvr>
                                      <p:tavLst>
                                        <p:tav tm="0">
                                          <p:val>
                                            <p:strVal val="ppt_y"/>
                                          </p:val>
                                        </p:tav>
                                        <p:tav tm="100000">
                                          <p:val>
                                            <p:strVal val="0-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13" presetClass="exit" presetSubtype="32" fill="hold" nodeType="withEffect">
                                  <p:stCondLst>
                                    <p:cond delay="0"/>
                                  </p:stCondLst>
                                  <p:childTnLst>
                                    <p:animEffect transition="out" filter="plus(out)">
                                      <p:cBhvr>
                                        <p:cTn id="218" dur="2000"/>
                                        <p:tgtEl>
                                          <p:spTgt spid="3"/>
                                        </p:tgtEl>
                                      </p:cBhvr>
                                    </p:animEffect>
                                    <p:set>
                                      <p:cBhvr>
                                        <p:cTn id="219" dur="1" fill="hold">
                                          <p:stCondLst>
                                            <p:cond delay="1999"/>
                                          </p:stCondLst>
                                        </p:cTn>
                                        <p:tgtEl>
                                          <p:spTgt spid="3"/>
                                        </p:tgtEl>
                                        <p:attrNameLst>
                                          <p:attrName>style.visibility</p:attrName>
                                        </p:attrNameLst>
                                      </p:cBhvr>
                                      <p:to>
                                        <p:strVal val="hidden"/>
                                      </p:to>
                                    </p:set>
                                  </p:childTnLst>
                                </p:cTn>
                              </p:par>
                              <p:par>
                                <p:cTn id="220" presetID="13" presetClass="exit" presetSubtype="32" fill="hold" nodeType="withEffect">
                                  <p:stCondLst>
                                    <p:cond delay="0"/>
                                  </p:stCondLst>
                                  <p:childTnLst>
                                    <p:animEffect transition="out" filter="plus(out)">
                                      <p:cBhvr>
                                        <p:cTn id="221" dur="2000"/>
                                        <p:tgtEl>
                                          <p:spTgt spid="4"/>
                                        </p:tgtEl>
                                      </p:cBhvr>
                                    </p:animEffect>
                                    <p:set>
                                      <p:cBhvr>
                                        <p:cTn id="222" dur="1" fill="hold">
                                          <p:stCondLst>
                                            <p:cond delay="1999"/>
                                          </p:stCondLst>
                                        </p:cTn>
                                        <p:tgtEl>
                                          <p:spTgt spid="4"/>
                                        </p:tgtEl>
                                        <p:attrNameLst>
                                          <p:attrName>style.visibility</p:attrName>
                                        </p:attrNameLst>
                                      </p:cBhvr>
                                      <p:to>
                                        <p:strVal val="hidden"/>
                                      </p:to>
                                    </p:set>
                                  </p:childTnLst>
                                </p:cTn>
                              </p:par>
                              <p:par>
                                <p:cTn id="223" presetID="13" presetClass="exit" presetSubtype="32" fill="hold" nodeType="withEffect">
                                  <p:stCondLst>
                                    <p:cond delay="0"/>
                                  </p:stCondLst>
                                  <p:childTnLst>
                                    <p:animEffect transition="out" filter="plus(out)">
                                      <p:cBhvr>
                                        <p:cTn id="224" dur="2000"/>
                                        <p:tgtEl>
                                          <p:spTgt spid="5"/>
                                        </p:tgtEl>
                                      </p:cBhvr>
                                    </p:animEffect>
                                    <p:set>
                                      <p:cBhvr>
                                        <p:cTn id="225" dur="1" fill="hold">
                                          <p:stCondLst>
                                            <p:cond delay="1999"/>
                                          </p:stCondLst>
                                        </p:cTn>
                                        <p:tgtEl>
                                          <p:spTgt spid="5"/>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2000"/>
                                        <p:tgtEl>
                                          <p:spTgt spid="6"/>
                                        </p:tgtEl>
                                      </p:cBhvr>
                                    </p:animEffect>
                                    <p:set>
                                      <p:cBhvr>
                                        <p:cTn id="228" dur="1" fill="hold">
                                          <p:stCondLst>
                                            <p:cond delay="1999"/>
                                          </p:stCondLst>
                                        </p:cTn>
                                        <p:tgtEl>
                                          <p:spTgt spid="6"/>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2000"/>
                                        <p:tgtEl>
                                          <p:spTgt spid="7"/>
                                        </p:tgtEl>
                                      </p:cBhvr>
                                    </p:animEffect>
                                    <p:set>
                                      <p:cBhvr>
                                        <p:cTn id="231" dur="1" fill="hold">
                                          <p:stCondLst>
                                            <p:cond delay="1999"/>
                                          </p:stCondLst>
                                        </p:cTn>
                                        <p:tgtEl>
                                          <p:spTgt spid="7"/>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2000"/>
                                        <p:tgtEl>
                                          <p:spTgt spid="8"/>
                                        </p:tgtEl>
                                      </p:cBhvr>
                                    </p:animEffect>
                                    <p:set>
                                      <p:cBhvr>
                                        <p:cTn id="234" dur="1" fill="hold">
                                          <p:stCondLst>
                                            <p:cond delay="1999"/>
                                          </p:stCondLst>
                                        </p:cTn>
                                        <p:tgtEl>
                                          <p:spTgt spid="8"/>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2000"/>
                                        <p:tgtEl>
                                          <p:spTgt spid="9"/>
                                        </p:tgtEl>
                                      </p:cBhvr>
                                    </p:animEffect>
                                    <p:set>
                                      <p:cBhvr>
                                        <p:cTn id="237" dur="1" fill="hold">
                                          <p:stCondLst>
                                            <p:cond delay="1999"/>
                                          </p:stCondLst>
                                        </p:cTn>
                                        <p:tgtEl>
                                          <p:spTgt spid="9"/>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2000"/>
                                        <p:tgtEl>
                                          <p:spTgt spid="10"/>
                                        </p:tgtEl>
                                      </p:cBhvr>
                                    </p:animEffect>
                                    <p:set>
                                      <p:cBhvr>
                                        <p:cTn id="240" dur="1" fill="hold">
                                          <p:stCondLst>
                                            <p:cond delay="1999"/>
                                          </p:stCondLst>
                                        </p:cTn>
                                        <p:tgtEl>
                                          <p:spTgt spid="10"/>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2000"/>
                                        <p:tgtEl>
                                          <p:spTgt spid="11"/>
                                        </p:tgtEl>
                                      </p:cBhvr>
                                    </p:animEffect>
                                    <p:set>
                                      <p:cBhvr>
                                        <p:cTn id="243" dur="1" fill="hold">
                                          <p:stCondLst>
                                            <p:cond delay="1999"/>
                                          </p:stCondLst>
                                        </p:cTn>
                                        <p:tgtEl>
                                          <p:spTgt spid="11"/>
                                        </p:tgtEl>
                                        <p:attrNameLst>
                                          <p:attrName>style.visibility</p:attrName>
                                        </p:attrNameLst>
                                      </p:cBhvr>
                                      <p:to>
                                        <p:strVal val="hidden"/>
                                      </p:to>
                                    </p:set>
                                  </p:childTnLst>
                                </p:cTn>
                              </p:par>
                              <p:par>
                                <p:cTn id="244" presetID="13" presetClass="exit" presetSubtype="32" fill="hold" nodeType="withEffect">
                                  <p:stCondLst>
                                    <p:cond delay="0"/>
                                  </p:stCondLst>
                                  <p:childTnLst>
                                    <p:animEffect transition="out" filter="plus(out)">
                                      <p:cBhvr>
                                        <p:cTn id="245" dur="2000"/>
                                        <p:tgtEl>
                                          <p:spTgt spid="12"/>
                                        </p:tgtEl>
                                      </p:cBhvr>
                                    </p:animEffect>
                                    <p:set>
                                      <p:cBhvr>
                                        <p:cTn id="246" dur="1" fill="hold">
                                          <p:stCondLst>
                                            <p:cond delay="1999"/>
                                          </p:stCondLst>
                                        </p:cTn>
                                        <p:tgtEl>
                                          <p:spTgt spid="12"/>
                                        </p:tgtEl>
                                        <p:attrNameLst>
                                          <p:attrName>style.visibility</p:attrName>
                                        </p:attrNameLst>
                                      </p:cBhvr>
                                      <p:to>
                                        <p:strVal val="hidden"/>
                                      </p:to>
                                    </p:set>
                                  </p:childTnLst>
                                </p:cTn>
                              </p:par>
                              <p:par>
                                <p:cTn id="247" presetID="13" presetClass="exit" presetSubtype="32" fill="hold" nodeType="withEffect">
                                  <p:stCondLst>
                                    <p:cond delay="0"/>
                                  </p:stCondLst>
                                  <p:childTnLst>
                                    <p:animEffect transition="out" filter="plus(out)">
                                      <p:cBhvr>
                                        <p:cTn id="248" dur="2000"/>
                                        <p:tgtEl>
                                          <p:spTgt spid="13"/>
                                        </p:tgtEl>
                                      </p:cBhvr>
                                    </p:animEffect>
                                    <p:set>
                                      <p:cBhvr>
                                        <p:cTn id="249" dur="1" fill="hold">
                                          <p:stCondLst>
                                            <p:cond delay="1999"/>
                                          </p:stCondLst>
                                        </p:cTn>
                                        <p:tgtEl>
                                          <p:spTgt spid="13"/>
                                        </p:tgtEl>
                                        <p:attrNameLst>
                                          <p:attrName>style.visibility</p:attrName>
                                        </p:attrNameLst>
                                      </p:cBhvr>
                                      <p:to>
                                        <p:strVal val="hidden"/>
                                      </p:to>
                                    </p:set>
                                  </p:childTnLst>
                                </p:cTn>
                              </p:par>
                              <p:par>
                                <p:cTn id="250" presetID="13" presetClass="exit" presetSubtype="32" fill="hold" nodeType="withEffect">
                                  <p:stCondLst>
                                    <p:cond delay="0"/>
                                  </p:stCondLst>
                                  <p:childTnLst>
                                    <p:animEffect transition="out" filter="plus(out)">
                                      <p:cBhvr>
                                        <p:cTn id="251" dur="2000"/>
                                        <p:tgtEl>
                                          <p:spTgt spid="14"/>
                                        </p:tgtEl>
                                      </p:cBhvr>
                                    </p:animEffect>
                                    <p:set>
                                      <p:cBhvr>
                                        <p:cTn id="252" dur="1" fill="hold">
                                          <p:stCondLst>
                                            <p:cond delay="1999"/>
                                          </p:stCondLst>
                                        </p:cTn>
                                        <p:tgtEl>
                                          <p:spTgt spid="14"/>
                                        </p:tgtEl>
                                        <p:attrNameLst>
                                          <p:attrName>style.visibility</p:attrName>
                                        </p:attrNameLst>
                                      </p:cBhvr>
                                      <p:to>
                                        <p:strVal val="hidden"/>
                                      </p:to>
                                    </p:set>
                                  </p:childTnLst>
                                </p:cTn>
                              </p:par>
                              <p:par>
                                <p:cTn id="253" presetID="13" presetClass="exit" presetSubtype="32" fill="hold" nodeType="withEffect">
                                  <p:stCondLst>
                                    <p:cond delay="0"/>
                                  </p:stCondLst>
                                  <p:childTnLst>
                                    <p:animEffect transition="out" filter="plus(out)">
                                      <p:cBhvr>
                                        <p:cTn id="254" dur="2000"/>
                                        <p:tgtEl>
                                          <p:spTgt spid="15"/>
                                        </p:tgtEl>
                                      </p:cBhvr>
                                    </p:animEffect>
                                    <p:set>
                                      <p:cBhvr>
                                        <p:cTn id="255" dur="1" fill="hold">
                                          <p:stCondLst>
                                            <p:cond delay="1999"/>
                                          </p:stCondLst>
                                        </p:cTn>
                                        <p:tgtEl>
                                          <p:spTgt spid="15"/>
                                        </p:tgtEl>
                                        <p:attrNameLst>
                                          <p:attrName>style.visibility</p:attrName>
                                        </p:attrNameLst>
                                      </p:cBhvr>
                                      <p:to>
                                        <p:strVal val="hidden"/>
                                      </p:to>
                                    </p:set>
                                  </p:childTnLst>
                                </p:cTn>
                              </p:par>
                              <p:par>
                                <p:cTn id="256" presetID="13" presetClass="exit" presetSubtype="32" fill="hold" nodeType="withEffect">
                                  <p:stCondLst>
                                    <p:cond delay="0"/>
                                  </p:stCondLst>
                                  <p:childTnLst>
                                    <p:animEffect transition="out" filter="plus(out)">
                                      <p:cBhvr>
                                        <p:cTn id="257" dur="2000"/>
                                        <p:tgtEl>
                                          <p:spTgt spid="16"/>
                                        </p:tgtEl>
                                      </p:cBhvr>
                                    </p:animEffect>
                                    <p:set>
                                      <p:cBhvr>
                                        <p:cTn id="258" dur="1" fill="hold">
                                          <p:stCondLst>
                                            <p:cond delay="1999"/>
                                          </p:stCondLst>
                                        </p:cTn>
                                        <p:tgtEl>
                                          <p:spTgt spid="16"/>
                                        </p:tgtEl>
                                        <p:attrNameLst>
                                          <p:attrName>style.visibility</p:attrName>
                                        </p:attrNameLst>
                                      </p:cBhvr>
                                      <p:to>
                                        <p:strVal val="hidden"/>
                                      </p:to>
                                    </p:set>
                                  </p:childTnLst>
                                </p:cTn>
                              </p:par>
                              <p:par>
                                <p:cTn id="259" presetID="13" presetClass="exit" presetSubtype="32" fill="hold" nodeType="withEffect">
                                  <p:stCondLst>
                                    <p:cond delay="0"/>
                                  </p:stCondLst>
                                  <p:childTnLst>
                                    <p:animEffect transition="out" filter="plus(out)">
                                      <p:cBhvr>
                                        <p:cTn id="260" dur="2000"/>
                                        <p:tgtEl>
                                          <p:spTgt spid="17"/>
                                        </p:tgtEl>
                                      </p:cBhvr>
                                    </p:animEffect>
                                    <p:set>
                                      <p:cBhvr>
                                        <p:cTn id="261" dur="1" fill="hold">
                                          <p:stCondLst>
                                            <p:cond delay="1999"/>
                                          </p:stCondLst>
                                        </p:cTn>
                                        <p:tgtEl>
                                          <p:spTgt spid="17"/>
                                        </p:tgtEl>
                                        <p:attrNameLst>
                                          <p:attrName>style.visibility</p:attrName>
                                        </p:attrNameLst>
                                      </p:cBhvr>
                                      <p:to>
                                        <p:strVal val="hidden"/>
                                      </p:to>
                                    </p:set>
                                  </p:childTnLst>
                                </p:cTn>
                              </p:par>
                              <p:par>
                                <p:cTn id="262" presetID="13" presetClass="exit" presetSubtype="32" fill="hold" nodeType="withEffect">
                                  <p:stCondLst>
                                    <p:cond delay="0"/>
                                  </p:stCondLst>
                                  <p:childTnLst>
                                    <p:animEffect transition="out" filter="plus(out)">
                                      <p:cBhvr>
                                        <p:cTn id="263" dur="2000"/>
                                        <p:tgtEl>
                                          <p:spTgt spid="18"/>
                                        </p:tgtEl>
                                      </p:cBhvr>
                                    </p:animEffect>
                                    <p:set>
                                      <p:cBhvr>
                                        <p:cTn id="264" dur="1" fill="hold">
                                          <p:stCondLst>
                                            <p:cond delay="1999"/>
                                          </p:stCondLst>
                                        </p:cTn>
                                        <p:tgtEl>
                                          <p:spTgt spid="18"/>
                                        </p:tgtEl>
                                        <p:attrNameLst>
                                          <p:attrName>style.visibility</p:attrName>
                                        </p:attrNameLst>
                                      </p:cBhvr>
                                      <p:to>
                                        <p:strVal val="hidden"/>
                                      </p:to>
                                    </p:set>
                                  </p:childTnLst>
                                </p:cTn>
                              </p:par>
                              <p:par>
                                <p:cTn id="265" presetID="13" presetClass="exit" presetSubtype="32" fill="hold" nodeType="withEffect">
                                  <p:stCondLst>
                                    <p:cond delay="0"/>
                                  </p:stCondLst>
                                  <p:childTnLst>
                                    <p:animEffect transition="out" filter="plus(out)">
                                      <p:cBhvr>
                                        <p:cTn id="266" dur="2000"/>
                                        <p:tgtEl>
                                          <p:spTgt spid="19"/>
                                        </p:tgtEl>
                                      </p:cBhvr>
                                    </p:animEffect>
                                    <p:set>
                                      <p:cBhvr>
                                        <p:cTn id="267" dur="1" fill="hold">
                                          <p:stCondLst>
                                            <p:cond delay="1999"/>
                                          </p:stCondLst>
                                        </p:cTn>
                                        <p:tgtEl>
                                          <p:spTgt spid="19"/>
                                        </p:tgtEl>
                                        <p:attrNameLst>
                                          <p:attrName>style.visibility</p:attrName>
                                        </p:attrNameLst>
                                      </p:cBhvr>
                                      <p:to>
                                        <p:strVal val="hidden"/>
                                      </p:to>
                                    </p:set>
                                  </p:childTnLst>
                                </p:cTn>
                              </p:par>
                              <p:par>
                                <p:cTn id="268" presetID="13" presetClass="exit" presetSubtype="32" fill="hold" nodeType="withEffect">
                                  <p:stCondLst>
                                    <p:cond delay="0"/>
                                  </p:stCondLst>
                                  <p:childTnLst>
                                    <p:animEffect transition="out" filter="plus(out)">
                                      <p:cBhvr>
                                        <p:cTn id="269" dur="2000"/>
                                        <p:tgtEl>
                                          <p:spTgt spid="20"/>
                                        </p:tgtEl>
                                      </p:cBhvr>
                                    </p:animEffect>
                                    <p:set>
                                      <p:cBhvr>
                                        <p:cTn id="270" dur="1" fill="hold">
                                          <p:stCondLst>
                                            <p:cond delay="1999"/>
                                          </p:stCondLst>
                                        </p:cTn>
                                        <p:tgtEl>
                                          <p:spTgt spid="20"/>
                                        </p:tgtEl>
                                        <p:attrNameLst>
                                          <p:attrName>style.visibility</p:attrName>
                                        </p:attrNameLst>
                                      </p:cBhvr>
                                      <p:to>
                                        <p:strVal val="hidden"/>
                                      </p:to>
                                    </p:set>
                                  </p:childTnLst>
                                </p:cTn>
                              </p:par>
                              <p:par>
                                <p:cTn id="271" presetID="13" presetClass="exit" presetSubtype="32" fill="hold" nodeType="withEffect">
                                  <p:stCondLst>
                                    <p:cond delay="0"/>
                                  </p:stCondLst>
                                  <p:childTnLst>
                                    <p:animEffect transition="out" filter="plus(out)">
                                      <p:cBhvr>
                                        <p:cTn id="272" dur="2000"/>
                                        <p:tgtEl>
                                          <p:spTgt spid="21"/>
                                        </p:tgtEl>
                                      </p:cBhvr>
                                    </p:animEffect>
                                    <p:set>
                                      <p:cBhvr>
                                        <p:cTn id="273" dur="1" fill="hold">
                                          <p:stCondLst>
                                            <p:cond delay="1999"/>
                                          </p:stCondLst>
                                        </p:cTn>
                                        <p:tgtEl>
                                          <p:spTgt spid="21"/>
                                        </p:tgtEl>
                                        <p:attrNameLst>
                                          <p:attrName>style.visibility</p:attrName>
                                        </p:attrNameLst>
                                      </p:cBhvr>
                                      <p:to>
                                        <p:strVal val="hidden"/>
                                      </p:to>
                                    </p:set>
                                  </p:childTnLst>
                                </p:cTn>
                              </p:par>
                              <p:par>
                                <p:cTn id="274" presetID="17" presetClass="entr" presetSubtype="4" fill="hold" nodeType="withEffect">
                                  <p:stCondLst>
                                    <p:cond delay="0"/>
                                  </p:stCondLst>
                                  <p:childTnLst>
                                    <p:set>
                                      <p:cBhvr>
                                        <p:cTn id="275" dur="1" fill="hold">
                                          <p:stCondLst>
                                            <p:cond delay="0"/>
                                          </p:stCondLst>
                                        </p:cTn>
                                        <p:tgtEl>
                                          <p:spTgt spid="2"/>
                                        </p:tgtEl>
                                        <p:attrNameLst>
                                          <p:attrName>style.visibility</p:attrName>
                                        </p:attrNameLst>
                                      </p:cBhvr>
                                      <p:to>
                                        <p:strVal val="visible"/>
                                      </p:to>
                                    </p:set>
                                    <p:anim calcmode="lin" valueType="num">
                                      <p:cBhvr>
                                        <p:cTn id="276" dur="2000" fill="hold"/>
                                        <p:tgtEl>
                                          <p:spTgt spid="2"/>
                                        </p:tgtEl>
                                        <p:attrNameLst>
                                          <p:attrName>ppt_x</p:attrName>
                                        </p:attrNameLst>
                                      </p:cBhvr>
                                      <p:tavLst>
                                        <p:tav tm="0">
                                          <p:val>
                                            <p:strVal val="#ppt_x"/>
                                          </p:val>
                                        </p:tav>
                                        <p:tav tm="100000">
                                          <p:val>
                                            <p:strVal val="#ppt_x"/>
                                          </p:val>
                                        </p:tav>
                                      </p:tavLst>
                                    </p:anim>
                                    <p:anim calcmode="lin" valueType="num">
                                      <p:cBhvr>
                                        <p:cTn id="277" dur="2000" fill="hold"/>
                                        <p:tgtEl>
                                          <p:spTgt spid="2"/>
                                        </p:tgtEl>
                                        <p:attrNameLst>
                                          <p:attrName>ppt_y</p:attrName>
                                        </p:attrNameLst>
                                      </p:cBhvr>
                                      <p:tavLst>
                                        <p:tav tm="0">
                                          <p:val>
                                            <p:strVal val="#ppt_y+#ppt_h/2"/>
                                          </p:val>
                                        </p:tav>
                                        <p:tav tm="100000">
                                          <p:val>
                                            <p:strVal val="#ppt_y"/>
                                          </p:val>
                                        </p:tav>
                                      </p:tavLst>
                                    </p:anim>
                                    <p:anim calcmode="lin" valueType="num">
                                      <p:cBhvr>
                                        <p:cTn id="278" dur="2000" fill="hold"/>
                                        <p:tgtEl>
                                          <p:spTgt spid="2"/>
                                        </p:tgtEl>
                                        <p:attrNameLst>
                                          <p:attrName>ppt_w</p:attrName>
                                        </p:attrNameLst>
                                      </p:cBhvr>
                                      <p:tavLst>
                                        <p:tav tm="0">
                                          <p:val>
                                            <p:strVal val="#ppt_w"/>
                                          </p:val>
                                        </p:tav>
                                        <p:tav tm="100000">
                                          <p:val>
                                            <p:strVal val="#ppt_w"/>
                                          </p:val>
                                        </p:tav>
                                      </p:tavLst>
                                    </p:anim>
                                    <p:anim calcmode="lin" valueType="num">
                                      <p:cBhvr>
                                        <p:cTn id="279" dur="2000" fill="hold"/>
                                        <p:tgtEl>
                                          <p:spTgt spid="2"/>
                                        </p:tgtEl>
                                        <p:attrNameLst>
                                          <p:attrName>ppt_h</p:attrName>
                                        </p:attrNameLst>
                                      </p:cBhvr>
                                      <p:tavLst>
                                        <p:tav tm="0">
                                          <p:val>
                                            <p:fltVal val="0"/>
                                          </p:val>
                                        </p:tav>
                                        <p:tav tm="100000">
                                          <p:val>
                                            <p:strVal val="#ppt_h"/>
                                          </p:val>
                                        </p:tav>
                                      </p:tavLst>
                                    </p:anim>
                                  </p:childTnLst>
                                </p:cTn>
                              </p:par>
                              <p:par>
                                <p:cTn id="280" presetID="16" presetClass="entr" presetSubtype="37" fill="hold" nodeType="withEffect">
                                  <p:stCondLst>
                                    <p:cond delay="0"/>
                                  </p:stCondLst>
                                  <p:childTnLst>
                                    <p:set>
                                      <p:cBhvr>
                                        <p:cTn id="281" dur="1" fill="hold">
                                          <p:stCondLst>
                                            <p:cond delay="0"/>
                                          </p:stCondLst>
                                        </p:cTn>
                                        <p:tgtEl>
                                          <p:spTgt spid="2"/>
                                        </p:tgtEl>
                                        <p:attrNameLst>
                                          <p:attrName>style.visibility</p:attrName>
                                        </p:attrNameLst>
                                      </p:cBhvr>
                                      <p:to>
                                        <p:strVal val="visible"/>
                                      </p:to>
                                    </p:set>
                                    <p:animEffect transition="in" filter="barn(outVertical)">
                                      <p:cBhvr>
                                        <p:cTn id="2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Northern-Lights-Iceland-Tour-8-1200x6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gen_image_produit.php.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571868" y="-285770"/>
            <a:ext cx="1809763" cy="1357322"/>
          </a:xfrm>
          <a:prstGeom prst="rect">
            <a:avLst/>
          </a:prstGeom>
        </p:spPr>
      </p:pic>
      <p:pic>
        <p:nvPicPr>
          <p:cNvPr id="4" name="3 Imagen" descr="gen_image_produit.php.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643306" y="3929072"/>
            <a:ext cx="1809763" cy="1357322"/>
          </a:xfrm>
          <a:prstGeom prst="rect">
            <a:avLst/>
          </a:prstGeom>
        </p:spPr>
      </p:pic>
      <p:pic>
        <p:nvPicPr>
          <p:cNvPr id="5" name="4 Imagen" descr="gen_image_produit.php.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5786446" y="1714494"/>
            <a:ext cx="1809763" cy="1357322"/>
          </a:xfrm>
          <a:prstGeom prst="rect">
            <a:avLst/>
          </a:prstGeom>
        </p:spPr>
      </p:pic>
      <p:pic>
        <p:nvPicPr>
          <p:cNvPr id="6" name="5 Imagen" descr="gen_image_produit.php.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1285852" y="1785932"/>
            <a:ext cx="1809763" cy="1357322"/>
          </a:xfrm>
          <a:prstGeom prst="rect">
            <a:avLst/>
          </a:prstGeom>
        </p:spPr>
      </p:pic>
      <p:pic>
        <p:nvPicPr>
          <p:cNvPr id="7" name="6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5072066" y="357172"/>
            <a:ext cx="1809763" cy="1357322"/>
          </a:xfrm>
          <a:prstGeom prst="rect">
            <a:avLst/>
          </a:prstGeom>
        </p:spPr>
      </p:pic>
      <p:pic>
        <p:nvPicPr>
          <p:cNvPr id="8" name="7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5214942" y="3357568"/>
            <a:ext cx="1809763" cy="1357322"/>
          </a:xfrm>
          <a:prstGeom prst="rect">
            <a:avLst/>
          </a:prstGeom>
        </p:spPr>
      </p:pic>
      <p:pic>
        <p:nvPicPr>
          <p:cNvPr id="9" name="8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2000232" y="3286130"/>
            <a:ext cx="1809763" cy="1357322"/>
          </a:xfrm>
          <a:prstGeom prst="rect">
            <a:avLst/>
          </a:prstGeom>
        </p:spPr>
      </p:pic>
      <p:pic>
        <p:nvPicPr>
          <p:cNvPr id="10" name="9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2071670" y="357172"/>
            <a:ext cx="1809763" cy="1357322"/>
          </a:xfrm>
          <a:prstGeom prst="rect">
            <a:avLst/>
          </a:prstGeom>
        </p:spPr>
      </p:pic>
      <p:pic>
        <p:nvPicPr>
          <p:cNvPr id="11" name="10 Imagen" descr="gen_image_produit.php.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3952870" y="1071552"/>
            <a:ext cx="1047757" cy="785818"/>
          </a:xfrm>
          <a:prstGeom prst="rect">
            <a:avLst/>
          </a:prstGeom>
        </p:spPr>
      </p:pic>
      <p:pic>
        <p:nvPicPr>
          <p:cNvPr id="12" name="11 Imagen" descr="gen_image_produit.php.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4000496" y="3143254"/>
            <a:ext cx="1000131" cy="750098"/>
          </a:xfrm>
          <a:prstGeom prst="rect">
            <a:avLst/>
          </a:prstGeom>
        </p:spPr>
      </p:pic>
      <p:pic>
        <p:nvPicPr>
          <p:cNvPr id="13" name="12 Imagen" descr="gen_image_produit.php.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2928926" y="2071684"/>
            <a:ext cx="1071570" cy="803677"/>
          </a:xfrm>
          <a:prstGeom prst="rect">
            <a:avLst/>
          </a:prstGeom>
        </p:spPr>
      </p:pic>
      <p:pic>
        <p:nvPicPr>
          <p:cNvPr id="14" name="13 Imagen" descr="gen_image_produit.php.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a:off x="5000628" y="2071684"/>
            <a:ext cx="1000132" cy="750099"/>
          </a:xfrm>
          <a:prstGeom prst="rect">
            <a:avLst/>
          </a:prstGeom>
        </p:spPr>
      </p:pic>
      <p:pic>
        <p:nvPicPr>
          <p:cNvPr id="15" name="14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3143240" y="1357304"/>
            <a:ext cx="1071570" cy="803677"/>
          </a:xfrm>
          <a:prstGeom prst="rect">
            <a:avLst/>
          </a:prstGeom>
        </p:spPr>
      </p:pic>
      <p:pic>
        <p:nvPicPr>
          <p:cNvPr id="16" name="15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3214678" y="2786064"/>
            <a:ext cx="1071570" cy="803677"/>
          </a:xfrm>
          <a:prstGeom prst="rect">
            <a:avLst/>
          </a:prstGeom>
        </p:spPr>
      </p:pic>
      <p:pic>
        <p:nvPicPr>
          <p:cNvPr id="17" name="16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4643438" y="1357304"/>
            <a:ext cx="1071570" cy="803677"/>
          </a:xfrm>
          <a:prstGeom prst="rect">
            <a:avLst/>
          </a:prstGeom>
        </p:spPr>
      </p:pic>
      <p:pic>
        <p:nvPicPr>
          <p:cNvPr id="18" name="17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4714876" y="2786064"/>
            <a:ext cx="1071570" cy="803677"/>
          </a:xfrm>
          <a:prstGeom prst="rect">
            <a:avLst/>
          </a:prstGeom>
        </p:spPr>
      </p:pic>
      <p:sp>
        <p:nvSpPr>
          <p:cNvPr id="19" name="18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8" presetClass="emph" presetSubtype="0"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2000"/>
                            </p:stCondLst>
                            <p:childTnLst>
                              <p:par>
                                <p:cTn id="104" presetID="23" presetClass="exit" presetSubtype="544" fill="hold" nodeType="afterEffect">
                                  <p:stCondLst>
                                    <p:cond delay="0"/>
                                  </p:stCondLst>
                                  <p:childTnLst>
                                    <p:anim calcmode="lin" valueType="num">
                                      <p:cBhvr>
                                        <p:cTn id="105" dur="2000"/>
                                        <p:tgtEl>
                                          <p:spTgt spid="3"/>
                                        </p:tgtEl>
                                        <p:attrNameLst>
                                          <p:attrName>ppt_w</p:attrName>
                                        </p:attrNameLst>
                                      </p:cBhvr>
                                      <p:tavLst>
                                        <p:tav tm="0">
                                          <p:val>
                                            <p:strVal val="ppt_w"/>
                                          </p:val>
                                        </p:tav>
                                        <p:tav tm="100000">
                                          <p:val>
                                            <p:fltVal val="0"/>
                                          </p:val>
                                        </p:tav>
                                      </p:tavLst>
                                    </p:anim>
                                    <p:anim calcmode="lin" valueType="num">
                                      <p:cBhvr>
                                        <p:cTn id="106" dur="2000"/>
                                        <p:tgtEl>
                                          <p:spTgt spid="3"/>
                                        </p:tgtEl>
                                        <p:attrNameLst>
                                          <p:attrName>ppt_h</p:attrName>
                                        </p:attrNameLst>
                                      </p:cBhvr>
                                      <p:tavLst>
                                        <p:tav tm="0">
                                          <p:val>
                                            <p:strVal val="ppt_h"/>
                                          </p:val>
                                        </p:tav>
                                        <p:tav tm="100000">
                                          <p:val>
                                            <p:fltVal val="0"/>
                                          </p:val>
                                        </p:tav>
                                      </p:tavLst>
                                    </p:anim>
                                    <p:anim calcmode="lin" valueType="num">
                                      <p:cBhvr>
                                        <p:cTn id="107" dur="2000"/>
                                        <p:tgtEl>
                                          <p:spTgt spid="3"/>
                                        </p:tgtEl>
                                        <p:attrNameLst>
                                          <p:attrName>ppt_x</p:attrName>
                                        </p:attrNameLst>
                                      </p:cBhvr>
                                      <p:tavLst>
                                        <p:tav tm="0">
                                          <p:val>
                                            <p:strVal val="ppt_x"/>
                                          </p:val>
                                        </p:tav>
                                        <p:tav tm="100000">
                                          <p:val>
                                            <p:fltVal val="0.5"/>
                                          </p:val>
                                        </p:tav>
                                      </p:tavLst>
                                    </p:anim>
                                    <p:anim calcmode="lin" valueType="num">
                                      <p:cBhvr>
                                        <p:cTn id="108" dur="2000"/>
                                        <p:tgtEl>
                                          <p:spTgt spid="3"/>
                                        </p:tgtEl>
                                        <p:attrNameLst>
                                          <p:attrName>ppt_y</p:attrName>
                                        </p:attrNameLst>
                                      </p:cBhvr>
                                      <p:tavLst>
                                        <p:tav tm="0">
                                          <p:val>
                                            <p:strVal val="ppt_y"/>
                                          </p:val>
                                        </p:tav>
                                        <p:tav tm="100000">
                                          <p:val>
                                            <p:fltVal val="0.5"/>
                                          </p:val>
                                        </p:tav>
                                      </p:tavLst>
                                    </p:anim>
                                    <p:set>
                                      <p:cBhvr>
                                        <p:cTn id="109" dur="1" fill="hold">
                                          <p:stCondLst>
                                            <p:cond delay="1999"/>
                                          </p:stCondLst>
                                        </p:cTn>
                                        <p:tgtEl>
                                          <p:spTgt spid="3"/>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4"/>
                                        </p:tgtEl>
                                        <p:attrNameLst>
                                          <p:attrName>ppt_w</p:attrName>
                                        </p:attrNameLst>
                                      </p:cBhvr>
                                      <p:tavLst>
                                        <p:tav tm="0">
                                          <p:val>
                                            <p:strVal val="ppt_w"/>
                                          </p:val>
                                        </p:tav>
                                        <p:tav tm="100000">
                                          <p:val>
                                            <p:fltVal val="0"/>
                                          </p:val>
                                        </p:tav>
                                      </p:tavLst>
                                    </p:anim>
                                    <p:anim calcmode="lin" valueType="num">
                                      <p:cBhvr>
                                        <p:cTn id="112" dur="2000"/>
                                        <p:tgtEl>
                                          <p:spTgt spid="4"/>
                                        </p:tgtEl>
                                        <p:attrNameLst>
                                          <p:attrName>ppt_h</p:attrName>
                                        </p:attrNameLst>
                                      </p:cBhvr>
                                      <p:tavLst>
                                        <p:tav tm="0">
                                          <p:val>
                                            <p:strVal val="ppt_h"/>
                                          </p:val>
                                        </p:tav>
                                        <p:tav tm="100000">
                                          <p:val>
                                            <p:fltVal val="0"/>
                                          </p:val>
                                        </p:tav>
                                      </p:tavLst>
                                    </p:anim>
                                    <p:anim calcmode="lin" valueType="num">
                                      <p:cBhvr>
                                        <p:cTn id="113" dur="2000"/>
                                        <p:tgtEl>
                                          <p:spTgt spid="4"/>
                                        </p:tgtEl>
                                        <p:attrNameLst>
                                          <p:attrName>ppt_x</p:attrName>
                                        </p:attrNameLst>
                                      </p:cBhvr>
                                      <p:tavLst>
                                        <p:tav tm="0">
                                          <p:val>
                                            <p:strVal val="ppt_x"/>
                                          </p:val>
                                        </p:tav>
                                        <p:tav tm="100000">
                                          <p:val>
                                            <p:fltVal val="0.5"/>
                                          </p:val>
                                        </p:tav>
                                      </p:tavLst>
                                    </p:anim>
                                    <p:anim calcmode="lin" valueType="num">
                                      <p:cBhvr>
                                        <p:cTn id="114" dur="2000"/>
                                        <p:tgtEl>
                                          <p:spTgt spid="4"/>
                                        </p:tgtEl>
                                        <p:attrNameLst>
                                          <p:attrName>ppt_y</p:attrName>
                                        </p:attrNameLst>
                                      </p:cBhvr>
                                      <p:tavLst>
                                        <p:tav tm="0">
                                          <p:val>
                                            <p:strVal val="ppt_y"/>
                                          </p:val>
                                        </p:tav>
                                        <p:tav tm="100000">
                                          <p:val>
                                            <p:fltVal val="0.5"/>
                                          </p:val>
                                        </p:tav>
                                      </p:tavLst>
                                    </p:anim>
                                    <p:set>
                                      <p:cBhvr>
                                        <p:cTn id="115" dur="1" fill="hold">
                                          <p:stCondLst>
                                            <p:cond delay="1999"/>
                                          </p:stCondLst>
                                        </p:cTn>
                                        <p:tgtEl>
                                          <p:spTgt spid="4"/>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5"/>
                                        </p:tgtEl>
                                        <p:attrNameLst>
                                          <p:attrName>ppt_w</p:attrName>
                                        </p:attrNameLst>
                                      </p:cBhvr>
                                      <p:tavLst>
                                        <p:tav tm="0">
                                          <p:val>
                                            <p:strVal val="ppt_w"/>
                                          </p:val>
                                        </p:tav>
                                        <p:tav tm="100000">
                                          <p:val>
                                            <p:fltVal val="0"/>
                                          </p:val>
                                        </p:tav>
                                      </p:tavLst>
                                    </p:anim>
                                    <p:anim calcmode="lin" valueType="num">
                                      <p:cBhvr>
                                        <p:cTn id="118" dur="2000"/>
                                        <p:tgtEl>
                                          <p:spTgt spid="5"/>
                                        </p:tgtEl>
                                        <p:attrNameLst>
                                          <p:attrName>ppt_h</p:attrName>
                                        </p:attrNameLst>
                                      </p:cBhvr>
                                      <p:tavLst>
                                        <p:tav tm="0">
                                          <p:val>
                                            <p:strVal val="ppt_h"/>
                                          </p:val>
                                        </p:tav>
                                        <p:tav tm="100000">
                                          <p:val>
                                            <p:fltVal val="0"/>
                                          </p:val>
                                        </p:tav>
                                      </p:tavLst>
                                    </p:anim>
                                    <p:anim calcmode="lin" valueType="num">
                                      <p:cBhvr>
                                        <p:cTn id="119" dur="2000"/>
                                        <p:tgtEl>
                                          <p:spTgt spid="5"/>
                                        </p:tgtEl>
                                        <p:attrNameLst>
                                          <p:attrName>ppt_x</p:attrName>
                                        </p:attrNameLst>
                                      </p:cBhvr>
                                      <p:tavLst>
                                        <p:tav tm="0">
                                          <p:val>
                                            <p:strVal val="ppt_x"/>
                                          </p:val>
                                        </p:tav>
                                        <p:tav tm="100000">
                                          <p:val>
                                            <p:fltVal val="0.5"/>
                                          </p:val>
                                        </p:tav>
                                      </p:tavLst>
                                    </p:anim>
                                    <p:anim calcmode="lin" valueType="num">
                                      <p:cBhvr>
                                        <p:cTn id="120" dur="2000"/>
                                        <p:tgtEl>
                                          <p:spTgt spid="5"/>
                                        </p:tgtEl>
                                        <p:attrNameLst>
                                          <p:attrName>ppt_y</p:attrName>
                                        </p:attrNameLst>
                                      </p:cBhvr>
                                      <p:tavLst>
                                        <p:tav tm="0">
                                          <p:val>
                                            <p:strVal val="ppt_y"/>
                                          </p:val>
                                        </p:tav>
                                        <p:tav tm="100000">
                                          <p:val>
                                            <p:fltVal val="0.5"/>
                                          </p:val>
                                        </p:tav>
                                      </p:tavLst>
                                    </p:anim>
                                    <p:set>
                                      <p:cBhvr>
                                        <p:cTn id="121" dur="1" fill="hold">
                                          <p:stCondLst>
                                            <p:cond delay="1999"/>
                                          </p:stCondLst>
                                        </p:cTn>
                                        <p:tgtEl>
                                          <p:spTgt spid="5"/>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6"/>
                                        </p:tgtEl>
                                        <p:attrNameLst>
                                          <p:attrName>ppt_w</p:attrName>
                                        </p:attrNameLst>
                                      </p:cBhvr>
                                      <p:tavLst>
                                        <p:tav tm="0">
                                          <p:val>
                                            <p:strVal val="ppt_w"/>
                                          </p:val>
                                        </p:tav>
                                        <p:tav tm="100000">
                                          <p:val>
                                            <p:fltVal val="0"/>
                                          </p:val>
                                        </p:tav>
                                      </p:tavLst>
                                    </p:anim>
                                    <p:anim calcmode="lin" valueType="num">
                                      <p:cBhvr>
                                        <p:cTn id="124" dur="2000"/>
                                        <p:tgtEl>
                                          <p:spTgt spid="6"/>
                                        </p:tgtEl>
                                        <p:attrNameLst>
                                          <p:attrName>ppt_h</p:attrName>
                                        </p:attrNameLst>
                                      </p:cBhvr>
                                      <p:tavLst>
                                        <p:tav tm="0">
                                          <p:val>
                                            <p:strVal val="ppt_h"/>
                                          </p:val>
                                        </p:tav>
                                        <p:tav tm="100000">
                                          <p:val>
                                            <p:fltVal val="0"/>
                                          </p:val>
                                        </p:tav>
                                      </p:tavLst>
                                    </p:anim>
                                    <p:anim calcmode="lin" valueType="num">
                                      <p:cBhvr>
                                        <p:cTn id="125" dur="2000"/>
                                        <p:tgtEl>
                                          <p:spTgt spid="6"/>
                                        </p:tgtEl>
                                        <p:attrNameLst>
                                          <p:attrName>ppt_x</p:attrName>
                                        </p:attrNameLst>
                                      </p:cBhvr>
                                      <p:tavLst>
                                        <p:tav tm="0">
                                          <p:val>
                                            <p:strVal val="ppt_x"/>
                                          </p:val>
                                        </p:tav>
                                        <p:tav tm="100000">
                                          <p:val>
                                            <p:fltVal val="0.5"/>
                                          </p:val>
                                        </p:tav>
                                      </p:tavLst>
                                    </p:anim>
                                    <p:anim calcmode="lin" valueType="num">
                                      <p:cBhvr>
                                        <p:cTn id="126" dur="2000"/>
                                        <p:tgtEl>
                                          <p:spTgt spid="6"/>
                                        </p:tgtEl>
                                        <p:attrNameLst>
                                          <p:attrName>ppt_y</p:attrName>
                                        </p:attrNameLst>
                                      </p:cBhvr>
                                      <p:tavLst>
                                        <p:tav tm="0">
                                          <p:val>
                                            <p:strVal val="ppt_y"/>
                                          </p:val>
                                        </p:tav>
                                        <p:tav tm="100000">
                                          <p:val>
                                            <p:fltVal val="0.5"/>
                                          </p:val>
                                        </p:tav>
                                      </p:tavLst>
                                    </p:anim>
                                    <p:set>
                                      <p:cBhvr>
                                        <p:cTn id="127" dur="1" fill="hold">
                                          <p:stCondLst>
                                            <p:cond delay="1999"/>
                                          </p:stCondLst>
                                        </p:cTn>
                                        <p:tgtEl>
                                          <p:spTgt spid="6"/>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7"/>
                                        </p:tgtEl>
                                        <p:attrNameLst>
                                          <p:attrName>ppt_w</p:attrName>
                                        </p:attrNameLst>
                                      </p:cBhvr>
                                      <p:tavLst>
                                        <p:tav tm="0">
                                          <p:val>
                                            <p:strVal val="ppt_w"/>
                                          </p:val>
                                        </p:tav>
                                        <p:tav tm="100000">
                                          <p:val>
                                            <p:fltVal val="0"/>
                                          </p:val>
                                        </p:tav>
                                      </p:tavLst>
                                    </p:anim>
                                    <p:anim calcmode="lin" valueType="num">
                                      <p:cBhvr>
                                        <p:cTn id="130" dur="2000"/>
                                        <p:tgtEl>
                                          <p:spTgt spid="7"/>
                                        </p:tgtEl>
                                        <p:attrNameLst>
                                          <p:attrName>ppt_h</p:attrName>
                                        </p:attrNameLst>
                                      </p:cBhvr>
                                      <p:tavLst>
                                        <p:tav tm="0">
                                          <p:val>
                                            <p:strVal val="ppt_h"/>
                                          </p:val>
                                        </p:tav>
                                        <p:tav tm="100000">
                                          <p:val>
                                            <p:fltVal val="0"/>
                                          </p:val>
                                        </p:tav>
                                      </p:tavLst>
                                    </p:anim>
                                    <p:anim calcmode="lin" valueType="num">
                                      <p:cBhvr>
                                        <p:cTn id="131" dur="2000"/>
                                        <p:tgtEl>
                                          <p:spTgt spid="7"/>
                                        </p:tgtEl>
                                        <p:attrNameLst>
                                          <p:attrName>ppt_x</p:attrName>
                                        </p:attrNameLst>
                                      </p:cBhvr>
                                      <p:tavLst>
                                        <p:tav tm="0">
                                          <p:val>
                                            <p:strVal val="ppt_x"/>
                                          </p:val>
                                        </p:tav>
                                        <p:tav tm="100000">
                                          <p:val>
                                            <p:fltVal val="0.5"/>
                                          </p:val>
                                        </p:tav>
                                      </p:tavLst>
                                    </p:anim>
                                    <p:anim calcmode="lin" valueType="num">
                                      <p:cBhvr>
                                        <p:cTn id="132" dur="2000"/>
                                        <p:tgtEl>
                                          <p:spTgt spid="7"/>
                                        </p:tgtEl>
                                        <p:attrNameLst>
                                          <p:attrName>ppt_y</p:attrName>
                                        </p:attrNameLst>
                                      </p:cBhvr>
                                      <p:tavLst>
                                        <p:tav tm="0">
                                          <p:val>
                                            <p:strVal val="ppt_y"/>
                                          </p:val>
                                        </p:tav>
                                        <p:tav tm="100000">
                                          <p:val>
                                            <p:fltVal val="0.5"/>
                                          </p:val>
                                        </p:tav>
                                      </p:tavLst>
                                    </p:anim>
                                    <p:set>
                                      <p:cBhvr>
                                        <p:cTn id="133" dur="1" fill="hold">
                                          <p:stCondLst>
                                            <p:cond delay="1999"/>
                                          </p:stCondLst>
                                        </p:cTn>
                                        <p:tgtEl>
                                          <p:spTgt spid="7"/>
                                        </p:tgtEl>
                                        <p:attrNameLst>
                                          <p:attrName>style.visibility</p:attrName>
                                        </p:attrNameLst>
                                      </p:cBhvr>
                                      <p:to>
                                        <p:strVal val="hidden"/>
                                      </p:to>
                                    </p:set>
                                  </p:childTnLst>
                                </p:cTn>
                              </p:par>
                              <p:par>
                                <p:cTn id="134" presetID="23" presetClass="exit" presetSubtype="544" fill="hold" nodeType="withEffect">
                                  <p:stCondLst>
                                    <p:cond delay="0"/>
                                  </p:stCondLst>
                                  <p:childTnLst>
                                    <p:anim calcmode="lin" valueType="num">
                                      <p:cBhvr>
                                        <p:cTn id="135" dur="2000"/>
                                        <p:tgtEl>
                                          <p:spTgt spid="8"/>
                                        </p:tgtEl>
                                        <p:attrNameLst>
                                          <p:attrName>ppt_w</p:attrName>
                                        </p:attrNameLst>
                                      </p:cBhvr>
                                      <p:tavLst>
                                        <p:tav tm="0">
                                          <p:val>
                                            <p:strVal val="ppt_w"/>
                                          </p:val>
                                        </p:tav>
                                        <p:tav tm="100000">
                                          <p:val>
                                            <p:fltVal val="0"/>
                                          </p:val>
                                        </p:tav>
                                      </p:tavLst>
                                    </p:anim>
                                    <p:anim calcmode="lin" valueType="num">
                                      <p:cBhvr>
                                        <p:cTn id="136" dur="2000"/>
                                        <p:tgtEl>
                                          <p:spTgt spid="8"/>
                                        </p:tgtEl>
                                        <p:attrNameLst>
                                          <p:attrName>ppt_h</p:attrName>
                                        </p:attrNameLst>
                                      </p:cBhvr>
                                      <p:tavLst>
                                        <p:tav tm="0">
                                          <p:val>
                                            <p:strVal val="ppt_h"/>
                                          </p:val>
                                        </p:tav>
                                        <p:tav tm="100000">
                                          <p:val>
                                            <p:fltVal val="0"/>
                                          </p:val>
                                        </p:tav>
                                      </p:tavLst>
                                    </p:anim>
                                    <p:anim calcmode="lin" valueType="num">
                                      <p:cBhvr>
                                        <p:cTn id="137" dur="2000"/>
                                        <p:tgtEl>
                                          <p:spTgt spid="8"/>
                                        </p:tgtEl>
                                        <p:attrNameLst>
                                          <p:attrName>ppt_x</p:attrName>
                                        </p:attrNameLst>
                                      </p:cBhvr>
                                      <p:tavLst>
                                        <p:tav tm="0">
                                          <p:val>
                                            <p:strVal val="ppt_x"/>
                                          </p:val>
                                        </p:tav>
                                        <p:tav tm="100000">
                                          <p:val>
                                            <p:fltVal val="0.5"/>
                                          </p:val>
                                        </p:tav>
                                      </p:tavLst>
                                    </p:anim>
                                    <p:anim calcmode="lin" valueType="num">
                                      <p:cBhvr>
                                        <p:cTn id="138" dur="2000"/>
                                        <p:tgtEl>
                                          <p:spTgt spid="8"/>
                                        </p:tgtEl>
                                        <p:attrNameLst>
                                          <p:attrName>ppt_y</p:attrName>
                                        </p:attrNameLst>
                                      </p:cBhvr>
                                      <p:tavLst>
                                        <p:tav tm="0">
                                          <p:val>
                                            <p:strVal val="ppt_y"/>
                                          </p:val>
                                        </p:tav>
                                        <p:tav tm="100000">
                                          <p:val>
                                            <p:fltVal val="0.5"/>
                                          </p:val>
                                        </p:tav>
                                      </p:tavLst>
                                    </p:anim>
                                    <p:set>
                                      <p:cBhvr>
                                        <p:cTn id="139" dur="1" fill="hold">
                                          <p:stCondLst>
                                            <p:cond delay="1999"/>
                                          </p:stCondLst>
                                        </p:cTn>
                                        <p:tgtEl>
                                          <p:spTgt spid="8"/>
                                        </p:tgtEl>
                                        <p:attrNameLst>
                                          <p:attrName>style.visibility</p:attrName>
                                        </p:attrNameLst>
                                      </p:cBhvr>
                                      <p:to>
                                        <p:strVal val="hidden"/>
                                      </p:to>
                                    </p:set>
                                  </p:childTnLst>
                                </p:cTn>
                              </p:par>
                              <p:par>
                                <p:cTn id="140" presetID="23" presetClass="exit" presetSubtype="544" fill="hold" nodeType="withEffect">
                                  <p:stCondLst>
                                    <p:cond delay="0"/>
                                  </p:stCondLst>
                                  <p:childTnLst>
                                    <p:anim calcmode="lin" valueType="num">
                                      <p:cBhvr>
                                        <p:cTn id="141" dur="2000"/>
                                        <p:tgtEl>
                                          <p:spTgt spid="9"/>
                                        </p:tgtEl>
                                        <p:attrNameLst>
                                          <p:attrName>ppt_w</p:attrName>
                                        </p:attrNameLst>
                                      </p:cBhvr>
                                      <p:tavLst>
                                        <p:tav tm="0">
                                          <p:val>
                                            <p:strVal val="ppt_w"/>
                                          </p:val>
                                        </p:tav>
                                        <p:tav tm="100000">
                                          <p:val>
                                            <p:fltVal val="0"/>
                                          </p:val>
                                        </p:tav>
                                      </p:tavLst>
                                    </p:anim>
                                    <p:anim calcmode="lin" valueType="num">
                                      <p:cBhvr>
                                        <p:cTn id="142" dur="2000"/>
                                        <p:tgtEl>
                                          <p:spTgt spid="9"/>
                                        </p:tgtEl>
                                        <p:attrNameLst>
                                          <p:attrName>ppt_h</p:attrName>
                                        </p:attrNameLst>
                                      </p:cBhvr>
                                      <p:tavLst>
                                        <p:tav tm="0">
                                          <p:val>
                                            <p:strVal val="ppt_h"/>
                                          </p:val>
                                        </p:tav>
                                        <p:tav tm="100000">
                                          <p:val>
                                            <p:fltVal val="0"/>
                                          </p:val>
                                        </p:tav>
                                      </p:tavLst>
                                    </p:anim>
                                    <p:anim calcmode="lin" valueType="num">
                                      <p:cBhvr>
                                        <p:cTn id="143" dur="2000"/>
                                        <p:tgtEl>
                                          <p:spTgt spid="9"/>
                                        </p:tgtEl>
                                        <p:attrNameLst>
                                          <p:attrName>ppt_x</p:attrName>
                                        </p:attrNameLst>
                                      </p:cBhvr>
                                      <p:tavLst>
                                        <p:tav tm="0">
                                          <p:val>
                                            <p:strVal val="ppt_x"/>
                                          </p:val>
                                        </p:tav>
                                        <p:tav tm="100000">
                                          <p:val>
                                            <p:fltVal val="0.5"/>
                                          </p:val>
                                        </p:tav>
                                      </p:tavLst>
                                    </p:anim>
                                    <p:anim calcmode="lin" valueType="num">
                                      <p:cBhvr>
                                        <p:cTn id="144" dur="2000"/>
                                        <p:tgtEl>
                                          <p:spTgt spid="9"/>
                                        </p:tgtEl>
                                        <p:attrNameLst>
                                          <p:attrName>ppt_y</p:attrName>
                                        </p:attrNameLst>
                                      </p:cBhvr>
                                      <p:tavLst>
                                        <p:tav tm="0">
                                          <p:val>
                                            <p:strVal val="ppt_y"/>
                                          </p:val>
                                        </p:tav>
                                        <p:tav tm="100000">
                                          <p:val>
                                            <p:fltVal val="0.5"/>
                                          </p:val>
                                        </p:tav>
                                      </p:tavLst>
                                    </p:anim>
                                    <p:set>
                                      <p:cBhvr>
                                        <p:cTn id="145" dur="1" fill="hold">
                                          <p:stCondLst>
                                            <p:cond delay="1999"/>
                                          </p:stCondLst>
                                        </p:cTn>
                                        <p:tgtEl>
                                          <p:spTgt spid="9"/>
                                        </p:tgtEl>
                                        <p:attrNameLst>
                                          <p:attrName>style.visibility</p:attrName>
                                        </p:attrNameLst>
                                      </p:cBhvr>
                                      <p:to>
                                        <p:strVal val="hidden"/>
                                      </p:to>
                                    </p:set>
                                  </p:childTnLst>
                                </p:cTn>
                              </p:par>
                              <p:par>
                                <p:cTn id="146" presetID="23" presetClass="exit" presetSubtype="544" fill="hold" nodeType="withEffect">
                                  <p:stCondLst>
                                    <p:cond delay="0"/>
                                  </p:stCondLst>
                                  <p:childTnLst>
                                    <p:anim calcmode="lin" valueType="num">
                                      <p:cBhvr>
                                        <p:cTn id="147" dur="2000"/>
                                        <p:tgtEl>
                                          <p:spTgt spid="10"/>
                                        </p:tgtEl>
                                        <p:attrNameLst>
                                          <p:attrName>ppt_w</p:attrName>
                                        </p:attrNameLst>
                                      </p:cBhvr>
                                      <p:tavLst>
                                        <p:tav tm="0">
                                          <p:val>
                                            <p:strVal val="ppt_w"/>
                                          </p:val>
                                        </p:tav>
                                        <p:tav tm="100000">
                                          <p:val>
                                            <p:fltVal val="0"/>
                                          </p:val>
                                        </p:tav>
                                      </p:tavLst>
                                    </p:anim>
                                    <p:anim calcmode="lin" valueType="num">
                                      <p:cBhvr>
                                        <p:cTn id="148" dur="2000"/>
                                        <p:tgtEl>
                                          <p:spTgt spid="10"/>
                                        </p:tgtEl>
                                        <p:attrNameLst>
                                          <p:attrName>ppt_h</p:attrName>
                                        </p:attrNameLst>
                                      </p:cBhvr>
                                      <p:tavLst>
                                        <p:tav tm="0">
                                          <p:val>
                                            <p:strVal val="ppt_h"/>
                                          </p:val>
                                        </p:tav>
                                        <p:tav tm="100000">
                                          <p:val>
                                            <p:fltVal val="0"/>
                                          </p:val>
                                        </p:tav>
                                      </p:tavLst>
                                    </p:anim>
                                    <p:anim calcmode="lin" valueType="num">
                                      <p:cBhvr>
                                        <p:cTn id="149" dur="2000"/>
                                        <p:tgtEl>
                                          <p:spTgt spid="10"/>
                                        </p:tgtEl>
                                        <p:attrNameLst>
                                          <p:attrName>ppt_x</p:attrName>
                                        </p:attrNameLst>
                                      </p:cBhvr>
                                      <p:tavLst>
                                        <p:tav tm="0">
                                          <p:val>
                                            <p:strVal val="ppt_x"/>
                                          </p:val>
                                        </p:tav>
                                        <p:tav tm="100000">
                                          <p:val>
                                            <p:fltVal val="0.5"/>
                                          </p:val>
                                        </p:tav>
                                      </p:tavLst>
                                    </p:anim>
                                    <p:anim calcmode="lin" valueType="num">
                                      <p:cBhvr>
                                        <p:cTn id="150" dur="2000"/>
                                        <p:tgtEl>
                                          <p:spTgt spid="10"/>
                                        </p:tgtEl>
                                        <p:attrNameLst>
                                          <p:attrName>ppt_y</p:attrName>
                                        </p:attrNameLst>
                                      </p:cBhvr>
                                      <p:tavLst>
                                        <p:tav tm="0">
                                          <p:val>
                                            <p:strVal val="ppt_y"/>
                                          </p:val>
                                        </p:tav>
                                        <p:tav tm="100000">
                                          <p:val>
                                            <p:fltVal val="0.5"/>
                                          </p:val>
                                        </p:tav>
                                      </p:tavLst>
                                    </p:anim>
                                    <p:set>
                                      <p:cBhvr>
                                        <p:cTn id="151" dur="1" fill="hold">
                                          <p:stCondLst>
                                            <p:cond delay="1999"/>
                                          </p:stCondLst>
                                        </p:cTn>
                                        <p:tgtEl>
                                          <p:spTgt spid="10"/>
                                        </p:tgtEl>
                                        <p:attrNameLst>
                                          <p:attrName>style.visibility</p:attrName>
                                        </p:attrNameLst>
                                      </p:cBhvr>
                                      <p:to>
                                        <p:strVal val="hidden"/>
                                      </p:to>
                                    </p:set>
                                  </p:childTnLst>
                                </p:cTn>
                              </p:par>
                              <p:par>
                                <p:cTn id="152" presetID="23" presetClass="exit" presetSubtype="544" fill="hold" nodeType="withEffect">
                                  <p:stCondLst>
                                    <p:cond delay="0"/>
                                  </p:stCondLst>
                                  <p:childTnLst>
                                    <p:anim calcmode="lin" valueType="num">
                                      <p:cBhvr>
                                        <p:cTn id="153" dur="2000"/>
                                        <p:tgtEl>
                                          <p:spTgt spid="11"/>
                                        </p:tgtEl>
                                        <p:attrNameLst>
                                          <p:attrName>ppt_w</p:attrName>
                                        </p:attrNameLst>
                                      </p:cBhvr>
                                      <p:tavLst>
                                        <p:tav tm="0">
                                          <p:val>
                                            <p:strVal val="ppt_w"/>
                                          </p:val>
                                        </p:tav>
                                        <p:tav tm="100000">
                                          <p:val>
                                            <p:fltVal val="0"/>
                                          </p:val>
                                        </p:tav>
                                      </p:tavLst>
                                    </p:anim>
                                    <p:anim calcmode="lin" valueType="num">
                                      <p:cBhvr>
                                        <p:cTn id="154" dur="2000"/>
                                        <p:tgtEl>
                                          <p:spTgt spid="11"/>
                                        </p:tgtEl>
                                        <p:attrNameLst>
                                          <p:attrName>ppt_h</p:attrName>
                                        </p:attrNameLst>
                                      </p:cBhvr>
                                      <p:tavLst>
                                        <p:tav tm="0">
                                          <p:val>
                                            <p:strVal val="ppt_h"/>
                                          </p:val>
                                        </p:tav>
                                        <p:tav tm="100000">
                                          <p:val>
                                            <p:fltVal val="0"/>
                                          </p:val>
                                        </p:tav>
                                      </p:tavLst>
                                    </p:anim>
                                    <p:anim calcmode="lin" valueType="num">
                                      <p:cBhvr>
                                        <p:cTn id="155" dur="2000"/>
                                        <p:tgtEl>
                                          <p:spTgt spid="11"/>
                                        </p:tgtEl>
                                        <p:attrNameLst>
                                          <p:attrName>ppt_x</p:attrName>
                                        </p:attrNameLst>
                                      </p:cBhvr>
                                      <p:tavLst>
                                        <p:tav tm="0">
                                          <p:val>
                                            <p:strVal val="ppt_x"/>
                                          </p:val>
                                        </p:tav>
                                        <p:tav tm="100000">
                                          <p:val>
                                            <p:fltVal val="0.5"/>
                                          </p:val>
                                        </p:tav>
                                      </p:tavLst>
                                    </p:anim>
                                    <p:anim calcmode="lin" valueType="num">
                                      <p:cBhvr>
                                        <p:cTn id="156" dur="2000"/>
                                        <p:tgtEl>
                                          <p:spTgt spid="11"/>
                                        </p:tgtEl>
                                        <p:attrNameLst>
                                          <p:attrName>ppt_y</p:attrName>
                                        </p:attrNameLst>
                                      </p:cBhvr>
                                      <p:tavLst>
                                        <p:tav tm="0">
                                          <p:val>
                                            <p:strVal val="ppt_y"/>
                                          </p:val>
                                        </p:tav>
                                        <p:tav tm="100000">
                                          <p:val>
                                            <p:fltVal val="0.5"/>
                                          </p:val>
                                        </p:tav>
                                      </p:tavLst>
                                    </p:anim>
                                    <p:set>
                                      <p:cBhvr>
                                        <p:cTn id="157" dur="1" fill="hold">
                                          <p:stCondLst>
                                            <p:cond delay="1999"/>
                                          </p:stCondLst>
                                        </p:cTn>
                                        <p:tgtEl>
                                          <p:spTgt spid="11"/>
                                        </p:tgtEl>
                                        <p:attrNameLst>
                                          <p:attrName>style.visibility</p:attrName>
                                        </p:attrNameLst>
                                      </p:cBhvr>
                                      <p:to>
                                        <p:strVal val="hidden"/>
                                      </p:to>
                                    </p:set>
                                  </p:childTnLst>
                                </p:cTn>
                              </p:par>
                              <p:par>
                                <p:cTn id="158" presetID="23" presetClass="exit" presetSubtype="544" fill="hold" nodeType="withEffect">
                                  <p:stCondLst>
                                    <p:cond delay="0"/>
                                  </p:stCondLst>
                                  <p:childTnLst>
                                    <p:anim calcmode="lin" valueType="num">
                                      <p:cBhvr>
                                        <p:cTn id="159" dur="2000"/>
                                        <p:tgtEl>
                                          <p:spTgt spid="12"/>
                                        </p:tgtEl>
                                        <p:attrNameLst>
                                          <p:attrName>ppt_w</p:attrName>
                                        </p:attrNameLst>
                                      </p:cBhvr>
                                      <p:tavLst>
                                        <p:tav tm="0">
                                          <p:val>
                                            <p:strVal val="ppt_w"/>
                                          </p:val>
                                        </p:tav>
                                        <p:tav tm="100000">
                                          <p:val>
                                            <p:fltVal val="0"/>
                                          </p:val>
                                        </p:tav>
                                      </p:tavLst>
                                    </p:anim>
                                    <p:anim calcmode="lin" valueType="num">
                                      <p:cBhvr>
                                        <p:cTn id="160" dur="2000"/>
                                        <p:tgtEl>
                                          <p:spTgt spid="12"/>
                                        </p:tgtEl>
                                        <p:attrNameLst>
                                          <p:attrName>ppt_h</p:attrName>
                                        </p:attrNameLst>
                                      </p:cBhvr>
                                      <p:tavLst>
                                        <p:tav tm="0">
                                          <p:val>
                                            <p:strVal val="ppt_h"/>
                                          </p:val>
                                        </p:tav>
                                        <p:tav tm="100000">
                                          <p:val>
                                            <p:fltVal val="0"/>
                                          </p:val>
                                        </p:tav>
                                      </p:tavLst>
                                    </p:anim>
                                    <p:anim calcmode="lin" valueType="num">
                                      <p:cBhvr>
                                        <p:cTn id="161" dur="2000"/>
                                        <p:tgtEl>
                                          <p:spTgt spid="12"/>
                                        </p:tgtEl>
                                        <p:attrNameLst>
                                          <p:attrName>ppt_x</p:attrName>
                                        </p:attrNameLst>
                                      </p:cBhvr>
                                      <p:tavLst>
                                        <p:tav tm="0">
                                          <p:val>
                                            <p:strVal val="ppt_x"/>
                                          </p:val>
                                        </p:tav>
                                        <p:tav tm="100000">
                                          <p:val>
                                            <p:fltVal val="0.5"/>
                                          </p:val>
                                        </p:tav>
                                      </p:tavLst>
                                    </p:anim>
                                    <p:anim calcmode="lin" valueType="num">
                                      <p:cBhvr>
                                        <p:cTn id="162" dur="2000"/>
                                        <p:tgtEl>
                                          <p:spTgt spid="12"/>
                                        </p:tgtEl>
                                        <p:attrNameLst>
                                          <p:attrName>ppt_y</p:attrName>
                                        </p:attrNameLst>
                                      </p:cBhvr>
                                      <p:tavLst>
                                        <p:tav tm="0">
                                          <p:val>
                                            <p:strVal val="ppt_y"/>
                                          </p:val>
                                        </p:tav>
                                        <p:tav tm="100000">
                                          <p:val>
                                            <p:fltVal val="0.5"/>
                                          </p:val>
                                        </p:tav>
                                      </p:tavLst>
                                    </p:anim>
                                    <p:set>
                                      <p:cBhvr>
                                        <p:cTn id="163" dur="1" fill="hold">
                                          <p:stCondLst>
                                            <p:cond delay="1999"/>
                                          </p:stCondLst>
                                        </p:cTn>
                                        <p:tgtEl>
                                          <p:spTgt spid="12"/>
                                        </p:tgtEl>
                                        <p:attrNameLst>
                                          <p:attrName>style.visibility</p:attrName>
                                        </p:attrNameLst>
                                      </p:cBhvr>
                                      <p:to>
                                        <p:strVal val="hidden"/>
                                      </p:to>
                                    </p:set>
                                  </p:childTnLst>
                                </p:cTn>
                              </p:par>
                              <p:par>
                                <p:cTn id="164" presetID="23" presetClass="exit" presetSubtype="544" fill="hold" nodeType="withEffect">
                                  <p:stCondLst>
                                    <p:cond delay="0"/>
                                  </p:stCondLst>
                                  <p:childTnLst>
                                    <p:anim calcmode="lin" valueType="num">
                                      <p:cBhvr>
                                        <p:cTn id="165" dur="2000"/>
                                        <p:tgtEl>
                                          <p:spTgt spid="13"/>
                                        </p:tgtEl>
                                        <p:attrNameLst>
                                          <p:attrName>ppt_w</p:attrName>
                                        </p:attrNameLst>
                                      </p:cBhvr>
                                      <p:tavLst>
                                        <p:tav tm="0">
                                          <p:val>
                                            <p:strVal val="ppt_w"/>
                                          </p:val>
                                        </p:tav>
                                        <p:tav tm="100000">
                                          <p:val>
                                            <p:fltVal val="0"/>
                                          </p:val>
                                        </p:tav>
                                      </p:tavLst>
                                    </p:anim>
                                    <p:anim calcmode="lin" valueType="num">
                                      <p:cBhvr>
                                        <p:cTn id="166" dur="2000"/>
                                        <p:tgtEl>
                                          <p:spTgt spid="13"/>
                                        </p:tgtEl>
                                        <p:attrNameLst>
                                          <p:attrName>ppt_h</p:attrName>
                                        </p:attrNameLst>
                                      </p:cBhvr>
                                      <p:tavLst>
                                        <p:tav tm="0">
                                          <p:val>
                                            <p:strVal val="ppt_h"/>
                                          </p:val>
                                        </p:tav>
                                        <p:tav tm="100000">
                                          <p:val>
                                            <p:fltVal val="0"/>
                                          </p:val>
                                        </p:tav>
                                      </p:tavLst>
                                    </p:anim>
                                    <p:anim calcmode="lin" valueType="num">
                                      <p:cBhvr>
                                        <p:cTn id="167" dur="2000"/>
                                        <p:tgtEl>
                                          <p:spTgt spid="13"/>
                                        </p:tgtEl>
                                        <p:attrNameLst>
                                          <p:attrName>ppt_x</p:attrName>
                                        </p:attrNameLst>
                                      </p:cBhvr>
                                      <p:tavLst>
                                        <p:tav tm="0">
                                          <p:val>
                                            <p:strVal val="ppt_x"/>
                                          </p:val>
                                        </p:tav>
                                        <p:tav tm="100000">
                                          <p:val>
                                            <p:fltVal val="0.5"/>
                                          </p:val>
                                        </p:tav>
                                      </p:tavLst>
                                    </p:anim>
                                    <p:anim calcmode="lin" valueType="num">
                                      <p:cBhvr>
                                        <p:cTn id="168" dur="2000"/>
                                        <p:tgtEl>
                                          <p:spTgt spid="13"/>
                                        </p:tgtEl>
                                        <p:attrNameLst>
                                          <p:attrName>ppt_y</p:attrName>
                                        </p:attrNameLst>
                                      </p:cBhvr>
                                      <p:tavLst>
                                        <p:tav tm="0">
                                          <p:val>
                                            <p:strVal val="ppt_y"/>
                                          </p:val>
                                        </p:tav>
                                        <p:tav tm="100000">
                                          <p:val>
                                            <p:fltVal val="0.5"/>
                                          </p:val>
                                        </p:tav>
                                      </p:tavLst>
                                    </p:anim>
                                    <p:set>
                                      <p:cBhvr>
                                        <p:cTn id="169" dur="1" fill="hold">
                                          <p:stCondLst>
                                            <p:cond delay="1999"/>
                                          </p:stCondLst>
                                        </p:cTn>
                                        <p:tgtEl>
                                          <p:spTgt spid="13"/>
                                        </p:tgtEl>
                                        <p:attrNameLst>
                                          <p:attrName>style.visibility</p:attrName>
                                        </p:attrNameLst>
                                      </p:cBhvr>
                                      <p:to>
                                        <p:strVal val="hidden"/>
                                      </p:to>
                                    </p:set>
                                  </p:childTnLst>
                                </p:cTn>
                              </p:par>
                              <p:par>
                                <p:cTn id="170" presetID="23" presetClass="exit" presetSubtype="544" fill="hold" nodeType="withEffect">
                                  <p:stCondLst>
                                    <p:cond delay="0"/>
                                  </p:stCondLst>
                                  <p:childTnLst>
                                    <p:anim calcmode="lin" valueType="num">
                                      <p:cBhvr>
                                        <p:cTn id="171" dur="2000"/>
                                        <p:tgtEl>
                                          <p:spTgt spid="14"/>
                                        </p:tgtEl>
                                        <p:attrNameLst>
                                          <p:attrName>ppt_w</p:attrName>
                                        </p:attrNameLst>
                                      </p:cBhvr>
                                      <p:tavLst>
                                        <p:tav tm="0">
                                          <p:val>
                                            <p:strVal val="ppt_w"/>
                                          </p:val>
                                        </p:tav>
                                        <p:tav tm="100000">
                                          <p:val>
                                            <p:fltVal val="0"/>
                                          </p:val>
                                        </p:tav>
                                      </p:tavLst>
                                    </p:anim>
                                    <p:anim calcmode="lin" valueType="num">
                                      <p:cBhvr>
                                        <p:cTn id="172" dur="2000"/>
                                        <p:tgtEl>
                                          <p:spTgt spid="14"/>
                                        </p:tgtEl>
                                        <p:attrNameLst>
                                          <p:attrName>ppt_h</p:attrName>
                                        </p:attrNameLst>
                                      </p:cBhvr>
                                      <p:tavLst>
                                        <p:tav tm="0">
                                          <p:val>
                                            <p:strVal val="ppt_h"/>
                                          </p:val>
                                        </p:tav>
                                        <p:tav tm="100000">
                                          <p:val>
                                            <p:fltVal val="0"/>
                                          </p:val>
                                        </p:tav>
                                      </p:tavLst>
                                    </p:anim>
                                    <p:anim calcmode="lin" valueType="num">
                                      <p:cBhvr>
                                        <p:cTn id="173" dur="2000"/>
                                        <p:tgtEl>
                                          <p:spTgt spid="14"/>
                                        </p:tgtEl>
                                        <p:attrNameLst>
                                          <p:attrName>ppt_x</p:attrName>
                                        </p:attrNameLst>
                                      </p:cBhvr>
                                      <p:tavLst>
                                        <p:tav tm="0">
                                          <p:val>
                                            <p:strVal val="ppt_x"/>
                                          </p:val>
                                        </p:tav>
                                        <p:tav tm="100000">
                                          <p:val>
                                            <p:fltVal val="0.5"/>
                                          </p:val>
                                        </p:tav>
                                      </p:tavLst>
                                    </p:anim>
                                    <p:anim calcmode="lin" valueType="num">
                                      <p:cBhvr>
                                        <p:cTn id="174" dur="2000"/>
                                        <p:tgtEl>
                                          <p:spTgt spid="14"/>
                                        </p:tgtEl>
                                        <p:attrNameLst>
                                          <p:attrName>ppt_y</p:attrName>
                                        </p:attrNameLst>
                                      </p:cBhvr>
                                      <p:tavLst>
                                        <p:tav tm="0">
                                          <p:val>
                                            <p:strVal val="ppt_y"/>
                                          </p:val>
                                        </p:tav>
                                        <p:tav tm="100000">
                                          <p:val>
                                            <p:fltVal val="0.5"/>
                                          </p:val>
                                        </p:tav>
                                      </p:tavLst>
                                    </p:anim>
                                    <p:set>
                                      <p:cBhvr>
                                        <p:cTn id="175" dur="1" fill="hold">
                                          <p:stCondLst>
                                            <p:cond delay="1999"/>
                                          </p:stCondLst>
                                        </p:cTn>
                                        <p:tgtEl>
                                          <p:spTgt spid="14"/>
                                        </p:tgtEl>
                                        <p:attrNameLst>
                                          <p:attrName>style.visibility</p:attrName>
                                        </p:attrNameLst>
                                      </p:cBhvr>
                                      <p:to>
                                        <p:strVal val="hidden"/>
                                      </p:to>
                                    </p:set>
                                  </p:childTnLst>
                                </p:cTn>
                              </p:par>
                              <p:par>
                                <p:cTn id="176" presetID="23" presetClass="exit" presetSubtype="544" fill="hold" nodeType="withEffect">
                                  <p:stCondLst>
                                    <p:cond delay="0"/>
                                  </p:stCondLst>
                                  <p:childTnLst>
                                    <p:anim calcmode="lin" valueType="num">
                                      <p:cBhvr>
                                        <p:cTn id="177" dur="2000"/>
                                        <p:tgtEl>
                                          <p:spTgt spid="15"/>
                                        </p:tgtEl>
                                        <p:attrNameLst>
                                          <p:attrName>ppt_w</p:attrName>
                                        </p:attrNameLst>
                                      </p:cBhvr>
                                      <p:tavLst>
                                        <p:tav tm="0">
                                          <p:val>
                                            <p:strVal val="ppt_w"/>
                                          </p:val>
                                        </p:tav>
                                        <p:tav tm="100000">
                                          <p:val>
                                            <p:fltVal val="0"/>
                                          </p:val>
                                        </p:tav>
                                      </p:tavLst>
                                    </p:anim>
                                    <p:anim calcmode="lin" valueType="num">
                                      <p:cBhvr>
                                        <p:cTn id="178" dur="2000"/>
                                        <p:tgtEl>
                                          <p:spTgt spid="15"/>
                                        </p:tgtEl>
                                        <p:attrNameLst>
                                          <p:attrName>ppt_h</p:attrName>
                                        </p:attrNameLst>
                                      </p:cBhvr>
                                      <p:tavLst>
                                        <p:tav tm="0">
                                          <p:val>
                                            <p:strVal val="ppt_h"/>
                                          </p:val>
                                        </p:tav>
                                        <p:tav tm="100000">
                                          <p:val>
                                            <p:fltVal val="0"/>
                                          </p:val>
                                        </p:tav>
                                      </p:tavLst>
                                    </p:anim>
                                    <p:anim calcmode="lin" valueType="num">
                                      <p:cBhvr>
                                        <p:cTn id="179" dur="2000"/>
                                        <p:tgtEl>
                                          <p:spTgt spid="15"/>
                                        </p:tgtEl>
                                        <p:attrNameLst>
                                          <p:attrName>ppt_x</p:attrName>
                                        </p:attrNameLst>
                                      </p:cBhvr>
                                      <p:tavLst>
                                        <p:tav tm="0">
                                          <p:val>
                                            <p:strVal val="ppt_x"/>
                                          </p:val>
                                        </p:tav>
                                        <p:tav tm="100000">
                                          <p:val>
                                            <p:fltVal val="0.5"/>
                                          </p:val>
                                        </p:tav>
                                      </p:tavLst>
                                    </p:anim>
                                    <p:anim calcmode="lin" valueType="num">
                                      <p:cBhvr>
                                        <p:cTn id="180" dur="2000"/>
                                        <p:tgtEl>
                                          <p:spTgt spid="15"/>
                                        </p:tgtEl>
                                        <p:attrNameLst>
                                          <p:attrName>ppt_y</p:attrName>
                                        </p:attrNameLst>
                                      </p:cBhvr>
                                      <p:tavLst>
                                        <p:tav tm="0">
                                          <p:val>
                                            <p:strVal val="ppt_y"/>
                                          </p:val>
                                        </p:tav>
                                        <p:tav tm="100000">
                                          <p:val>
                                            <p:fltVal val="0.5"/>
                                          </p:val>
                                        </p:tav>
                                      </p:tavLst>
                                    </p:anim>
                                    <p:set>
                                      <p:cBhvr>
                                        <p:cTn id="181" dur="1" fill="hold">
                                          <p:stCondLst>
                                            <p:cond delay="1999"/>
                                          </p:stCondLst>
                                        </p:cTn>
                                        <p:tgtEl>
                                          <p:spTgt spid="15"/>
                                        </p:tgtEl>
                                        <p:attrNameLst>
                                          <p:attrName>style.visibility</p:attrName>
                                        </p:attrNameLst>
                                      </p:cBhvr>
                                      <p:to>
                                        <p:strVal val="hidden"/>
                                      </p:to>
                                    </p:set>
                                  </p:childTnLst>
                                </p:cTn>
                              </p:par>
                              <p:par>
                                <p:cTn id="182" presetID="23" presetClass="exit" presetSubtype="544" fill="hold" nodeType="withEffect">
                                  <p:stCondLst>
                                    <p:cond delay="0"/>
                                  </p:stCondLst>
                                  <p:childTnLst>
                                    <p:anim calcmode="lin" valueType="num">
                                      <p:cBhvr>
                                        <p:cTn id="183" dur="2000"/>
                                        <p:tgtEl>
                                          <p:spTgt spid="16"/>
                                        </p:tgtEl>
                                        <p:attrNameLst>
                                          <p:attrName>ppt_w</p:attrName>
                                        </p:attrNameLst>
                                      </p:cBhvr>
                                      <p:tavLst>
                                        <p:tav tm="0">
                                          <p:val>
                                            <p:strVal val="ppt_w"/>
                                          </p:val>
                                        </p:tav>
                                        <p:tav tm="100000">
                                          <p:val>
                                            <p:fltVal val="0"/>
                                          </p:val>
                                        </p:tav>
                                      </p:tavLst>
                                    </p:anim>
                                    <p:anim calcmode="lin" valueType="num">
                                      <p:cBhvr>
                                        <p:cTn id="184" dur="2000"/>
                                        <p:tgtEl>
                                          <p:spTgt spid="16"/>
                                        </p:tgtEl>
                                        <p:attrNameLst>
                                          <p:attrName>ppt_h</p:attrName>
                                        </p:attrNameLst>
                                      </p:cBhvr>
                                      <p:tavLst>
                                        <p:tav tm="0">
                                          <p:val>
                                            <p:strVal val="ppt_h"/>
                                          </p:val>
                                        </p:tav>
                                        <p:tav tm="100000">
                                          <p:val>
                                            <p:fltVal val="0"/>
                                          </p:val>
                                        </p:tav>
                                      </p:tavLst>
                                    </p:anim>
                                    <p:anim calcmode="lin" valueType="num">
                                      <p:cBhvr>
                                        <p:cTn id="185" dur="2000"/>
                                        <p:tgtEl>
                                          <p:spTgt spid="16"/>
                                        </p:tgtEl>
                                        <p:attrNameLst>
                                          <p:attrName>ppt_x</p:attrName>
                                        </p:attrNameLst>
                                      </p:cBhvr>
                                      <p:tavLst>
                                        <p:tav tm="0">
                                          <p:val>
                                            <p:strVal val="ppt_x"/>
                                          </p:val>
                                        </p:tav>
                                        <p:tav tm="100000">
                                          <p:val>
                                            <p:fltVal val="0.5"/>
                                          </p:val>
                                        </p:tav>
                                      </p:tavLst>
                                    </p:anim>
                                    <p:anim calcmode="lin" valueType="num">
                                      <p:cBhvr>
                                        <p:cTn id="186" dur="2000"/>
                                        <p:tgtEl>
                                          <p:spTgt spid="16"/>
                                        </p:tgtEl>
                                        <p:attrNameLst>
                                          <p:attrName>ppt_y</p:attrName>
                                        </p:attrNameLst>
                                      </p:cBhvr>
                                      <p:tavLst>
                                        <p:tav tm="0">
                                          <p:val>
                                            <p:strVal val="ppt_y"/>
                                          </p:val>
                                        </p:tav>
                                        <p:tav tm="100000">
                                          <p:val>
                                            <p:fltVal val="0.5"/>
                                          </p:val>
                                        </p:tav>
                                      </p:tavLst>
                                    </p:anim>
                                    <p:set>
                                      <p:cBhvr>
                                        <p:cTn id="187" dur="1" fill="hold">
                                          <p:stCondLst>
                                            <p:cond delay="1999"/>
                                          </p:stCondLst>
                                        </p:cTn>
                                        <p:tgtEl>
                                          <p:spTgt spid="16"/>
                                        </p:tgtEl>
                                        <p:attrNameLst>
                                          <p:attrName>style.visibility</p:attrName>
                                        </p:attrNameLst>
                                      </p:cBhvr>
                                      <p:to>
                                        <p:strVal val="hidden"/>
                                      </p:to>
                                    </p:set>
                                  </p:childTnLst>
                                </p:cTn>
                              </p:par>
                              <p:par>
                                <p:cTn id="188" presetID="23" presetClass="exit" presetSubtype="544" fill="hold" nodeType="withEffect">
                                  <p:stCondLst>
                                    <p:cond delay="0"/>
                                  </p:stCondLst>
                                  <p:childTnLst>
                                    <p:anim calcmode="lin" valueType="num">
                                      <p:cBhvr>
                                        <p:cTn id="189" dur="2000"/>
                                        <p:tgtEl>
                                          <p:spTgt spid="17"/>
                                        </p:tgtEl>
                                        <p:attrNameLst>
                                          <p:attrName>ppt_w</p:attrName>
                                        </p:attrNameLst>
                                      </p:cBhvr>
                                      <p:tavLst>
                                        <p:tav tm="0">
                                          <p:val>
                                            <p:strVal val="ppt_w"/>
                                          </p:val>
                                        </p:tav>
                                        <p:tav tm="100000">
                                          <p:val>
                                            <p:fltVal val="0"/>
                                          </p:val>
                                        </p:tav>
                                      </p:tavLst>
                                    </p:anim>
                                    <p:anim calcmode="lin" valueType="num">
                                      <p:cBhvr>
                                        <p:cTn id="190" dur="2000"/>
                                        <p:tgtEl>
                                          <p:spTgt spid="17"/>
                                        </p:tgtEl>
                                        <p:attrNameLst>
                                          <p:attrName>ppt_h</p:attrName>
                                        </p:attrNameLst>
                                      </p:cBhvr>
                                      <p:tavLst>
                                        <p:tav tm="0">
                                          <p:val>
                                            <p:strVal val="ppt_h"/>
                                          </p:val>
                                        </p:tav>
                                        <p:tav tm="100000">
                                          <p:val>
                                            <p:fltVal val="0"/>
                                          </p:val>
                                        </p:tav>
                                      </p:tavLst>
                                    </p:anim>
                                    <p:anim calcmode="lin" valueType="num">
                                      <p:cBhvr>
                                        <p:cTn id="191" dur="2000"/>
                                        <p:tgtEl>
                                          <p:spTgt spid="17"/>
                                        </p:tgtEl>
                                        <p:attrNameLst>
                                          <p:attrName>ppt_x</p:attrName>
                                        </p:attrNameLst>
                                      </p:cBhvr>
                                      <p:tavLst>
                                        <p:tav tm="0">
                                          <p:val>
                                            <p:strVal val="ppt_x"/>
                                          </p:val>
                                        </p:tav>
                                        <p:tav tm="100000">
                                          <p:val>
                                            <p:fltVal val="0.5"/>
                                          </p:val>
                                        </p:tav>
                                      </p:tavLst>
                                    </p:anim>
                                    <p:anim calcmode="lin" valueType="num">
                                      <p:cBhvr>
                                        <p:cTn id="192" dur="2000"/>
                                        <p:tgtEl>
                                          <p:spTgt spid="17"/>
                                        </p:tgtEl>
                                        <p:attrNameLst>
                                          <p:attrName>ppt_y</p:attrName>
                                        </p:attrNameLst>
                                      </p:cBhvr>
                                      <p:tavLst>
                                        <p:tav tm="0">
                                          <p:val>
                                            <p:strVal val="ppt_y"/>
                                          </p:val>
                                        </p:tav>
                                        <p:tav tm="100000">
                                          <p:val>
                                            <p:fltVal val="0.5"/>
                                          </p:val>
                                        </p:tav>
                                      </p:tavLst>
                                    </p:anim>
                                    <p:set>
                                      <p:cBhvr>
                                        <p:cTn id="193" dur="1" fill="hold">
                                          <p:stCondLst>
                                            <p:cond delay="1999"/>
                                          </p:stCondLst>
                                        </p:cTn>
                                        <p:tgtEl>
                                          <p:spTgt spid="17"/>
                                        </p:tgtEl>
                                        <p:attrNameLst>
                                          <p:attrName>style.visibility</p:attrName>
                                        </p:attrNameLst>
                                      </p:cBhvr>
                                      <p:to>
                                        <p:strVal val="hidden"/>
                                      </p:to>
                                    </p:set>
                                  </p:childTnLst>
                                </p:cTn>
                              </p:par>
                              <p:par>
                                <p:cTn id="194" presetID="23" presetClass="exit" presetSubtype="544" fill="hold" nodeType="withEffect">
                                  <p:stCondLst>
                                    <p:cond delay="0"/>
                                  </p:stCondLst>
                                  <p:childTnLst>
                                    <p:anim calcmode="lin" valueType="num">
                                      <p:cBhvr>
                                        <p:cTn id="195" dur="2000"/>
                                        <p:tgtEl>
                                          <p:spTgt spid="18"/>
                                        </p:tgtEl>
                                        <p:attrNameLst>
                                          <p:attrName>ppt_w</p:attrName>
                                        </p:attrNameLst>
                                      </p:cBhvr>
                                      <p:tavLst>
                                        <p:tav tm="0">
                                          <p:val>
                                            <p:strVal val="ppt_w"/>
                                          </p:val>
                                        </p:tav>
                                        <p:tav tm="100000">
                                          <p:val>
                                            <p:fltVal val="0"/>
                                          </p:val>
                                        </p:tav>
                                      </p:tavLst>
                                    </p:anim>
                                    <p:anim calcmode="lin" valueType="num">
                                      <p:cBhvr>
                                        <p:cTn id="196" dur="2000"/>
                                        <p:tgtEl>
                                          <p:spTgt spid="18"/>
                                        </p:tgtEl>
                                        <p:attrNameLst>
                                          <p:attrName>ppt_h</p:attrName>
                                        </p:attrNameLst>
                                      </p:cBhvr>
                                      <p:tavLst>
                                        <p:tav tm="0">
                                          <p:val>
                                            <p:strVal val="ppt_h"/>
                                          </p:val>
                                        </p:tav>
                                        <p:tav tm="100000">
                                          <p:val>
                                            <p:fltVal val="0"/>
                                          </p:val>
                                        </p:tav>
                                      </p:tavLst>
                                    </p:anim>
                                    <p:anim calcmode="lin" valueType="num">
                                      <p:cBhvr>
                                        <p:cTn id="197" dur="2000"/>
                                        <p:tgtEl>
                                          <p:spTgt spid="18"/>
                                        </p:tgtEl>
                                        <p:attrNameLst>
                                          <p:attrName>ppt_x</p:attrName>
                                        </p:attrNameLst>
                                      </p:cBhvr>
                                      <p:tavLst>
                                        <p:tav tm="0">
                                          <p:val>
                                            <p:strVal val="ppt_x"/>
                                          </p:val>
                                        </p:tav>
                                        <p:tav tm="100000">
                                          <p:val>
                                            <p:fltVal val="0.5"/>
                                          </p:val>
                                        </p:tav>
                                      </p:tavLst>
                                    </p:anim>
                                    <p:anim calcmode="lin" valueType="num">
                                      <p:cBhvr>
                                        <p:cTn id="198" dur="2000"/>
                                        <p:tgtEl>
                                          <p:spTgt spid="18"/>
                                        </p:tgtEl>
                                        <p:attrNameLst>
                                          <p:attrName>ppt_y</p:attrName>
                                        </p:attrNameLst>
                                      </p:cBhvr>
                                      <p:tavLst>
                                        <p:tav tm="0">
                                          <p:val>
                                            <p:strVal val="ppt_y"/>
                                          </p:val>
                                        </p:tav>
                                        <p:tav tm="100000">
                                          <p:val>
                                            <p:fltVal val="0.5"/>
                                          </p:val>
                                        </p:tav>
                                      </p:tavLst>
                                    </p:anim>
                                    <p:set>
                                      <p:cBhvr>
                                        <p:cTn id="199" dur="1" fill="hold">
                                          <p:stCondLst>
                                            <p:cond delay="1999"/>
                                          </p:stCondLst>
                                        </p:cTn>
                                        <p:tgtEl>
                                          <p:spTgt spid="18"/>
                                        </p:tgtEl>
                                        <p:attrNameLst>
                                          <p:attrName>style.visibility</p:attrName>
                                        </p:attrNameLst>
                                      </p:cBhvr>
                                      <p:to>
                                        <p:strVal val="hidden"/>
                                      </p:to>
                                    </p:set>
                                  </p:childTnLst>
                                </p:cTn>
                              </p:par>
                              <p:par>
                                <p:cTn id="200" presetID="35" presetClass="exit" presetSubtype="0" fill="hold" nodeType="withEffect">
                                  <p:stCondLst>
                                    <p:cond delay="0"/>
                                  </p:stCondLst>
                                  <p:childTnLst>
                                    <p:animEffect transition="out" filter="fade">
                                      <p:cBhvr>
                                        <p:cTn id="201" dur="2000"/>
                                        <p:tgtEl>
                                          <p:spTgt spid="3"/>
                                        </p:tgtEl>
                                      </p:cBhvr>
                                    </p:animEffect>
                                    <p:anim calcmode="lin" valueType="num">
                                      <p:cBhvr>
                                        <p:cTn id="202" dur="2000"/>
                                        <p:tgtEl>
                                          <p:spTgt spid="3"/>
                                        </p:tgtEl>
                                        <p:attrNameLst>
                                          <p:attrName>style.rotation</p:attrName>
                                        </p:attrNameLst>
                                      </p:cBhvr>
                                      <p:tavLst>
                                        <p:tav tm="0">
                                          <p:val>
                                            <p:fltVal val="0"/>
                                          </p:val>
                                        </p:tav>
                                        <p:tav tm="100000">
                                          <p:val>
                                            <p:fltVal val="720"/>
                                          </p:val>
                                        </p:tav>
                                      </p:tavLst>
                                    </p:anim>
                                    <p:anim calcmode="lin" valueType="num">
                                      <p:cBhvr>
                                        <p:cTn id="203" dur="2000"/>
                                        <p:tgtEl>
                                          <p:spTgt spid="3"/>
                                        </p:tgtEl>
                                        <p:attrNameLst>
                                          <p:attrName>ppt_h</p:attrName>
                                        </p:attrNameLst>
                                      </p:cBhvr>
                                      <p:tavLst>
                                        <p:tav tm="0">
                                          <p:val>
                                            <p:strVal val="ppt_h"/>
                                          </p:val>
                                        </p:tav>
                                        <p:tav tm="100000">
                                          <p:val>
                                            <p:fltVal val="0"/>
                                          </p:val>
                                        </p:tav>
                                      </p:tavLst>
                                    </p:anim>
                                    <p:anim calcmode="lin" valueType="num">
                                      <p:cBhvr>
                                        <p:cTn id="204" dur="2000"/>
                                        <p:tgtEl>
                                          <p:spTgt spid="3"/>
                                        </p:tgtEl>
                                        <p:attrNameLst>
                                          <p:attrName>ppt_w</p:attrName>
                                        </p:attrNameLst>
                                      </p:cBhvr>
                                      <p:tavLst>
                                        <p:tav tm="0">
                                          <p:val>
                                            <p:strVal val="ppt_w"/>
                                          </p:val>
                                        </p:tav>
                                        <p:tav tm="100000">
                                          <p:val>
                                            <p:fltVal val="0"/>
                                          </p:val>
                                        </p:tav>
                                      </p:tavLst>
                                    </p:anim>
                                    <p:set>
                                      <p:cBhvr>
                                        <p:cTn id="205" dur="1" fill="hold">
                                          <p:stCondLst>
                                            <p:cond delay="1999"/>
                                          </p:stCondLst>
                                        </p:cTn>
                                        <p:tgtEl>
                                          <p:spTgt spid="3"/>
                                        </p:tgtEl>
                                        <p:attrNameLst>
                                          <p:attrName>style.visibility</p:attrName>
                                        </p:attrNameLst>
                                      </p:cBhvr>
                                      <p:to>
                                        <p:strVal val="hidden"/>
                                      </p:to>
                                    </p:set>
                                  </p:childTnLst>
                                </p:cTn>
                              </p:par>
                              <p:par>
                                <p:cTn id="206" presetID="35" presetClass="exit" presetSubtype="0" fill="hold" nodeType="withEffect">
                                  <p:stCondLst>
                                    <p:cond delay="0"/>
                                  </p:stCondLst>
                                  <p:childTnLst>
                                    <p:animEffect transition="out" filter="fade">
                                      <p:cBhvr>
                                        <p:cTn id="207" dur="2000"/>
                                        <p:tgtEl>
                                          <p:spTgt spid="4"/>
                                        </p:tgtEl>
                                      </p:cBhvr>
                                    </p:animEffect>
                                    <p:anim calcmode="lin" valueType="num">
                                      <p:cBhvr>
                                        <p:cTn id="208" dur="2000"/>
                                        <p:tgtEl>
                                          <p:spTgt spid="4"/>
                                        </p:tgtEl>
                                        <p:attrNameLst>
                                          <p:attrName>style.rotation</p:attrName>
                                        </p:attrNameLst>
                                      </p:cBhvr>
                                      <p:tavLst>
                                        <p:tav tm="0">
                                          <p:val>
                                            <p:fltVal val="0"/>
                                          </p:val>
                                        </p:tav>
                                        <p:tav tm="100000">
                                          <p:val>
                                            <p:fltVal val="720"/>
                                          </p:val>
                                        </p:tav>
                                      </p:tavLst>
                                    </p:anim>
                                    <p:anim calcmode="lin" valueType="num">
                                      <p:cBhvr>
                                        <p:cTn id="209" dur="2000"/>
                                        <p:tgtEl>
                                          <p:spTgt spid="4"/>
                                        </p:tgtEl>
                                        <p:attrNameLst>
                                          <p:attrName>ppt_h</p:attrName>
                                        </p:attrNameLst>
                                      </p:cBhvr>
                                      <p:tavLst>
                                        <p:tav tm="0">
                                          <p:val>
                                            <p:strVal val="ppt_h"/>
                                          </p:val>
                                        </p:tav>
                                        <p:tav tm="100000">
                                          <p:val>
                                            <p:fltVal val="0"/>
                                          </p:val>
                                        </p:tav>
                                      </p:tavLst>
                                    </p:anim>
                                    <p:anim calcmode="lin" valueType="num">
                                      <p:cBhvr>
                                        <p:cTn id="210" dur="2000"/>
                                        <p:tgtEl>
                                          <p:spTgt spid="4"/>
                                        </p:tgtEl>
                                        <p:attrNameLst>
                                          <p:attrName>ppt_w</p:attrName>
                                        </p:attrNameLst>
                                      </p:cBhvr>
                                      <p:tavLst>
                                        <p:tav tm="0">
                                          <p:val>
                                            <p:strVal val="ppt_w"/>
                                          </p:val>
                                        </p:tav>
                                        <p:tav tm="100000">
                                          <p:val>
                                            <p:fltVal val="0"/>
                                          </p:val>
                                        </p:tav>
                                      </p:tavLst>
                                    </p:anim>
                                    <p:set>
                                      <p:cBhvr>
                                        <p:cTn id="211" dur="1" fill="hold">
                                          <p:stCondLst>
                                            <p:cond delay="1999"/>
                                          </p:stCondLst>
                                        </p:cTn>
                                        <p:tgtEl>
                                          <p:spTgt spid="4"/>
                                        </p:tgtEl>
                                        <p:attrNameLst>
                                          <p:attrName>style.visibility</p:attrName>
                                        </p:attrNameLst>
                                      </p:cBhvr>
                                      <p:to>
                                        <p:strVal val="hidden"/>
                                      </p:to>
                                    </p:set>
                                  </p:childTnLst>
                                </p:cTn>
                              </p:par>
                              <p:par>
                                <p:cTn id="212" presetID="35" presetClass="exit" presetSubtype="0" fill="hold" nodeType="withEffect">
                                  <p:stCondLst>
                                    <p:cond delay="0"/>
                                  </p:stCondLst>
                                  <p:childTnLst>
                                    <p:animEffect transition="out" filter="fade">
                                      <p:cBhvr>
                                        <p:cTn id="213" dur="2000"/>
                                        <p:tgtEl>
                                          <p:spTgt spid="5"/>
                                        </p:tgtEl>
                                      </p:cBhvr>
                                    </p:animEffect>
                                    <p:anim calcmode="lin" valueType="num">
                                      <p:cBhvr>
                                        <p:cTn id="214" dur="2000"/>
                                        <p:tgtEl>
                                          <p:spTgt spid="5"/>
                                        </p:tgtEl>
                                        <p:attrNameLst>
                                          <p:attrName>style.rotation</p:attrName>
                                        </p:attrNameLst>
                                      </p:cBhvr>
                                      <p:tavLst>
                                        <p:tav tm="0">
                                          <p:val>
                                            <p:fltVal val="0"/>
                                          </p:val>
                                        </p:tav>
                                        <p:tav tm="100000">
                                          <p:val>
                                            <p:fltVal val="720"/>
                                          </p:val>
                                        </p:tav>
                                      </p:tavLst>
                                    </p:anim>
                                    <p:anim calcmode="lin" valueType="num">
                                      <p:cBhvr>
                                        <p:cTn id="215" dur="2000"/>
                                        <p:tgtEl>
                                          <p:spTgt spid="5"/>
                                        </p:tgtEl>
                                        <p:attrNameLst>
                                          <p:attrName>ppt_h</p:attrName>
                                        </p:attrNameLst>
                                      </p:cBhvr>
                                      <p:tavLst>
                                        <p:tav tm="0">
                                          <p:val>
                                            <p:strVal val="ppt_h"/>
                                          </p:val>
                                        </p:tav>
                                        <p:tav tm="100000">
                                          <p:val>
                                            <p:fltVal val="0"/>
                                          </p:val>
                                        </p:tav>
                                      </p:tavLst>
                                    </p:anim>
                                    <p:anim calcmode="lin" valueType="num">
                                      <p:cBhvr>
                                        <p:cTn id="216" dur="2000"/>
                                        <p:tgtEl>
                                          <p:spTgt spid="5"/>
                                        </p:tgtEl>
                                        <p:attrNameLst>
                                          <p:attrName>ppt_w</p:attrName>
                                        </p:attrNameLst>
                                      </p:cBhvr>
                                      <p:tavLst>
                                        <p:tav tm="0">
                                          <p:val>
                                            <p:strVal val="ppt_w"/>
                                          </p:val>
                                        </p:tav>
                                        <p:tav tm="100000">
                                          <p:val>
                                            <p:fltVal val="0"/>
                                          </p:val>
                                        </p:tav>
                                      </p:tavLst>
                                    </p:anim>
                                    <p:set>
                                      <p:cBhvr>
                                        <p:cTn id="217" dur="1" fill="hold">
                                          <p:stCondLst>
                                            <p:cond delay="1999"/>
                                          </p:stCondLst>
                                        </p:cTn>
                                        <p:tgtEl>
                                          <p:spTgt spid="5"/>
                                        </p:tgtEl>
                                        <p:attrNameLst>
                                          <p:attrName>style.visibility</p:attrName>
                                        </p:attrNameLst>
                                      </p:cBhvr>
                                      <p:to>
                                        <p:strVal val="hidden"/>
                                      </p:to>
                                    </p:set>
                                  </p:childTnLst>
                                </p:cTn>
                              </p:par>
                              <p:par>
                                <p:cTn id="218" presetID="35" presetClass="exit" presetSubtype="0" fill="hold" nodeType="withEffect">
                                  <p:stCondLst>
                                    <p:cond delay="0"/>
                                  </p:stCondLst>
                                  <p:childTnLst>
                                    <p:animEffect transition="out" filter="fade">
                                      <p:cBhvr>
                                        <p:cTn id="219" dur="2000"/>
                                        <p:tgtEl>
                                          <p:spTgt spid="6"/>
                                        </p:tgtEl>
                                      </p:cBhvr>
                                    </p:animEffect>
                                    <p:anim calcmode="lin" valueType="num">
                                      <p:cBhvr>
                                        <p:cTn id="220" dur="2000"/>
                                        <p:tgtEl>
                                          <p:spTgt spid="6"/>
                                        </p:tgtEl>
                                        <p:attrNameLst>
                                          <p:attrName>style.rotation</p:attrName>
                                        </p:attrNameLst>
                                      </p:cBhvr>
                                      <p:tavLst>
                                        <p:tav tm="0">
                                          <p:val>
                                            <p:fltVal val="0"/>
                                          </p:val>
                                        </p:tav>
                                        <p:tav tm="100000">
                                          <p:val>
                                            <p:fltVal val="720"/>
                                          </p:val>
                                        </p:tav>
                                      </p:tavLst>
                                    </p:anim>
                                    <p:anim calcmode="lin" valueType="num">
                                      <p:cBhvr>
                                        <p:cTn id="221" dur="2000"/>
                                        <p:tgtEl>
                                          <p:spTgt spid="6"/>
                                        </p:tgtEl>
                                        <p:attrNameLst>
                                          <p:attrName>ppt_h</p:attrName>
                                        </p:attrNameLst>
                                      </p:cBhvr>
                                      <p:tavLst>
                                        <p:tav tm="0">
                                          <p:val>
                                            <p:strVal val="ppt_h"/>
                                          </p:val>
                                        </p:tav>
                                        <p:tav tm="100000">
                                          <p:val>
                                            <p:fltVal val="0"/>
                                          </p:val>
                                        </p:tav>
                                      </p:tavLst>
                                    </p:anim>
                                    <p:anim calcmode="lin" valueType="num">
                                      <p:cBhvr>
                                        <p:cTn id="222" dur="2000"/>
                                        <p:tgtEl>
                                          <p:spTgt spid="6"/>
                                        </p:tgtEl>
                                        <p:attrNameLst>
                                          <p:attrName>ppt_w</p:attrName>
                                        </p:attrNameLst>
                                      </p:cBhvr>
                                      <p:tavLst>
                                        <p:tav tm="0">
                                          <p:val>
                                            <p:strVal val="ppt_w"/>
                                          </p:val>
                                        </p:tav>
                                        <p:tav tm="100000">
                                          <p:val>
                                            <p:fltVal val="0"/>
                                          </p:val>
                                        </p:tav>
                                      </p:tavLst>
                                    </p:anim>
                                    <p:set>
                                      <p:cBhvr>
                                        <p:cTn id="223" dur="1" fill="hold">
                                          <p:stCondLst>
                                            <p:cond delay="1999"/>
                                          </p:stCondLst>
                                        </p:cTn>
                                        <p:tgtEl>
                                          <p:spTgt spid="6"/>
                                        </p:tgtEl>
                                        <p:attrNameLst>
                                          <p:attrName>style.visibility</p:attrName>
                                        </p:attrNameLst>
                                      </p:cBhvr>
                                      <p:to>
                                        <p:strVal val="hidden"/>
                                      </p:to>
                                    </p:set>
                                  </p:childTnLst>
                                </p:cTn>
                              </p:par>
                              <p:par>
                                <p:cTn id="224" presetID="35" presetClass="exit" presetSubtype="0" fill="hold" nodeType="withEffect">
                                  <p:stCondLst>
                                    <p:cond delay="0"/>
                                  </p:stCondLst>
                                  <p:childTnLst>
                                    <p:animEffect transition="out" filter="fade">
                                      <p:cBhvr>
                                        <p:cTn id="225" dur="2000"/>
                                        <p:tgtEl>
                                          <p:spTgt spid="7"/>
                                        </p:tgtEl>
                                      </p:cBhvr>
                                    </p:animEffect>
                                    <p:anim calcmode="lin" valueType="num">
                                      <p:cBhvr>
                                        <p:cTn id="226" dur="2000"/>
                                        <p:tgtEl>
                                          <p:spTgt spid="7"/>
                                        </p:tgtEl>
                                        <p:attrNameLst>
                                          <p:attrName>style.rotation</p:attrName>
                                        </p:attrNameLst>
                                      </p:cBhvr>
                                      <p:tavLst>
                                        <p:tav tm="0">
                                          <p:val>
                                            <p:fltVal val="0"/>
                                          </p:val>
                                        </p:tav>
                                        <p:tav tm="100000">
                                          <p:val>
                                            <p:fltVal val="720"/>
                                          </p:val>
                                        </p:tav>
                                      </p:tavLst>
                                    </p:anim>
                                    <p:anim calcmode="lin" valueType="num">
                                      <p:cBhvr>
                                        <p:cTn id="227" dur="2000"/>
                                        <p:tgtEl>
                                          <p:spTgt spid="7"/>
                                        </p:tgtEl>
                                        <p:attrNameLst>
                                          <p:attrName>ppt_h</p:attrName>
                                        </p:attrNameLst>
                                      </p:cBhvr>
                                      <p:tavLst>
                                        <p:tav tm="0">
                                          <p:val>
                                            <p:strVal val="ppt_h"/>
                                          </p:val>
                                        </p:tav>
                                        <p:tav tm="100000">
                                          <p:val>
                                            <p:fltVal val="0"/>
                                          </p:val>
                                        </p:tav>
                                      </p:tavLst>
                                    </p:anim>
                                    <p:anim calcmode="lin" valueType="num">
                                      <p:cBhvr>
                                        <p:cTn id="228" dur="2000"/>
                                        <p:tgtEl>
                                          <p:spTgt spid="7"/>
                                        </p:tgtEl>
                                        <p:attrNameLst>
                                          <p:attrName>ppt_w</p:attrName>
                                        </p:attrNameLst>
                                      </p:cBhvr>
                                      <p:tavLst>
                                        <p:tav tm="0">
                                          <p:val>
                                            <p:strVal val="ppt_w"/>
                                          </p:val>
                                        </p:tav>
                                        <p:tav tm="100000">
                                          <p:val>
                                            <p:fltVal val="0"/>
                                          </p:val>
                                        </p:tav>
                                      </p:tavLst>
                                    </p:anim>
                                    <p:set>
                                      <p:cBhvr>
                                        <p:cTn id="229" dur="1" fill="hold">
                                          <p:stCondLst>
                                            <p:cond delay="1999"/>
                                          </p:stCondLst>
                                        </p:cTn>
                                        <p:tgtEl>
                                          <p:spTgt spid="7"/>
                                        </p:tgtEl>
                                        <p:attrNameLst>
                                          <p:attrName>style.visibility</p:attrName>
                                        </p:attrNameLst>
                                      </p:cBhvr>
                                      <p:to>
                                        <p:strVal val="hidden"/>
                                      </p:to>
                                    </p:set>
                                  </p:childTnLst>
                                </p:cTn>
                              </p:par>
                              <p:par>
                                <p:cTn id="230" presetID="35" presetClass="exit" presetSubtype="0" fill="hold" nodeType="withEffect">
                                  <p:stCondLst>
                                    <p:cond delay="0"/>
                                  </p:stCondLst>
                                  <p:childTnLst>
                                    <p:animEffect transition="out" filter="fade">
                                      <p:cBhvr>
                                        <p:cTn id="231" dur="2000"/>
                                        <p:tgtEl>
                                          <p:spTgt spid="8"/>
                                        </p:tgtEl>
                                      </p:cBhvr>
                                    </p:animEffect>
                                    <p:anim calcmode="lin" valueType="num">
                                      <p:cBhvr>
                                        <p:cTn id="232" dur="2000"/>
                                        <p:tgtEl>
                                          <p:spTgt spid="8"/>
                                        </p:tgtEl>
                                        <p:attrNameLst>
                                          <p:attrName>style.rotation</p:attrName>
                                        </p:attrNameLst>
                                      </p:cBhvr>
                                      <p:tavLst>
                                        <p:tav tm="0">
                                          <p:val>
                                            <p:fltVal val="0"/>
                                          </p:val>
                                        </p:tav>
                                        <p:tav tm="100000">
                                          <p:val>
                                            <p:fltVal val="720"/>
                                          </p:val>
                                        </p:tav>
                                      </p:tavLst>
                                    </p:anim>
                                    <p:anim calcmode="lin" valueType="num">
                                      <p:cBhvr>
                                        <p:cTn id="233" dur="2000"/>
                                        <p:tgtEl>
                                          <p:spTgt spid="8"/>
                                        </p:tgtEl>
                                        <p:attrNameLst>
                                          <p:attrName>ppt_h</p:attrName>
                                        </p:attrNameLst>
                                      </p:cBhvr>
                                      <p:tavLst>
                                        <p:tav tm="0">
                                          <p:val>
                                            <p:strVal val="ppt_h"/>
                                          </p:val>
                                        </p:tav>
                                        <p:tav tm="100000">
                                          <p:val>
                                            <p:fltVal val="0"/>
                                          </p:val>
                                        </p:tav>
                                      </p:tavLst>
                                    </p:anim>
                                    <p:anim calcmode="lin" valueType="num">
                                      <p:cBhvr>
                                        <p:cTn id="234" dur="2000"/>
                                        <p:tgtEl>
                                          <p:spTgt spid="8"/>
                                        </p:tgtEl>
                                        <p:attrNameLst>
                                          <p:attrName>ppt_w</p:attrName>
                                        </p:attrNameLst>
                                      </p:cBhvr>
                                      <p:tavLst>
                                        <p:tav tm="0">
                                          <p:val>
                                            <p:strVal val="ppt_w"/>
                                          </p:val>
                                        </p:tav>
                                        <p:tav tm="100000">
                                          <p:val>
                                            <p:fltVal val="0"/>
                                          </p:val>
                                        </p:tav>
                                      </p:tavLst>
                                    </p:anim>
                                    <p:set>
                                      <p:cBhvr>
                                        <p:cTn id="235" dur="1" fill="hold">
                                          <p:stCondLst>
                                            <p:cond delay="1999"/>
                                          </p:stCondLst>
                                        </p:cTn>
                                        <p:tgtEl>
                                          <p:spTgt spid="8"/>
                                        </p:tgtEl>
                                        <p:attrNameLst>
                                          <p:attrName>style.visibility</p:attrName>
                                        </p:attrNameLst>
                                      </p:cBhvr>
                                      <p:to>
                                        <p:strVal val="hidden"/>
                                      </p:to>
                                    </p:set>
                                  </p:childTnLst>
                                </p:cTn>
                              </p:par>
                              <p:par>
                                <p:cTn id="236" presetID="35" presetClass="exit" presetSubtype="0" fill="hold" nodeType="withEffect">
                                  <p:stCondLst>
                                    <p:cond delay="0"/>
                                  </p:stCondLst>
                                  <p:childTnLst>
                                    <p:animEffect transition="out" filter="fade">
                                      <p:cBhvr>
                                        <p:cTn id="237" dur="2000"/>
                                        <p:tgtEl>
                                          <p:spTgt spid="9"/>
                                        </p:tgtEl>
                                      </p:cBhvr>
                                    </p:animEffect>
                                    <p:anim calcmode="lin" valueType="num">
                                      <p:cBhvr>
                                        <p:cTn id="238" dur="2000"/>
                                        <p:tgtEl>
                                          <p:spTgt spid="9"/>
                                        </p:tgtEl>
                                        <p:attrNameLst>
                                          <p:attrName>style.rotation</p:attrName>
                                        </p:attrNameLst>
                                      </p:cBhvr>
                                      <p:tavLst>
                                        <p:tav tm="0">
                                          <p:val>
                                            <p:fltVal val="0"/>
                                          </p:val>
                                        </p:tav>
                                        <p:tav tm="100000">
                                          <p:val>
                                            <p:fltVal val="720"/>
                                          </p:val>
                                        </p:tav>
                                      </p:tavLst>
                                    </p:anim>
                                    <p:anim calcmode="lin" valueType="num">
                                      <p:cBhvr>
                                        <p:cTn id="239" dur="2000"/>
                                        <p:tgtEl>
                                          <p:spTgt spid="9"/>
                                        </p:tgtEl>
                                        <p:attrNameLst>
                                          <p:attrName>ppt_h</p:attrName>
                                        </p:attrNameLst>
                                      </p:cBhvr>
                                      <p:tavLst>
                                        <p:tav tm="0">
                                          <p:val>
                                            <p:strVal val="ppt_h"/>
                                          </p:val>
                                        </p:tav>
                                        <p:tav tm="100000">
                                          <p:val>
                                            <p:fltVal val="0"/>
                                          </p:val>
                                        </p:tav>
                                      </p:tavLst>
                                    </p:anim>
                                    <p:anim calcmode="lin" valueType="num">
                                      <p:cBhvr>
                                        <p:cTn id="240" dur="2000"/>
                                        <p:tgtEl>
                                          <p:spTgt spid="9"/>
                                        </p:tgtEl>
                                        <p:attrNameLst>
                                          <p:attrName>ppt_w</p:attrName>
                                        </p:attrNameLst>
                                      </p:cBhvr>
                                      <p:tavLst>
                                        <p:tav tm="0">
                                          <p:val>
                                            <p:strVal val="ppt_w"/>
                                          </p:val>
                                        </p:tav>
                                        <p:tav tm="100000">
                                          <p:val>
                                            <p:fltVal val="0"/>
                                          </p:val>
                                        </p:tav>
                                      </p:tavLst>
                                    </p:anim>
                                    <p:set>
                                      <p:cBhvr>
                                        <p:cTn id="241" dur="1" fill="hold">
                                          <p:stCondLst>
                                            <p:cond delay="1999"/>
                                          </p:stCondLst>
                                        </p:cTn>
                                        <p:tgtEl>
                                          <p:spTgt spid="9"/>
                                        </p:tgtEl>
                                        <p:attrNameLst>
                                          <p:attrName>style.visibility</p:attrName>
                                        </p:attrNameLst>
                                      </p:cBhvr>
                                      <p:to>
                                        <p:strVal val="hidden"/>
                                      </p:to>
                                    </p:set>
                                  </p:childTnLst>
                                </p:cTn>
                              </p:par>
                              <p:par>
                                <p:cTn id="242" presetID="35" presetClass="exit" presetSubtype="0" fill="hold" nodeType="withEffect">
                                  <p:stCondLst>
                                    <p:cond delay="0"/>
                                  </p:stCondLst>
                                  <p:childTnLst>
                                    <p:animEffect transition="out" filter="fade">
                                      <p:cBhvr>
                                        <p:cTn id="243" dur="2000"/>
                                        <p:tgtEl>
                                          <p:spTgt spid="10"/>
                                        </p:tgtEl>
                                      </p:cBhvr>
                                    </p:animEffect>
                                    <p:anim calcmode="lin" valueType="num">
                                      <p:cBhvr>
                                        <p:cTn id="244" dur="2000"/>
                                        <p:tgtEl>
                                          <p:spTgt spid="10"/>
                                        </p:tgtEl>
                                        <p:attrNameLst>
                                          <p:attrName>style.rotation</p:attrName>
                                        </p:attrNameLst>
                                      </p:cBhvr>
                                      <p:tavLst>
                                        <p:tav tm="0">
                                          <p:val>
                                            <p:fltVal val="0"/>
                                          </p:val>
                                        </p:tav>
                                        <p:tav tm="100000">
                                          <p:val>
                                            <p:fltVal val="720"/>
                                          </p:val>
                                        </p:tav>
                                      </p:tavLst>
                                    </p:anim>
                                    <p:anim calcmode="lin" valueType="num">
                                      <p:cBhvr>
                                        <p:cTn id="245" dur="2000"/>
                                        <p:tgtEl>
                                          <p:spTgt spid="10"/>
                                        </p:tgtEl>
                                        <p:attrNameLst>
                                          <p:attrName>ppt_h</p:attrName>
                                        </p:attrNameLst>
                                      </p:cBhvr>
                                      <p:tavLst>
                                        <p:tav tm="0">
                                          <p:val>
                                            <p:strVal val="ppt_h"/>
                                          </p:val>
                                        </p:tav>
                                        <p:tav tm="100000">
                                          <p:val>
                                            <p:fltVal val="0"/>
                                          </p:val>
                                        </p:tav>
                                      </p:tavLst>
                                    </p:anim>
                                    <p:anim calcmode="lin" valueType="num">
                                      <p:cBhvr>
                                        <p:cTn id="246" dur="2000"/>
                                        <p:tgtEl>
                                          <p:spTgt spid="10"/>
                                        </p:tgtEl>
                                        <p:attrNameLst>
                                          <p:attrName>ppt_w</p:attrName>
                                        </p:attrNameLst>
                                      </p:cBhvr>
                                      <p:tavLst>
                                        <p:tav tm="0">
                                          <p:val>
                                            <p:strVal val="ppt_w"/>
                                          </p:val>
                                        </p:tav>
                                        <p:tav tm="100000">
                                          <p:val>
                                            <p:fltVal val="0"/>
                                          </p:val>
                                        </p:tav>
                                      </p:tavLst>
                                    </p:anim>
                                    <p:set>
                                      <p:cBhvr>
                                        <p:cTn id="247" dur="1" fill="hold">
                                          <p:stCondLst>
                                            <p:cond delay="1999"/>
                                          </p:stCondLst>
                                        </p:cTn>
                                        <p:tgtEl>
                                          <p:spTgt spid="10"/>
                                        </p:tgtEl>
                                        <p:attrNameLst>
                                          <p:attrName>style.visibility</p:attrName>
                                        </p:attrNameLst>
                                      </p:cBhvr>
                                      <p:to>
                                        <p:strVal val="hidden"/>
                                      </p:to>
                                    </p:set>
                                  </p:childTnLst>
                                </p:cTn>
                              </p:par>
                              <p:par>
                                <p:cTn id="248" presetID="35" presetClass="exit" presetSubtype="0" fill="hold" nodeType="withEffect">
                                  <p:stCondLst>
                                    <p:cond delay="0"/>
                                  </p:stCondLst>
                                  <p:childTnLst>
                                    <p:animEffect transition="out" filter="fade">
                                      <p:cBhvr>
                                        <p:cTn id="249" dur="2000"/>
                                        <p:tgtEl>
                                          <p:spTgt spid="11"/>
                                        </p:tgtEl>
                                      </p:cBhvr>
                                    </p:animEffect>
                                    <p:anim calcmode="lin" valueType="num">
                                      <p:cBhvr>
                                        <p:cTn id="250" dur="2000"/>
                                        <p:tgtEl>
                                          <p:spTgt spid="11"/>
                                        </p:tgtEl>
                                        <p:attrNameLst>
                                          <p:attrName>style.rotation</p:attrName>
                                        </p:attrNameLst>
                                      </p:cBhvr>
                                      <p:tavLst>
                                        <p:tav tm="0">
                                          <p:val>
                                            <p:fltVal val="0"/>
                                          </p:val>
                                        </p:tav>
                                        <p:tav tm="100000">
                                          <p:val>
                                            <p:fltVal val="720"/>
                                          </p:val>
                                        </p:tav>
                                      </p:tavLst>
                                    </p:anim>
                                    <p:anim calcmode="lin" valueType="num">
                                      <p:cBhvr>
                                        <p:cTn id="251" dur="2000"/>
                                        <p:tgtEl>
                                          <p:spTgt spid="11"/>
                                        </p:tgtEl>
                                        <p:attrNameLst>
                                          <p:attrName>ppt_h</p:attrName>
                                        </p:attrNameLst>
                                      </p:cBhvr>
                                      <p:tavLst>
                                        <p:tav tm="0">
                                          <p:val>
                                            <p:strVal val="ppt_h"/>
                                          </p:val>
                                        </p:tav>
                                        <p:tav tm="100000">
                                          <p:val>
                                            <p:fltVal val="0"/>
                                          </p:val>
                                        </p:tav>
                                      </p:tavLst>
                                    </p:anim>
                                    <p:anim calcmode="lin" valueType="num">
                                      <p:cBhvr>
                                        <p:cTn id="252" dur="2000"/>
                                        <p:tgtEl>
                                          <p:spTgt spid="11"/>
                                        </p:tgtEl>
                                        <p:attrNameLst>
                                          <p:attrName>ppt_w</p:attrName>
                                        </p:attrNameLst>
                                      </p:cBhvr>
                                      <p:tavLst>
                                        <p:tav tm="0">
                                          <p:val>
                                            <p:strVal val="ppt_w"/>
                                          </p:val>
                                        </p:tav>
                                        <p:tav tm="100000">
                                          <p:val>
                                            <p:fltVal val="0"/>
                                          </p:val>
                                        </p:tav>
                                      </p:tavLst>
                                    </p:anim>
                                    <p:set>
                                      <p:cBhvr>
                                        <p:cTn id="253" dur="1" fill="hold">
                                          <p:stCondLst>
                                            <p:cond delay="1999"/>
                                          </p:stCondLst>
                                        </p:cTn>
                                        <p:tgtEl>
                                          <p:spTgt spid="11"/>
                                        </p:tgtEl>
                                        <p:attrNameLst>
                                          <p:attrName>style.visibility</p:attrName>
                                        </p:attrNameLst>
                                      </p:cBhvr>
                                      <p:to>
                                        <p:strVal val="hidden"/>
                                      </p:to>
                                    </p:set>
                                  </p:childTnLst>
                                </p:cTn>
                              </p:par>
                              <p:par>
                                <p:cTn id="254" presetID="35" presetClass="exit" presetSubtype="0" fill="hold" nodeType="withEffect">
                                  <p:stCondLst>
                                    <p:cond delay="0"/>
                                  </p:stCondLst>
                                  <p:childTnLst>
                                    <p:animEffect transition="out" filter="fade">
                                      <p:cBhvr>
                                        <p:cTn id="255" dur="2000"/>
                                        <p:tgtEl>
                                          <p:spTgt spid="12"/>
                                        </p:tgtEl>
                                      </p:cBhvr>
                                    </p:animEffect>
                                    <p:anim calcmode="lin" valueType="num">
                                      <p:cBhvr>
                                        <p:cTn id="256" dur="2000"/>
                                        <p:tgtEl>
                                          <p:spTgt spid="12"/>
                                        </p:tgtEl>
                                        <p:attrNameLst>
                                          <p:attrName>style.rotation</p:attrName>
                                        </p:attrNameLst>
                                      </p:cBhvr>
                                      <p:tavLst>
                                        <p:tav tm="0">
                                          <p:val>
                                            <p:fltVal val="0"/>
                                          </p:val>
                                        </p:tav>
                                        <p:tav tm="100000">
                                          <p:val>
                                            <p:fltVal val="720"/>
                                          </p:val>
                                        </p:tav>
                                      </p:tavLst>
                                    </p:anim>
                                    <p:anim calcmode="lin" valueType="num">
                                      <p:cBhvr>
                                        <p:cTn id="257" dur="2000"/>
                                        <p:tgtEl>
                                          <p:spTgt spid="12"/>
                                        </p:tgtEl>
                                        <p:attrNameLst>
                                          <p:attrName>ppt_h</p:attrName>
                                        </p:attrNameLst>
                                      </p:cBhvr>
                                      <p:tavLst>
                                        <p:tav tm="0">
                                          <p:val>
                                            <p:strVal val="ppt_h"/>
                                          </p:val>
                                        </p:tav>
                                        <p:tav tm="100000">
                                          <p:val>
                                            <p:fltVal val="0"/>
                                          </p:val>
                                        </p:tav>
                                      </p:tavLst>
                                    </p:anim>
                                    <p:anim calcmode="lin" valueType="num">
                                      <p:cBhvr>
                                        <p:cTn id="258" dur="2000"/>
                                        <p:tgtEl>
                                          <p:spTgt spid="12"/>
                                        </p:tgtEl>
                                        <p:attrNameLst>
                                          <p:attrName>ppt_w</p:attrName>
                                        </p:attrNameLst>
                                      </p:cBhvr>
                                      <p:tavLst>
                                        <p:tav tm="0">
                                          <p:val>
                                            <p:strVal val="ppt_w"/>
                                          </p:val>
                                        </p:tav>
                                        <p:tav tm="100000">
                                          <p:val>
                                            <p:fltVal val="0"/>
                                          </p:val>
                                        </p:tav>
                                      </p:tavLst>
                                    </p:anim>
                                    <p:set>
                                      <p:cBhvr>
                                        <p:cTn id="259" dur="1" fill="hold">
                                          <p:stCondLst>
                                            <p:cond delay="1999"/>
                                          </p:stCondLst>
                                        </p:cTn>
                                        <p:tgtEl>
                                          <p:spTgt spid="12"/>
                                        </p:tgtEl>
                                        <p:attrNameLst>
                                          <p:attrName>style.visibility</p:attrName>
                                        </p:attrNameLst>
                                      </p:cBhvr>
                                      <p:to>
                                        <p:strVal val="hidden"/>
                                      </p:to>
                                    </p:set>
                                  </p:childTnLst>
                                </p:cTn>
                              </p:par>
                              <p:par>
                                <p:cTn id="260" presetID="35" presetClass="exit" presetSubtype="0" fill="hold" nodeType="withEffect">
                                  <p:stCondLst>
                                    <p:cond delay="0"/>
                                  </p:stCondLst>
                                  <p:childTnLst>
                                    <p:animEffect transition="out" filter="fade">
                                      <p:cBhvr>
                                        <p:cTn id="261" dur="2000"/>
                                        <p:tgtEl>
                                          <p:spTgt spid="13"/>
                                        </p:tgtEl>
                                      </p:cBhvr>
                                    </p:animEffect>
                                    <p:anim calcmode="lin" valueType="num">
                                      <p:cBhvr>
                                        <p:cTn id="262" dur="2000"/>
                                        <p:tgtEl>
                                          <p:spTgt spid="13"/>
                                        </p:tgtEl>
                                        <p:attrNameLst>
                                          <p:attrName>style.rotation</p:attrName>
                                        </p:attrNameLst>
                                      </p:cBhvr>
                                      <p:tavLst>
                                        <p:tav tm="0">
                                          <p:val>
                                            <p:fltVal val="0"/>
                                          </p:val>
                                        </p:tav>
                                        <p:tav tm="100000">
                                          <p:val>
                                            <p:fltVal val="720"/>
                                          </p:val>
                                        </p:tav>
                                      </p:tavLst>
                                    </p:anim>
                                    <p:anim calcmode="lin" valueType="num">
                                      <p:cBhvr>
                                        <p:cTn id="263" dur="2000"/>
                                        <p:tgtEl>
                                          <p:spTgt spid="13"/>
                                        </p:tgtEl>
                                        <p:attrNameLst>
                                          <p:attrName>ppt_h</p:attrName>
                                        </p:attrNameLst>
                                      </p:cBhvr>
                                      <p:tavLst>
                                        <p:tav tm="0">
                                          <p:val>
                                            <p:strVal val="ppt_h"/>
                                          </p:val>
                                        </p:tav>
                                        <p:tav tm="100000">
                                          <p:val>
                                            <p:fltVal val="0"/>
                                          </p:val>
                                        </p:tav>
                                      </p:tavLst>
                                    </p:anim>
                                    <p:anim calcmode="lin" valueType="num">
                                      <p:cBhvr>
                                        <p:cTn id="264" dur="2000"/>
                                        <p:tgtEl>
                                          <p:spTgt spid="13"/>
                                        </p:tgtEl>
                                        <p:attrNameLst>
                                          <p:attrName>ppt_w</p:attrName>
                                        </p:attrNameLst>
                                      </p:cBhvr>
                                      <p:tavLst>
                                        <p:tav tm="0">
                                          <p:val>
                                            <p:strVal val="ppt_w"/>
                                          </p:val>
                                        </p:tav>
                                        <p:tav tm="100000">
                                          <p:val>
                                            <p:fltVal val="0"/>
                                          </p:val>
                                        </p:tav>
                                      </p:tavLst>
                                    </p:anim>
                                    <p:set>
                                      <p:cBhvr>
                                        <p:cTn id="265" dur="1" fill="hold">
                                          <p:stCondLst>
                                            <p:cond delay="1999"/>
                                          </p:stCondLst>
                                        </p:cTn>
                                        <p:tgtEl>
                                          <p:spTgt spid="13"/>
                                        </p:tgtEl>
                                        <p:attrNameLst>
                                          <p:attrName>style.visibility</p:attrName>
                                        </p:attrNameLst>
                                      </p:cBhvr>
                                      <p:to>
                                        <p:strVal val="hidden"/>
                                      </p:to>
                                    </p:set>
                                  </p:childTnLst>
                                </p:cTn>
                              </p:par>
                              <p:par>
                                <p:cTn id="266" presetID="35" presetClass="exit" presetSubtype="0" fill="hold" nodeType="withEffect">
                                  <p:stCondLst>
                                    <p:cond delay="0"/>
                                  </p:stCondLst>
                                  <p:childTnLst>
                                    <p:animEffect transition="out" filter="fade">
                                      <p:cBhvr>
                                        <p:cTn id="267" dur="2000"/>
                                        <p:tgtEl>
                                          <p:spTgt spid="14"/>
                                        </p:tgtEl>
                                      </p:cBhvr>
                                    </p:animEffect>
                                    <p:anim calcmode="lin" valueType="num">
                                      <p:cBhvr>
                                        <p:cTn id="268" dur="2000"/>
                                        <p:tgtEl>
                                          <p:spTgt spid="14"/>
                                        </p:tgtEl>
                                        <p:attrNameLst>
                                          <p:attrName>style.rotation</p:attrName>
                                        </p:attrNameLst>
                                      </p:cBhvr>
                                      <p:tavLst>
                                        <p:tav tm="0">
                                          <p:val>
                                            <p:fltVal val="0"/>
                                          </p:val>
                                        </p:tav>
                                        <p:tav tm="100000">
                                          <p:val>
                                            <p:fltVal val="720"/>
                                          </p:val>
                                        </p:tav>
                                      </p:tavLst>
                                    </p:anim>
                                    <p:anim calcmode="lin" valueType="num">
                                      <p:cBhvr>
                                        <p:cTn id="269" dur="2000"/>
                                        <p:tgtEl>
                                          <p:spTgt spid="14"/>
                                        </p:tgtEl>
                                        <p:attrNameLst>
                                          <p:attrName>ppt_h</p:attrName>
                                        </p:attrNameLst>
                                      </p:cBhvr>
                                      <p:tavLst>
                                        <p:tav tm="0">
                                          <p:val>
                                            <p:strVal val="ppt_h"/>
                                          </p:val>
                                        </p:tav>
                                        <p:tav tm="100000">
                                          <p:val>
                                            <p:fltVal val="0"/>
                                          </p:val>
                                        </p:tav>
                                      </p:tavLst>
                                    </p:anim>
                                    <p:anim calcmode="lin" valueType="num">
                                      <p:cBhvr>
                                        <p:cTn id="270" dur="2000"/>
                                        <p:tgtEl>
                                          <p:spTgt spid="14"/>
                                        </p:tgtEl>
                                        <p:attrNameLst>
                                          <p:attrName>ppt_w</p:attrName>
                                        </p:attrNameLst>
                                      </p:cBhvr>
                                      <p:tavLst>
                                        <p:tav tm="0">
                                          <p:val>
                                            <p:strVal val="ppt_w"/>
                                          </p:val>
                                        </p:tav>
                                        <p:tav tm="100000">
                                          <p:val>
                                            <p:fltVal val="0"/>
                                          </p:val>
                                        </p:tav>
                                      </p:tavLst>
                                    </p:anim>
                                    <p:set>
                                      <p:cBhvr>
                                        <p:cTn id="271" dur="1" fill="hold">
                                          <p:stCondLst>
                                            <p:cond delay="1999"/>
                                          </p:stCondLst>
                                        </p:cTn>
                                        <p:tgtEl>
                                          <p:spTgt spid="14"/>
                                        </p:tgtEl>
                                        <p:attrNameLst>
                                          <p:attrName>style.visibility</p:attrName>
                                        </p:attrNameLst>
                                      </p:cBhvr>
                                      <p:to>
                                        <p:strVal val="hidden"/>
                                      </p:to>
                                    </p:set>
                                  </p:childTnLst>
                                </p:cTn>
                              </p:par>
                              <p:par>
                                <p:cTn id="272" presetID="35" presetClass="exit" presetSubtype="0" fill="hold" nodeType="withEffect">
                                  <p:stCondLst>
                                    <p:cond delay="0"/>
                                  </p:stCondLst>
                                  <p:childTnLst>
                                    <p:animEffect transition="out" filter="fade">
                                      <p:cBhvr>
                                        <p:cTn id="273" dur="2000"/>
                                        <p:tgtEl>
                                          <p:spTgt spid="15"/>
                                        </p:tgtEl>
                                      </p:cBhvr>
                                    </p:animEffect>
                                    <p:anim calcmode="lin" valueType="num">
                                      <p:cBhvr>
                                        <p:cTn id="274" dur="2000"/>
                                        <p:tgtEl>
                                          <p:spTgt spid="15"/>
                                        </p:tgtEl>
                                        <p:attrNameLst>
                                          <p:attrName>style.rotation</p:attrName>
                                        </p:attrNameLst>
                                      </p:cBhvr>
                                      <p:tavLst>
                                        <p:tav tm="0">
                                          <p:val>
                                            <p:fltVal val="0"/>
                                          </p:val>
                                        </p:tav>
                                        <p:tav tm="100000">
                                          <p:val>
                                            <p:fltVal val="720"/>
                                          </p:val>
                                        </p:tav>
                                      </p:tavLst>
                                    </p:anim>
                                    <p:anim calcmode="lin" valueType="num">
                                      <p:cBhvr>
                                        <p:cTn id="275" dur="2000"/>
                                        <p:tgtEl>
                                          <p:spTgt spid="15"/>
                                        </p:tgtEl>
                                        <p:attrNameLst>
                                          <p:attrName>ppt_h</p:attrName>
                                        </p:attrNameLst>
                                      </p:cBhvr>
                                      <p:tavLst>
                                        <p:tav tm="0">
                                          <p:val>
                                            <p:strVal val="ppt_h"/>
                                          </p:val>
                                        </p:tav>
                                        <p:tav tm="100000">
                                          <p:val>
                                            <p:fltVal val="0"/>
                                          </p:val>
                                        </p:tav>
                                      </p:tavLst>
                                    </p:anim>
                                    <p:anim calcmode="lin" valueType="num">
                                      <p:cBhvr>
                                        <p:cTn id="276" dur="2000"/>
                                        <p:tgtEl>
                                          <p:spTgt spid="15"/>
                                        </p:tgtEl>
                                        <p:attrNameLst>
                                          <p:attrName>ppt_w</p:attrName>
                                        </p:attrNameLst>
                                      </p:cBhvr>
                                      <p:tavLst>
                                        <p:tav tm="0">
                                          <p:val>
                                            <p:strVal val="ppt_w"/>
                                          </p:val>
                                        </p:tav>
                                        <p:tav tm="100000">
                                          <p:val>
                                            <p:fltVal val="0"/>
                                          </p:val>
                                        </p:tav>
                                      </p:tavLst>
                                    </p:anim>
                                    <p:set>
                                      <p:cBhvr>
                                        <p:cTn id="277" dur="1" fill="hold">
                                          <p:stCondLst>
                                            <p:cond delay="1999"/>
                                          </p:stCondLst>
                                        </p:cTn>
                                        <p:tgtEl>
                                          <p:spTgt spid="15"/>
                                        </p:tgtEl>
                                        <p:attrNameLst>
                                          <p:attrName>style.visibility</p:attrName>
                                        </p:attrNameLst>
                                      </p:cBhvr>
                                      <p:to>
                                        <p:strVal val="hidden"/>
                                      </p:to>
                                    </p:set>
                                  </p:childTnLst>
                                </p:cTn>
                              </p:par>
                              <p:par>
                                <p:cTn id="278" presetID="35" presetClass="exit" presetSubtype="0" fill="hold" nodeType="withEffect">
                                  <p:stCondLst>
                                    <p:cond delay="0"/>
                                  </p:stCondLst>
                                  <p:childTnLst>
                                    <p:animEffect transition="out" filter="fade">
                                      <p:cBhvr>
                                        <p:cTn id="279" dur="2000"/>
                                        <p:tgtEl>
                                          <p:spTgt spid="16"/>
                                        </p:tgtEl>
                                      </p:cBhvr>
                                    </p:animEffect>
                                    <p:anim calcmode="lin" valueType="num">
                                      <p:cBhvr>
                                        <p:cTn id="280" dur="2000"/>
                                        <p:tgtEl>
                                          <p:spTgt spid="16"/>
                                        </p:tgtEl>
                                        <p:attrNameLst>
                                          <p:attrName>style.rotation</p:attrName>
                                        </p:attrNameLst>
                                      </p:cBhvr>
                                      <p:tavLst>
                                        <p:tav tm="0">
                                          <p:val>
                                            <p:fltVal val="0"/>
                                          </p:val>
                                        </p:tav>
                                        <p:tav tm="100000">
                                          <p:val>
                                            <p:fltVal val="720"/>
                                          </p:val>
                                        </p:tav>
                                      </p:tavLst>
                                    </p:anim>
                                    <p:anim calcmode="lin" valueType="num">
                                      <p:cBhvr>
                                        <p:cTn id="281" dur="2000"/>
                                        <p:tgtEl>
                                          <p:spTgt spid="16"/>
                                        </p:tgtEl>
                                        <p:attrNameLst>
                                          <p:attrName>ppt_h</p:attrName>
                                        </p:attrNameLst>
                                      </p:cBhvr>
                                      <p:tavLst>
                                        <p:tav tm="0">
                                          <p:val>
                                            <p:strVal val="ppt_h"/>
                                          </p:val>
                                        </p:tav>
                                        <p:tav tm="100000">
                                          <p:val>
                                            <p:fltVal val="0"/>
                                          </p:val>
                                        </p:tav>
                                      </p:tavLst>
                                    </p:anim>
                                    <p:anim calcmode="lin" valueType="num">
                                      <p:cBhvr>
                                        <p:cTn id="282" dur="2000"/>
                                        <p:tgtEl>
                                          <p:spTgt spid="16"/>
                                        </p:tgtEl>
                                        <p:attrNameLst>
                                          <p:attrName>ppt_w</p:attrName>
                                        </p:attrNameLst>
                                      </p:cBhvr>
                                      <p:tavLst>
                                        <p:tav tm="0">
                                          <p:val>
                                            <p:strVal val="ppt_w"/>
                                          </p:val>
                                        </p:tav>
                                        <p:tav tm="100000">
                                          <p:val>
                                            <p:fltVal val="0"/>
                                          </p:val>
                                        </p:tav>
                                      </p:tavLst>
                                    </p:anim>
                                    <p:set>
                                      <p:cBhvr>
                                        <p:cTn id="283" dur="1" fill="hold">
                                          <p:stCondLst>
                                            <p:cond delay="1999"/>
                                          </p:stCondLst>
                                        </p:cTn>
                                        <p:tgtEl>
                                          <p:spTgt spid="16"/>
                                        </p:tgtEl>
                                        <p:attrNameLst>
                                          <p:attrName>style.visibility</p:attrName>
                                        </p:attrNameLst>
                                      </p:cBhvr>
                                      <p:to>
                                        <p:strVal val="hidden"/>
                                      </p:to>
                                    </p:set>
                                  </p:childTnLst>
                                </p:cTn>
                              </p:par>
                              <p:par>
                                <p:cTn id="284" presetID="35" presetClass="exit" presetSubtype="0" fill="hold" nodeType="withEffect">
                                  <p:stCondLst>
                                    <p:cond delay="0"/>
                                  </p:stCondLst>
                                  <p:childTnLst>
                                    <p:animEffect transition="out" filter="fade">
                                      <p:cBhvr>
                                        <p:cTn id="285" dur="2000"/>
                                        <p:tgtEl>
                                          <p:spTgt spid="17"/>
                                        </p:tgtEl>
                                      </p:cBhvr>
                                    </p:animEffect>
                                    <p:anim calcmode="lin" valueType="num">
                                      <p:cBhvr>
                                        <p:cTn id="286" dur="2000"/>
                                        <p:tgtEl>
                                          <p:spTgt spid="17"/>
                                        </p:tgtEl>
                                        <p:attrNameLst>
                                          <p:attrName>style.rotation</p:attrName>
                                        </p:attrNameLst>
                                      </p:cBhvr>
                                      <p:tavLst>
                                        <p:tav tm="0">
                                          <p:val>
                                            <p:fltVal val="0"/>
                                          </p:val>
                                        </p:tav>
                                        <p:tav tm="100000">
                                          <p:val>
                                            <p:fltVal val="720"/>
                                          </p:val>
                                        </p:tav>
                                      </p:tavLst>
                                    </p:anim>
                                    <p:anim calcmode="lin" valueType="num">
                                      <p:cBhvr>
                                        <p:cTn id="287" dur="2000"/>
                                        <p:tgtEl>
                                          <p:spTgt spid="17"/>
                                        </p:tgtEl>
                                        <p:attrNameLst>
                                          <p:attrName>ppt_h</p:attrName>
                                        </p:attrNameLst>
                                      </p:cBhvr>
                                      <p:tavLst>
                                        <p:tav tm="0">
                                          <p:val>
                                            <p:strVal val="ppt_h"/>
                                          </p:val>
                                        </p:tav>
                                        <p:tav tm="100000">
                                          <p:val>
                                            <p:fltVal val="0"/>
                                          </p:val>
                                        </p:tav>
                                      </p:tavLst>
                                    </p:anim>
                                    <p:anim calcmode="lin" valueType="num">
                                      <p:cBhvr>
                                        <p:cTn id="288" dur="2000"/>
                                        <p:tgtEl>
                                          <p:spTgt spid="17"/>
                                        </p:tgtEl>
                                        <p:attrNameLst>
                                          <p:attrName>ppt_w</p:attrName>
                                        </p:attrNameLst>
                                      </p:cBhvr>
                                      <p:tavLst>
                                        <p:tav tm="0">
                                          <p:val>
                                            <p:strVal val="ppt_w"/>
                                          </p:val>
                                        </p:tav>
                                        <p:tav tm="100000">
                                          <p:val>
                                            <p:fltVal val="0"/>
                                          </p:val>
                                        </p:tav>
                                      </p:tavLst>
                                    </p:anim>
                                    <p:set>
                                      <p:cBhvr>
                                        <p:cTn id="289" dur="1" fill="hold">
                                          <p:stCondLst>
                                            <p:cond delay="1999"/>
                                          </p:stCondLst>
                                        </p:cTn>
                                        <p:tgtEl>
                                          <p:spTgt spid="17"/>
                                        </p:tgtEl>
                                        <p:attrNameLst>
                                          <p:attrName>style.visibility</p:attrName>
                                        </p:attrNameLst>
                                      </p:cBhvr>
                                      <p:to>
                                        <p:strVal val="hidden"/>
                                      </p:to>
                                    </p:set>
                                  </p:childTnLst>
                                </p:cTn>
                              </p:par>
                              <p:par>
                                <p:cTn id="290" presetID="35" presetClass="exit" presetSubtype="0" fill="hold" nodeType="withEffect">
                                  <p:stCondLst>
                                    <p:cond delay="0"/>
                                  </p:stCondLst>
                                  <p:childTnLst>
                                    <p:animEffect transition="out" filter="fade">
                                      <p:cBhvr>
                                        <p:cTn id="291" dur="2000"/>
                                        <p:tgtEl>
                                          <p:spTgt spid="18"/>
                                        </p:tgtEl>
                                      </p:cBhvr>
                                    </p:animEffect>
                                    <p:anim calcmode="lin" valueType="num">
                                      <p:cBhvr>
                                        <p:cTn id="292" dur="2000"/>
                                        <p:tgtEl>
                                          <p:spTgt spid="18"/>
                                        </p:tgtEl>
                                        <p:attrNameLst>
                                          <p:attrName>style.rotation</p:attrName>
                                        </p:attrNameLst>
                                      </p:cBhvr>
                                      <p:tavLst>
                                        <p:tav tm="0">
                                          <p:val>
                                            <p:fltVal val="0"/>
                                          </p:val>
                                        </p:tav>
                                        <p:tav tm="100000">
                                          <p:val>
                                            <p:fltVal val="720"/>
                                          </p:val>
                                        </p:tav>
                                      </p:tavLst>
                                    </p:anim>
                                    <p:anim calcmode="lin" valueType="num">
                                      <p:cBhvr>
                                        <p:cTn id="293" dur="2000"/>
                                        <p:tgtEl>
                                          <p:spTgt spid="18"/>
                                        </p:tgtEl>
                                        <p:attrNameLst>
                                          <p:attrName>ppt_h</p:attrName>
                                        </p:attrNameLst>
                                      </p:cBhvr>
                                      <p:tavLst>
                                        <p:tav tm="0">
                                          <p:val>
                                            <p:strVal val="ppt_h"/>
                                          </p:val>
                                        </p:tav>
                                        <p:tav tm="100000">
                                          <p:val>
                                            <p:fltVal val="0"/>
                                          </p:val>
                                        </p:tav>
                                      </p:tavLst>
                                    </p:anim>
                                    <p:anim calcmode="lin" valueType="num">
                                      <p:cBhvr>
                                        <p:cTn id="294" dur="2000"/>
                                        <p:tgtEl>
                                          <p:spTgt spid="18"/>
                                        </p:tgtEl>
                                        <p:attrNameLst>
                                          <p:attrName>ppt_w</p:attrName>
                                        </p:attrNameLst>
                                      </p:cBhvr>
                                      <p:tavLst>
                                        <p:tav tm="0">
                                          <p:val>
                                            <p:strVal val="ppt_w"/>
                                          </p:val>
                                        </p:tav>
                                        <p:tav tm="100000">
                                          <p:val>
                                            <p:fltVal val="0"/>
                                          </p:val>
                                        </p:tav>
                                      </p:tavLst>
                                    </p:anim>
                                    <p:set>
                                      <p:cBhvr>
                                        <p:cTn id="295" dur="1" fill="hold">
                                          <p:stCondLst>
                                            <p:cond delay="1999"/>
                                          </p:stCondLst>
                                        </p:cTn>
                                        <p:tgtEl>
                                          <p:spTgt spid="18"/>
                                        </p:tgtEl>
                                        <p:attrNameLst>
                                          <p:attrName>style.visibility</p:attrName>
                                        </p:attrNameLst>
                                      </p:cBhvr>
                                      <p:to>
                                        <p:strVal val="hidden"/>
                                      </p:to>
                                    </p:set>
                                  </p:childTnLst>
                                </p:cTn>
                              </p:par>
                              <p:par>
                                <p:cTn id="296" presetID="23" presetClass="entr" presetSubtype="28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4/3*#ppt_w"/>
                                          </p:val>
                                        </p:tav>
                                        <p:tav tm="100000">
                                          <p:val>
                                            <p:strVal val="#ppt_w"/>
                                          </p:val>
                                        </p:tav>
                                      </p:tavLst>
                                    </p:anim>
                                    <p:anim calcmode="lin" valueType="num">
                                      <p:cBhvr>
                                        <p:cTn id="299" dur="2000" fill="hold"/>
                                        <p:tgtEl>
                                          <p:spTgt spid="2"/>
                                        </p:tgtEl>
                                        <p:attrNameLst>
                                          <p:attrName>ppt_h</p:attrName>
                                        </p:attrNameLst>
                                      </p:cBhvr>
                                      <p:tavLst>
                                        <p:tav tm="0">
                                          <p:val>
                                            <p:strVal val="4/3*#ppt_h"/>
                                          </p:val>
                                        </p:tav>
                                        <p:tav tm="100000">
                                          <p:val>
                                            <p:strVal val="#ppt_h"/>
                                          </p:val>
                                        </p:tav>
                                      </p:tavLst>
                                    </p:anim>
                                  </p:childTnLst>
                                </p:cTn>
                              </p:par>
                              <p:par>
                                <p:cTn id="300" presetID="10" presetClass="entr" presetSubtype="0"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fade">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FF6600"/>
            </a:gs>
            <a:gs pos="50000">
              <a:srgbClr val="00B050">
                <a:shade val="67500"/>
                <a:satMod val="115000"/>
              </a:srgbClr>
            </a:gs>
            <a:gs pos="100000">
              <a:srgbClr val="00B05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3" name="2 Imagen" descr="snowmobile_north_light.jpg"/>
          <p:cNvPicPr>
            <a:picLocks noChangeAspect="1"/>
          </p:cNvPicPr>
          <p:nvPr/>
        </p:nvPicPr>
        <p:blipFill>
          <a:blip r:embed="rId2"/>
          <a:stretch>
            <a:fillRect/>
          </a:stretch>
        </p:blipFill>
        <p:spPr>
          <a:xfrm>
            <a:off x="0" y="0"/>
            <a:ext cx="9144000" cy="5143500"/>
          </a:xfrm>
          <a:prstGeom prst="rect">
            <a:avLst/>
          </a:prstGeom>
        </p:spPr>
      </p:pic>
      <p:sp>
        <p:nvSpPr>
          <p:cNvPr id="4" name="3 Luna"/>
          <p:cNvSpPr/>
          <p:nvPr/>
        </p:nvSpPr>
        <p:spPr>
          <a:xfrm>
            <a:off x="1529390" y="0"/>
            <a:ext cx="2899733" cy="5143500"/>
          </a:xfrm>
          <a:prstGeom prst="moon">
            <a:avLst>
              <a:gd name="adj" fmla="val 3515"/>
            </a:avLst>
          </a:prstGeom>
          <a:blipFill>
            <a:blip r:embed="rId3">
              <a:duotone>
                <a:prstClr val="black"/>
                <a:srgbClr val="FF660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5081808" y="0"/>
            <a:ext cx="2776340" cy="5143500"/>
          </a:xfrm>
          <a:prstGeom prst="moon">
            <a:avLst>
              <a:gd name="adj" fmla="val 3973"/>
            </a:avLst>
          </a:prstGeom>
          <a:blipFill>
            <a:blip r:embed="rId3">
              <a:duotone>
                <a:prstClr val="black"/>
                <a:srgbClr val="FF660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919052" y="0"/>
            <a:ext cx="2652948" cy="5143500"/>
          </a:xfrm>
          <a:prstGeom prst="moon">
            <a:avLst>
              <a:gd name="adj" fmla="val 4988"/>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971402" y="0"/>
            <a:ext cx="2529555" cy="5143500"/>
          </a:xfrm>
          <a:prstGeom prst="moon">
            <a:avLst>
              <a:gd name="adj" fmla="val 3950"/>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289230" y="0"/>
            <a:ext cx="2282769" cy="5143500"/>
          </a:xfrm>
          <a:prstGeom prst="moon">
            <a:avLst>
              <a:gd name="adj" fmla="val 4835"/>
            </a:avLst>
          </a:prstGeom>
          <a:blipFill>
            <a:blip r:embed="rId3">
              <a:duotone>
                <a:prstClr val="black"/>
                <a:srgbClr val="FF660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4789560" y="0"/>
            <a:ext cx="2282769" cy="5143500"/>
          </a:xfrm>
          <a:prstGeom prst="moon">
            <a:avLst>
              <a:gd name="adj" fmla="val 4619"/>
            </a:avLst>
          </a:prstGeom>
          <a:blipFill>
            <a:blip r:embed="rId3">
              <a:duotone>
                <a:prstClr val="black"/>
                <a:srgbClr val="FF660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678892" y="0"/>
            <a:ext cx="2035983" cy="5143500"/>
          </a:xfrm>
          <a:prstGeom prst="moon">
            <a:avLst>
              <a:gd name="adj" fmla="val 4926"/>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617460" y="0"/>
            <a:ext cx="2097679" cy="5143500"/>
          </a:xfrm>
          <a:prstGeom prst="moon">
            <a:avLst>
              <a:gd name="adj" fmla="val 4250"/>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3101026" y="0"/>
            <a:ext cx="1542411" cy="5143500"/>
          </a:xfrm>
          <a:prstGeom prst="moon">
            <a:avLst>
              <a:gd name="adj" fmla="val 6076"/>
            </a:avLst>
          </a:prstGeom>
          <a:blipFill>
            <a:blip r:embed="rId3">
              <a:duotone>
                <a:prstClr val="black"/>
                <a:srgbClr val="FF660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4630448" y="0"/>
            <a:ext cx="1727501" cy="5143500"/>
          </a:xfrm>
          <a:prstGeom prst="moon">
            <a:avLst>
              <a:gd name="adj" fmla="val 6430"/>
            </a:avLst>
          </a:prstGeom>
          <a:blipFill>
            <a:blip r:embed="rId3">
              <a:duotone>
                <a:prstClr val="black"/>
                <a:srgbClr val="FF660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3428992" y="0"/>
            <a:ext cx="1357322" cy="5143500"/>
          </a:xfrm>
          <a:prstGeom prst="moon">
            <a:avLst>
              <a:gd name="adj" fmla="val 7601"/>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4520044" y="0"/>
            <a:ext cx="1480715" cy="5143500"/>
          </a:xfrm>
          <a:prstGeom prst="moon">
            <a:avLst>
              <a:gd name="adj" fmla="val 6035"/>
            </a:avLst>
          </a:prstGeom>
          <a:blipFill>
            <a:blip r:embed="rId3">
              <a:duotone>
                <a:prstClr val="black"/>
                <a:srgbClr val="00B05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xit" presetSubtype="8" fill="hold" grpId="1" nodeType="withEffect">
                                  <p:stCondLst>
                                    <p:cond delay="0"/>
                                  </p:stCondLst>
                                  <p:childTnLst>
                                    <p:anim calcmode="lin" valueType="num">
                                      <p:cBhvr additive="base">
                                        <p:cTn id="20" dur="2000"/>
                                        <p:tgtEl>
                                          <p:spTgt spid="9"/>
                                        </p:tgtEl>
                                        <p:attrNameLst>
                                          <p:attrName>ppt_x</p:attrName>
                                        </p:attrNameLst>
                                      </p:cBhvr>
                                      <p:tavLst>
                                        <p:tav tm="0">
                                          <p:val>
                                            <p:strVal val="ppt_x"/>
                                          </p:val>
                                        </p:tav>
                                        <p:tav tm="100000">
                                          <p:val>
                                            <p:strVal val="0-ppt_w/2"/>
                                          </p:val>
                                        </p:tav>
                                      </p:tavLst>
                                    </p:anim>
                                    <p:anim calcmode="lin" valueType="num">
                                      <p:cBhvr additive="base">
                                        <p:cTn id="21" dur="2000"/>
                                        <p:tgtEl>
                                          <p:spTgt spid="9"/>
                                        </p:tgtEl>
                                        <p:attrNameLst>
                                          <p:attrName>ppt_y</p:attrName>
                                        </p:attrNameLst>
                                      </p:cBhvr>
                                      <p:tavLst>
                                        <p:tav tm="0">
                                          <p:val>
                                            <p:strVal val="ppt_y"/>
                                          </p:val>
                                        </p:tav>
                                        <p:tav tm="100000">
                                          <p:val>
                                            <p:strVal val="ppt_y"/>
                                          </p:val>
                                        </p:tav>
                                      </p:tavLst>
                                    </p:anim>
                                    <p:set>
                                      <p:cBhvr>
                                        <p:cTn id="22" dur="1" fill="hold">
                                          <p:stCondLst>
                                            <p:cond delay="1999"/>
                                          </p:stCondLst>
                                        </p:cTn>
                                        <p:tgtEl>
                                          <p:spTgt spid="9"/>
                                        </p:tgtEl>
                                        <p:attrNameLst>
                                          <p:attrName>style.visibility</p:attrName>
                                        </p:attrNameLst>
                                      </p:cBhvr>
                                      <p:to>
                                        <p:strVal val="hidden"/>
                                      </p:to>
                                    </p:set>
                                  </p:childTnLst>
                                </p:cTn>
                              </p:par>
                              <p:par>
                                <p:cTn id="23" presetID="2" presetClass="entr" presetSubtype="1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0-#ppt_w/2"/>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1+#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1+#ppt_w/2"/>
                                          </p:val>
                                        </p:tav>
                                        <p:tav tm="100000">
                                          <p:val>
                                            <p:strVal val="#ppt_x"/>
                                          </p:val>
                                        </p:tav>
                                      </p:tavLst>
                                    </p:anim>
                                    <p:anim calcmode="lin" valueType="num">
                                      <p:cBhvr additive="base">
                                        <p:cTn id="50" dur="2000" fill="hold"/>
                                        <p:tgtEl>
                                          <p:spTgt spid="11"/>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1+#ppt_w/2"/>
                                          </p:val>
                                        </p:tav>
                                        <p:tav tm="100000">
                                          <p:val>
                                            <p:strVal val="#ppt_x"/>
                                          </p:val>
                                        </p:tav>
                                      </p:tavLst>
                                    </p:anim>
                                    <p:anim calcmode="lin" valueType="num">
                                      <p:cBhvr additive="base">
                                        <p:cTn id="54" dur="2000" fill="hold"/>
                                        <p:tgtEl>
                                          <p:spTgt spid="13"/>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childTnLst>
                          </p:cTn>
                        </p:par>
                        <p:par>
                          <p:cTn id="59" fill="hold">
                            <p:stCondLst>
                              <p:cond delay="2000"/>
                            </p:stCondLst>
                            <p:childTnLst>
                              <p:par>
                                <p:cTn id="60" presetID="2" presetClass="exit" presetSubtype="2" fill="hold" grpId="1" nodeType="afterEffect">
                                  <p:stCondLst>
                                    <p:cond delay="0"/>
                                  </p:stCondLst>
                                  <p:childTnLst>
                                    <p:anim calcmode="lin" valueType="num">
                                      <p:cBhvr additive="base">
                                        <p:cTn id="61" dur="2000"/>
                                        <p:tgtEl>
                                          <p:spTgt spid="4"/>
                                        </p:tgtEl>
                                        <p:attrNameLst>
                                          <p:attrName>ppt_x</p:attrName>
                                        </p:attrNameLst>
                                      </p:cBhvr>
                                      <p:tavLst>
                                        <p:tav tm="0">
                                          <p:val>
                                            <p:strVal val="ppt_x"/>
                                          </p:val>
                                        </p:tav>
                                        <p:tav tm="100000">
                                          <p:val>
                                            <p:strVal val="1+ppt_w/2"/>
                                          </p:val>
                                        </p:tav>
                                      </p:tavLst>
                                    </p:anim>
                                    <p:anim calcmode="lin" valueType="num">
                                      <p:cBhvr additive="base">
                                        <p:cTn id="62" dur="2000"/>
                                        <p:tgtEl>
                                          <p:spTgt spid="4"/>
                                        </p:tgtEl>
                                        <p:attrNameLst>
                                          <p:attrName>ppt_y</p:attrName>
                                        </p:attrNameLst>
                                      </p:cBhvr>
                                      <p:tavLst>
                                        <p:tav tm="0">
                                          <p:val>
                                            <p:strVal val="ppt_y"/>
                                          </p:val>
                                        </p:tav>
                                        <p:tav tm="100000">
                                          <p:val>
                                            <p:strVal val="ppt_y"/>
                                          </p:val>
                                        </p:tav>
                                      </p:tavLst>
                                    </p:anim>
                                    <p:set>
                                      <p:cBhvr>
                                        <p:cTn id="63" dur="1" fill="hold">
                                          <p:stCondLst>
                                            <p:cond delay="1999"/>
                                          </p:stCondLst>
                                        </p:cTn>
                                        <p:tgtEl>
                                          <p:spTgt spid="4"/>
                                        </p:tgtEl>
                                        <p:attrNameLst>
                                          <p:attrName>style.visibility</p:attrName>
                                        </p:attrNameLst>
                                      </p:cBhvr>
                                      <p:to>
                                        <p:strVal val="hidden"/>
                                      </p:to>
                                    </p:set>
                                  </p:childTnLst>
                                </p:cTn>
                              </p:par>
                              <p:par>
                                <p:cTn id="64" presetID="2" presetClass="exit" presetSubtype="2" fill="hold" grpId="1"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1+ppt_w/2"/>
                                          </p:val>
                                        </p:tav>
                                      </p:tavLst>
                                    </p:anim>
                                    <p:anim calcmode="lin" valueType="num">
                                      <p:cBhvr additive="base">
                                        <p:cTn id="66" dur="2000"/>
                                        <p:tgtEl>
                                          <p:spTgt spid="6"/>
                                        </p:tgtEl>
                                        <p:attrNameLst>
                                          <p:attrName>ppt_y</p:attrName>
                                        </p:attrNameLst>
                                      </p:cBhvr>
                                      <p:tavLst>
                                        <p:tav tm="0">
                                          <p:val>
                                            <p:strVal val="ppt_y"/>
                                          </p:val>
                                        </p:tav>
                                        <p:tav tm="100000">
                                          <p:val>
                                            <p:strVal val="ppt_y"/>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2" fill="hold" grpId="1" nodeType="withEffect">
                                  <p:stCondLst>
                                    <p:cond delay="0"/>
                                  </p:stCondLst>
                                  <p:childTnLst>
                                    <p:anim calcmode="lin" valueType="num">
                                      <p:cBhvr additive="base">
                                        <p:cTn id="69" dur="2000"/>
                                        <p:tgtEl>
                                          <p:spTgt spid="8"/>
                                        </p:tgtEl>
                                        <p:attrNameLst>
                                          <p:attrName>ppt_x</p:attrName>
                                        </p:attrNameLst>
                                      </p:cBhvr>
                                      <p:tavLst>
                                        <p:tav tm="0">
                                          <p:val>
                                            <p:strVal val="ppt_x"/>
                                          </p:val>
                                        </p:tav>
                                        <p:tav tm="100000">
                                          <p:val>
                                            <p:strVal val="1+ppt_w/2"/>
                                          </p:val>
                                        </p:tav>
                                      </p:tavLst>
                                    </p:anim>
                                    <p:anim calcmode="lin" valueType="num">
                                      <p:cBhvr additive="base">
                                        <p:cTn id="70" dur="2000"/>
                                        <p:tgtEl>
                                          <p:spTgt spid="8"/>
                                        </p:tgtEl>
                                        <p:attrNameLst>
                                          <p:attrName>ppt_y</p:attrName>
                                        </p:attrNameLst>
                                      </p:cBhvr>
                                      <p:tavLst>
                                        <p:tav tm="0">
                                          <p:val>
                                            <p:strVal val="ppt_y"/>
                                          </p:val>
                                        </p:tav>
                                        <p:tav tm="100000">
                                          <p:val>
                                            <p:strVal val="ppt_y"/>
                                          </p:val>
                                        </p:tav>
                                      </p:tavLst>
                                    </p:anim>
                                    <p:set>
                                      <p:cBhvr>
                                        <p:cTn id="71" dur="1" fill="hold">
                                          <p:stCondLst>
                                            <p:cond delay="1999"/>
                                          </p:stCondLst>
                                        </p:cTn>
                                        <p:tgtEl>
                                          <p:spTgt spid="8"/>
                                        </p:tgtEl>
                                        <p:attrNameLst>
                                          <p:attrName>style.visibility</p:attrName>
                                        </p:attrNameLst>
                                      </p:cBhvr>
                                      <p:to>
                                        <p:strVal val="hidden"/>
                                      </p:to>
                                    </p:set>
                                  </p:childTnLst>
                                </p:cTn>
                              </p:par>
                              <p:par>
                                <p:cTn id="72" presetID="2" presetClass="exit" presetSubtype="2" fill="hold" grpId="1" nodeType="withEffect">
                                  <p:stCondLst>
                                    <p:cond delay="0"/>
                                  </p:stCondLst>
                                  <p:childTnLst>
                                    <p:anim calcmode="lin" valueType="num">
                                      <p:cBhvr additive="base">
                                        <p:cTn id="73" dur="2000"/>
                                        <p:tgtEl>
                                          <p:spTgt spid="10"/>
                                        </p:tgtEl>
                                        <p:attrNameLst>
                                          <p:attrName>ppt_x</p:attrName>
                                        </p:attrNameLst>
                                      </p:cBhvr>
                                      <p:tavLst>
                                        <p:tav tm="0">
                                          <p:val>
                                            <p:strVal val="ppt_x"/>
                                          </p:val>
                                        </p:tav>
                                        <p:tav tm="100000">
                                          <p:val>
                                            <p:strVal val="1+ppt_w/2"/>
                                          </p:val>
                                        </p:tav>
                                      </p:tavLst>
                                    </p:anim>
                                    <p:anim calcmode="lin" valueType="num">
                                      <p:cBhvr additive="base">
                                        <p:cTn id="74" dur="2000"/>
                                        <p:tgtEl>
                                          <p:spTgt spid="10"/>
                                        </p:tgtEl>
                                        <p:attrNameLst>
                                          <p:attrName>ppt_y</p:attrName>
                                        </p:attrNameLst>
                                      </p:cBhvr>
                                      <p:tavLst>
                                        <p:tav tm="0">
                                          <p:val>
                                            <p:strVal val="ppt_y"/>
                                          </p:val>
                                        </p:tav>
                                        <p:tav tm="100000">
                                          <p:val>
                                            <p:strVal val="ppt_y"/>
                                          </p:val>
                                        </p:tav>
                                      </p:tavLst>
                                    </p:anim>
                                    <p:set>
                                      <p:cBhvr>
                                        <p:cTn id="75" dur="1" fill="hold">
                                          <p:stCondLst>
                                            <p:cond delay="1999"/>
                                          </p:stCondLst>
                                        </p:cTn>
                                        <p:tgtEl>
                                          <p:spTgt spid="10"/>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2000"/>
                                        <p:tgtEl>
                                          <p:spTgt spid="12"/>
                                        </p:tgtEl>
                                        <p:attrNameLst>
                                          <p:attrName>ppt_x</p:attrName>
                                        </p:attrNameLst>
                                      </p:cBhvr>
                                      <p:tavLst>
                                        <p:tav tm="0">
                                          <p:val>
                                            <p:strVal val="ppt_x"/>
                                          </p:val>
                                        </p:tav>
                                        <p:tav tm="100000">
                                          <p:val>
                                            <p:strVal val="1+ppt_w/2"/>
                                          </p:val>
                                        </p:tav>
                                      </p:tavLst>
                                    </p:anim>
                                    <p:anim calcmode="lin" valueType="num">
                                      <p:cBhvr additive="base">
                                        <p:cTn id="78" dur="2000"/>
                                        <p:tgtEl>
                                          <p:spTgt spid="12"/>
                                        </p:tgtEl>
                                        <p:attrNameLst>
                                          <p:attrName>ppt_y</p:attrName>
                                        </p:attrNameLst>
                                      </p:cBhvr>
                                      <p:tavLst>
                                        <p:tav tm="0">
                                          <p:val>
                                            <p:strVal val="ppt_y"/>
                                          </p:val>
                                        </p:tav>
                                        <p:tav tm="100000">
                                          <p:val>
                                            <p:strVal val="ppt_y"/>
                                          </p:val>
                                        </p:tav>
                                      </p:tavLst>
                                    </p:anim>
                                    <p:set>
                                      <p:cBhvr>
                                        <p:cTn id="79" dur="1" fill="hold">
                                          <p:stCondLst>
                                            <p:cond delay="1999"/>
                                          </p:stCondLst>
                                        </p:cTn>
                                        <p:tgtEl>
                                          <p:spTgt spid="12"/>
                                        </p:tgtEl>
                                        <p:attrNameLst>
                                          <p:attrName>style.visibility</p:attrName>
                                        </p:attrNameLst>
                                      </p:cBhvr>
                                      <p:to>
                                        <p:strVal val="hidden"/>
                                      </p:to>
                                    </p:set>
                                  </p:childTnLst>
                                </p:cTn>
                              </p:par>
                              <p:par>
                                <p:cTn id="80" presetID="2" presetClass="exit" presetSubtype="2" fill="hold" grpId="1" nodeType="withEffect">
                                  <p:stCondLst>
                                    <p:cond delay="0"/>
                                  </p:stCondLst>
                                  <p:childTnLst>
                                    <p:anim calcmode="lin" valueType="num">
                                      <p:cBhvr additive="base">
                                        <p:cTn id="81" dur="2000"/>
                                        <p:tgtEl>
                                          <p:spTgt spid="14"/>
                                        </p:tgtEl>
                                        <p:attrNameLst>
                                          <p:attrName>ppt_x</p:attrName>
                                        </p:attrNameLst>
                                      </p:cBhvr>
                                      <p:tavLst>
                                        <p:tav tm="0">
                                          <p:val>
                                            <p:strVal val="ppt_x"/>
                                          </p:val>
                                        </p:tav>
                                        <p:tav tm="100000">
                                          <p:val>
                                            <p:strVal val="1+ppt_w/2"/>
                                          </p:val>
                                        </p:tav>
                                      </p:tavLst>
                                    </p:anim>
                                    <p:anim calcmode="lin" valueType="num">
                                      <p:cBhvr additive="base">
                                        <p:cTn id="82" dur="2000"/>
                                        <p:tgtEl>
                                          <p:spTgt spid="14"/>
                                        </p:tgtEl>
                                        <p:attrNameLst>
                                          <p:attrName>ppt_y</p:attrName>
                                        </p:attrNameLst>
                                      </p:cBhvr>
                                      <p:tavLst>
                                        <p:tav tm="0">
                                          <p:val>
                                            <p:strVal val="ppt_y"/>
                                          </p:val>
                                        </p:tav>
                                        <p:tav tm="100000">
                                          <p:val>
                                            <p:strVal val="ppt_y"/>
                                          </p:val>
                                        </p:tav>
                                      </p:tavLst>
                                    </p:anim>
                                    <p:set>
                                      <p:cBhvr>
                                        <p:cTn id="83" dur="1" fill="hold">
                                          <p:stCondLst>
                                            <p:cond delay="1999"/>
                                          </p:stCondLst>
                                        </p:cTn>
                                        <p:tgtEl>
                                          <p:spTgt spid="14"/>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0-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3"/>
                                        </p:tgtEl>
                                        <p:attrNameLst>
                                          <p:attrName>ppt_x</p:attrName>
                                        </p:attrNameLst>
                                      </p:cBhvr>
                                      <p:tavLst>
                                        <p:tav tm="0">
                                          <p:val>
                                            <p:strVal val="ppt_x"/>
                                          </p:val>
                                        </p:tav>
                                        <p:tav tm="100000">
                                          <p:val>
                                            <p:strVal val="0-ppt_w/2"/>
                                          </p:val>
                                        </p:tav>
                                      </p:tavLst>
                                    </p:anim>
                                    <p:anim calcmode="lin" valueType="num">
                                      <p:cBhvr additive="base">
                                        <p:cTn id="98" dur="2000"/>
                                        <p:tgtEl>
                                          <p:spTgt spid="13"/>
                                        </p:tgtEl>
                                        <p:attrNameLst>
                                          <p:attrName>ppt_y</p:attrName>
                                        </p:attrNameLst>
                                      </p:cBhvr>
                                      <p:tavLst>
                                        <p:tav tm="0">
                                          <p:val>
                                            <p:strVal val="ppt_y"/>
                                          </p:val>
                                        </p:tav>
                                        <p:tav tm="100000">
                                          <p:val>
                                            <p:strVal val="ppt_y"/>
                                          </p:val>
                                        </p:tav>
                                      </p:tavLst>
                                    </p:anim>
                                    <p:set>
                                      <p:cBhvr>
                                        <p:cTn id="99" dur="1" fill="hold">
                                          <p:stCondLst>
                                            <p:cond delay="1999"/>
                                          </p:stCondLst>
                                        </p:cTn>
                                        <p:tgtEl>
                                          <p:spTgt spid="13"/>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0-ppt_w/2"/>
                                          </p:val>
                                        </p:tav>
                                      </p:tavLst>
                                    </p:anim>
                                    <p:anim calcmode="lin" valueType="num">
                                      <p:cBhvr additive="base">
                                        <p:cTn id="102" dur="2000"/>
                                        <p:tgtEl>
                                          <p:spTgt spid="15"/>
                                        </p:tgtEl>
                                        <p:attrNameLst>
                                          <p:attrName>ppt_y</p:attrName>
                                        </p:attrNameLst>
                                      </p:cBhvr>
                                      <p:tavLst>
                                        <p:tav tm="0">
                                          <p:val>
                                            <p:strVal val="ppt_y"/>
                                          </p:val>
                                        </p:tav>
                                        <p:tav tm="100000">
                                          <p:val>
                                            <p:strVal val="ppt_y"/>
                                          </p:val>
                                        </p:tav>
                                      </p:tavLst>
                                    </p:anim>
                                    <p:set>
                                      <p:cBhvr>
                                        <p:cTn id="103" dur="1" fill="hold">
                                          <p:stCondLst>
                                            <p:cond delay="1999"/>
                                          </p:stCondLst>
                                        </p:cTn>
                                        <p:tgtEl>
                                          <p:spTgt spid="15"/>
                                        </p:tgtEl>
                                        <p:attrNameLst>
                                          <p:attrName>style.visibility</p:attrName>
                                        </p:attrNameLst>
                                      </p:cBhvr>
                                      <p:to>
                                        <p:strVal val="hidden"/>
                                      </p:to>
                                    </p:set>
                                  </p:childTnLst>
                                </p:cTn>
                              </p:par>
                              <p:par>
                                <p:cTn id="104" presetID="17" presetClass="entr" presetSubtype="10" fill="hold"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ppt_w</p:attrName>
                                        </p:attrNameLst>
                                      </p:cBhvr>
                                      <p:tavLst>
                                        <p:tav tm="0">
                                          <p:val>
                                            <p:fltVal val="0"/>
                                          </p:val>
                                        </p:tav>
                                        <p:tav tm="100000">
                                          <p:val>
                                            <p:strVal val="#ppt_w"/>
                                          </p:val>
                                        </p:tav>
                                      </p:tavLst>
                                    </p:anim>
                                    <p:anim calcmode="lin" valueType="num">
                                      <p:cBhvr>
                                        <p:cTn id="10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C00000"/>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hutterstock-529626991_151603274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apecio"/>
          <p:cNvSpPr/>
          <p:nvPr/>
        </p:nvSpPr>
        <p:spPr>
          <a:xfrm rot="5400000">
            <a:off x="-2428891" y="2428892"/>
            <a:ext cx="5000660"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apecio"/>
          <p:cNvSpPr/>
          <p:nvPr/>
        </p:nvSpPr>
        <p:spPr>
          <a:xfrm rot="16200000">
            <a:off x="6572233" y="2500330"/>
            <a:ext cx="5000660"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5400000">
            <a:off x="-2071701" y="2428892"/>
            <a:ext cx="4857784"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16200000">
            <a:off x="6357919" y="2500330"/>
            <a:ext cx="4857784"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16200000" flipV="1">
            <a:off x="6143605" y="2500330"/>
            <a:ext cx="4714908"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a:off x="-1714511" y="2428892"/>
            <a:ext cx="4714908"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rot="5400000">
            <a:off x="-1357321" y="2428892"/>
            <a:ext cx="4572032"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rot="16200000">
            <a:off x="5929291" y="2500330"/>
            <a:ext cx="4572032"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5400000">
            <a:off x="-995637" y="2424430"/>
            <a:ext cx="4420199" cy="142844"/>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5400000" flipV="1">
            <a:off x="-648523" y="2434475"/>
            <a:ext cx="4297444"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rot="5400000">
            <a:off x="-285751" y="2428893"/>
            <a:ext cx="4143403"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apecio"/>
          <p:cNvSpPr/>
          <p:nvPr/>
        </p:nvSpPr>
        <p:spPr>
          <a:xfrm rot="5400000">
            <a:off x="1" y="2428892"/>
            <a:ext cx="4000528"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rot="5400000">
            <a:off x="285753" y="2428892"/>
            <a:ext cx="3857652"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16200000">
            <a:off x="5714978" y="2500331"/>
            <a:ext cx="4429156" cy="142874"/>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apecio"/>
          <p:cNvSpPr/>
          <p:nvPr/>
        </p:nvSpPr>
        <p:spPr>
          <a:xfrm rot="16200000">
            <a:off x="5511170" y="2489824"/>
            <a:ext cx="4265269"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apecio"/>
          <p:cNvSpPr/>
          <p:nvPr/>
        </p:nvSpPr>
        <p:spPr>
          <a:xfrm rot="16200000">
            <a:off x="5214911" y="2500330"/>
            <a:ext cx="4143404"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apecio"/>
          <p:cNvSpPr/>
          <p:nvPr/>
        </p:nvSpPr>
        <p:spPr>
          <a:xfrm rot="16200000">
            <a:off x="5072069" y="2500330"/>
            <a:ext cx="4000527"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apecio"/>
          <p:cNvSpPr/>
          <p:nvPr/>
        </p:nvSpPr>
        <p:spPr>
          <a:xfrm rot="16200000">
            <a:off x="4867176" y="2490875"/>
            <a:ext cx="3838742"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apecio"/>
          <p:cNvSpPr/>
          <p:nvPr/>
        </p:nvSpPr>
        <p:spPr>
          <a:xfrm rot="5400000">
            <a:off x="571505" y="2428892"/>
            <a:ext cx="3714776"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apecio"/>
          <p:cNvSpPr/>
          <p:nvPr/>
        </p:nvSpPr>
        <p:spPr>
          <a:xfrm rot="5400000">
            <a:off x="821538" y="2393173"/>
            <a:ext cx="3643338"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apecio"/>
          <p:cNvSpPr/>
          <p:nvPr/>
        </p:nvSpPr>
        <p:spPr>
          <a:xfrm rot="5400000">
            <a:off x="1071572" y="2428892"/>
            <a:ext cx="3571897"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apecio"/>
          <p:cNvSpPr/>
          <p:nvPr/>
        </p:nvSpPr>
        <p:spPr>
          <a:xfrm rot="5400000">
            <a:off x="1357323" y="2428892"/>
            <a:ext cx="3429024"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apecio"/>
          <p:cNvSpPr/>
          <p:nvPr/>
        </p:nvSpPr>
        <p:spPr>
          <a:xfrm rot="5400000">
            <a:off x="1607308" y="2393189"/>
            <a:ext cx="3357586" cy="142844"/>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apecio"/>
          <p:cNvSpPr/>
          <p:nvPr/>
        </p:nvSpPr>
        <p:spPr>
          <a:xfrm rot="5400000">
            <a:off x="1893093" y="2393193"/>
            <a:ext cx="3214708" cy="142844"/>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apecio"/>
          <p:cNvSpPr/>
          <p:nvPr/>
        </p:nvSpPr>
        <p:spPr>
          <a:xfrm rot="5400000">
            <a:off x="2178844" y="2393189"/>
            <a:ext cx="3071834" cy="142844"/>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apecio"/>
          <p:cNvSpPr/>
          <p:nvPr/>
        </p:nvSpPr>
        <p:spPr>
          <a:xfrm rot="16200000">
            <a:off x="4643408" y="2500331"/>
            <a:ext cx="3714776" cy="142874"/>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apecio"/>
          <p:cNvSpPr/>
          <p:nvPr/>
        </p:nvSpPr>
        <p:spPr>
          <a:xfrm rot="16200000">
            <a:off x="4429093" y="2500327"/>
            <a:ext cx="3571899" cy="142877"/>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apecio"/>
          <p:cNvSpPr/>
          <p:nvPr/>
        </p:nvSpPr>
        <p:spPr>
          <a:xfrm rot="16200000">
            <a:off x="4214780" y="2500328"/>
            <a:ext cx="3429024" cy="142879"/>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apecio"/>
          <p:cNvSpPr/>
          <p:nvPr/>
        </p:nvSpPr>
        <p:spPr>
          <a:xfrm rot="16200000">
            <a:off x="3964780" y="2464609"/>
            <a:ext cx="3357583" cy="142877"/>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apecio"/>
          <p:cNvSpPr/>
          <p:nvPr/>
        </p:nvSpPr>
        <p:spPr>
          <a:xfrm rot="16200000">
            <a:off x="3821902" y="2464611"/>
            <a:ext cx="3214710"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apecio"/>
          <p:cNvSpPr/>
          <p:nvPr/>
        </p:nvSpPr>
        <p:spPr>
          <a:xfrm rot="16200000">
            <a:off x="3679027" y="2464609"/>
            <a:ext cx="3071833"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apecio"/>
          <p:cNvSpPr/>
          <p:nvPr/>
        </p:nvSpPr>
        <p:spPr>
          <a:xfrm rot="16200000">
            <a:off x="3536150" y="2393173"/>
            <a:ext cx="2928958" cy="142876"/>
          </a:xfrm>
          <a:prstGeom prst="trapezoid">
            <a:avLst/>
          </a:prstGeom>
          <a:blipFill>
            <a:blip r:embed="rId3">
              <a:duotone>
                <a:prstClr val="black"/>
                <a:srgbClr val="66FF33">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1+#ppt_w/2"/>
                                          </p:val>
                                        </p:tav>
                                        <p:tav tm="100000">
                                          <p:val>
                                            <p:strVal val="#ppt_x"/>
                                          </p:val>
                                        </p:tav>
                                      </p:tavLst>
                                    </p:anim>
                                    <p:anim calcmode="lin" valueType="num">
                                      <p:cBhvr additive="base">
                                        <p:cTn id="34" dur="2000" fill="hold"/>
                                        <p:tgtEl>
                                          <p:spTgt spid="14"/>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1+#ppt_w/2"/>
                                          </p:val>
                                        </p:tav>
                                        <p:tav tm="100000">
                                          <p:val>
                                            <p:strVal val="#ppt_x"/>
                                          </p:val>
                                        </p:tav>
                                      </p:tavLst>
                                    </p:anim>
                                    <p:anim calcmode="lin" valueType="num">
                                      <p:cBhvr additive="base">
                                        <p:cTn id="38" dur="2000" fill="hold"/>
                                        <p:tgtEl>
                                          <p:spTgt spid="15"/>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1+#ppt_w/2"/>
                                          </p:val>
                                        </p:tav>
                                        <p:tav tm="100000">
                                          <p:val>
                                            <p:strVal val="#ppt_x"/>
                                          </p:val>
                                        </p:tav>
                                      </p:tavLst>
                                    </p:anim>
                                    <p:anim calcmode="lin" valueType="num">
                                      <p:cBhvr additive="base">
                                        <p:cTn id="42" dur="2000" fill="hold"/>
                                        <p:tgtEl>
                                          <p:spTgt spid="16"/>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1+#ppt_w/2"/>
                                          </p:val>
                                        </p:tav>
                                        <p:tav tm="100000">
                                          <p:val>
                                            <p:strVal val="#ppt_x"/>
                                          </p:val>
                                        </p:tav>
                                      </p:tavLst>
                                    </p:anim>
                                    <p:anim calcmode="lin" valueType="num">
                                      <p:cBhvr additive="base">
                                        <p:cTn id="54" dur="2000" fill="hold"/>
                                        <p:tgtEl>
                                          <p:spTgt spid="2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1+#ppt_w/2"/>
                                          </p:val>
                                        </p:tav>
                                        <p:tav tm="100000">
                                          <p:val>
                                            <p:strVal val="#ppt_x"/>
                                          </p:val>
                                        </p:tav>
                                      </p:tavLst>
                                    </p:anim>
                                    <p:anim calcmode="lin" valueType="num">
                                      <p:cBhvr additive="base">
                                        <p:cTn id="58" dur="2000" fill="hold"/>
                                        <p:tgtEl>
                                          <p:spTgt spid="2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1+#ppt_w/2"/>
                                          </p:val>
                                        </p:tav>
                                        <p:tav tm="100000">
                                          <p:val>
                                            <p:strVal val="#ppt_x"/>
                                          </p:val>
                                        </p:tav>
                                      </p:tavLst>
                                    </p:anim>
                                    <p:anim calcmode="lin" valueType="num">
                                      <p:cBhvr additive="base">
                                        <p:cTn id="62" dur="2000" fill="hold"/>
                                        <p:tgtEl>
                                          <p:spTgt spid="2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2000" fill="hold"/>
                                        <p:tgtEl>
                                          <p:spTgt spid="27"/>
                                        </p:tgtEl>
                                        <p:attrNameLst>
                                          <p:attrName>ppt_x</p:attrName>
                                        </p:attrNameLst>
                                      </p:cBhvr>
                                      <p:tavLst>
                                        <p:tav tm="0">
                                          <p:val>
                                            <p:strVal val="1+#ppt_w/2"/>
                                          </p:val>
                                        </p:tav>
                                        <p:tav tm="100000">
                                          <p:val>
                                            <p:strVal val="#ppt_x"/>
                                          </p:val>
                                        </p:tav>
                                      </p:tavLst>
                                    </p:anim>
                                    <p:anim calcmode="lin" valueType="num">
                                      <p:cBhvr additive="base">
                                        <p:cTn id="66" dur="2000" fill="hold"/>
                                        <p:tgtEl>
                                          <p:spTgt spid="2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2000" fill="hold"/>
                                        <p:tgtEl>
                                          <p:spTgt spid="28"/>
                                        </p:tgtEl>
                                        <p:attrNameLst>
                                          <p:attrName>ppt_x</p:attrName>
                                        </p:attrNameLst>
                                      </p:cBhvr>
                                      <p:tavLst>
                                        <p:tav tm="0">
                                          <p:val>
                                            <p:strVal val="1+#ppt_w/2"/>
                                          </p:val>
                                        </p:tav>
                                        <p:tav tm="100000">
                                          <p:val>
                                            <p:strVal val="#ppt_x"/>
                                          </p:val>
                                        </p:tav>
                                      </p:tavLst>
                                    </p:anim>
                                    <p:anim calcmode="lin" valueType="num">
                                      <p:cBhvr additive="base">
                                        <p:cTn id="70" dur="2000" fill="hold"/>
                                        <p:tgtEl>
                                          <p:spTgt spid="2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2000" fill="hold"/>
                                        <p:tgtEl>
                                          <p:spTgt spid="8"/>
                                        </p:tgtEl>
                                        <p:attrNameLst>
                                          <p:attrName>ppt_x</p:attrName>
                                        </p:attrNameLst>
                                      </p:cBhvr>
                                      <p:tavLst>
                                        <p:tav tm="0">
                                          <p:val>
                                            <p:strVal val="0-#ppt_w/2"/>
                                          </p:val>
                                        </p:tav>
                                        <p:tav tm="100000">
                                          <p:val>
                                            <p:strVal val="#ppt_x"/>
                                          </p:val>
                                        </p:tav>
                                      </p:tavLst>
                                    </p:anim>
                                    <p:anim calcmode="lin" valueType="num">
                                      <p:cBhvr additive="base">
                                        <p:cTn id="82" dur="2000" fill="hold"/>
                                        <p:tgtEl>
                                          <p:spTgt spid="8"/>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0-#ppt_w/2"/>
                                          </p:val>
                                        </p:tav>
                                        <p:tav tm="100000">
                                          <p:val>
                                            <p:strVal val="#ppt_x"/>
                                          </p:val>
                                        </p:tav>
                                      </p:tavLst>
                                    </p:anim>
                                    <p:anim calcmode="lin" valueType="num">
                                      <p:cBhvr additive="base">
                                        <p:cTn id="90" dur="2000" fill="hold"/>
                                        <p:tgtEl>
                                          <p:spTgt spid="17"/>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0-#ppt_w/2"/>
                                          </p:val>
                                        </p:tav>
                                        <p:tav tm="100000">
                                          <p:val>
                                            <p:strVal val="#ppt_x"/>
                                          </p:val>
                                        </p:tav>
                                      </p:tavLst>
                                    </p:anim>
                                    <p:anim calcmode="lin" valueType="num">
                                      <p:cBhvr additive="base">
                                        <p:cTn id="94" dur="2000" fill="hold"/>
                                        <p:tgtEl>
                                          <p:spTgt spid="18"/>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0-#ppt_w/2"/>
                                          </p:val>
                                        </p:tav>
                                        <p:tav tm="100000">
                                          <p:val>
                                            <p:strVal val="#ppt_x"/>
                                          </p:val>
                                        </p:tav>
                                      </p:tavLst>
                                    </p:anim>
                                    <p:anim calcmode="lin" valueType="num">
                                      <p:cBhvr additive="base">
                                        <p:cTn id="98" dur="2000" fill="hold"/>
                                        <p:tgtEl>
                                          <p:spTgt spid="19"/>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2000" fill="hold"/>
                                        <p:tgtEl>
                                          <p:spTgt spid="20"/>
                                        </p:tgtEl>
                                        <p:attrNameLst>
                                          <p:attrName>ppt_x</p:attrName>
                                        </p:attrNameLst>
                                      </p:cBhvr>
                                      <p:tavLst>
                                        <p:tav tm="0">
                                          <p:val>
                                            <p:strVal val="0-#ppt_w/2"/>
                                          </p:val>
                                        </p:tav>
                                        <p:tav tm="100000">
                                          <p:val>
                                            <p:strVal val="#ppt_x"/>
                                          </p:val>
                                        </p:tav>
                                      </p:tavLst>
                                    </p:anim>
                                    <p:anim calcmode="lin" valueType="num">
                                      <p:cBhvr additive="base">
                                        <p:cTn id="102" dur="2000" fill="hold"/>
                                        <p:tgtEl>
                                          <p:spTgt spid="20"/>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2000" fill="hold"/>
                                        <p:tgtEl>
                                          <p:spTgt spid="21"/>
                                        </p:tgtEl>
                                        <p:attrNameLst>
                                          <p:attrName>ppt_x</p:attrName>
                                        </p:attrNameLst>
                                      </p:cBhvr>
                                      <p:tavLst>
                                        <p:tav tm="0">
                                          <p:val>
                                            <p:strVal val="0-#ppt_w/2"/>
                                          </p:val>
                                        </p:tav>
                                        <p:tav tm="100000">
                                          <p:val>
                                            <p:strVal val="#ppt_x"/>
                                          </p:val>
                                        </p:tav>
                                      </p:tavLst>
                                    </p:anim>
                                    <p:anim calcmode="lin" valueType="num">
                                      <p:cBhvr additive="base">
                                        <p:cTn id="106" dur="2000" fill="hold"/>
                                        <p:tgtEl>
                                          <p:spTgt spid="21"/>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ppt_y"/>
                                          </p:val>
                                        </p:tav>
                                        <p:tav tm="100000">
                                          <p:val>
                                            <p:strVal val="#ppt_y"/>
                                          </p:val>
                                        </p:tav>
                                      </p:tavLst>
                                    </p:anim>
                                  </p:childTnLst>
                                </p:cTn>
                              </p:par>
                              <p:par>
                                <p:cTn id="123" presetID="2" presetClass="entr" presetSubtype="8"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ppt_y"/>
                                          </p:val>
                                        </p:tav>
                                        <p:tav tm="100000">
                                          <p:val>
                                            <p:strVal val="#ppt_y"/>
                                          </p:val>
                                        </p:tav>
                                      </p:tavLst>
                                    </p:anim>
                                  </p:childTnLst>
                                </p:cTn>
                              </p:par>
                              <p:par>
                                <p:cTn id="127" presetID="2" presetClass="entr" presetSubtype="8"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0-#ppt_w/2"/>
                                          </p:val>
                                        </p:tav>
                                        <p:tav tm="100000">
                                          <p:val>
                                            <p:strVal val="#ppt_x"/>
                                          </p:val>
                                        </p:tav>
                                      </p:tavLst>
                                    </p:anim>
                                    <p:anim calcmode="lin" valueType="num">
                                      <p:cBhvr additive="base">
                                        <p:cTn id="130" dur="2000" fill="hold"/>
                                        <p:tgtEl>
                                          <p:spTgt spid="34"/>
                                        </p:tgtEl>
                                        <p:attrNameLst>
                                          <p:attrName>ppt_y</p:attrName>
                                        </p:attrNameLst>
                                      </p:cBhvr>
                                      <p:tavLst>
                                        <p:tav tm="0">
                                          <p:val>
                                            <p:strVal val="#ppt_y"/>
                                          </p:val>
                                        </p:tav>
                                        <p:tav tm="100000">
                                          <p:val>
                                            <p:strVal val="#ppt_y"/>
                                          </p:val>
                                        </p:tav>
                                      </p:tavLst>
                                    </p:anim>
                                  </p:childTnLst>
                                </p:cTn>
                              </p:par>
                              <p:par>
                                <p:cTn id="131" presetID="2" presetClass="entr" presetSubtype="8"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0-#ppt_w/2"/>
                                          </p:val>
                                        </p:tav>
                                        <p:tav tm="100000">
                                          <p:val>
                                            <p:strVal val="#ppt_x"/>
                                          </p:val>
                                        </p:tav>
                                      </p:tavLst>
                                    </p:anim>
                                    <p:anim calcmode="lin" valueType="num">
                                      <p:cBhvr additive="base">
                                        <p:cTn id="134" dur="2000" fill="hold"/>
                                        <p:tgtEl>
                                          <p:spTgt spid="35"/>
                                        </p:tgtEl>
                                        <p:attrNameLst>
                                          <p:attrName>ppt_y</p:attrName>
                                        </p:attrNameLst>
                                      </p:cBhvr>
                                      <p:tavLst>
                                        <p:tav tm="0">
                                          <p:val>
                                            <p:strVal val="#ppt_y"/>
                                          </p:val>
                                        </p:tav>
                                        <p:tav tm="100000">
                                          <p:val>
                                            <p:strVal val="#ppt_y"/>
                                          </p:val>
                                        </p:tav>
                                      </p:tavLst>
                                    </p:anim>
                                  </p:childTnLst>
                                </p:cTn>
                              </p:par>
                              <p:par>
                                <p:cTn id="135" presetID="5" presetClass="entr" presetSubtype="5" fill="hold" grpId="4" nodeType="withEffect">
                                  <p:stCondLst>
                                    <p:cond delay="0"/>
                                  </p:stCondLst>
                                  <p:childTnLst>
                                    <p:set>
                                      <p:cBhvr>
                                        <p:cTn id="136" dur="1" fill="hold">
                                          <p:stCondLst>
                                            <p:cond delay="0"/>
                                          </p:stCondLst>
                                        </p:cTn>
                                        <p:tgtEl>
                                          <p:spTgt spid="4"/>
                                        </p:tgtEl>
                                        <p:attrNameLst>
                                          <p:attrName>style.visibility</p:attrName>
                                        </p:attrNameLst>
                                      </p:cBhvr>
                                      <p:to>
                                        <p:strVal val="visible"/>
                                      </p:to>
                                    </p:set>
                                    <p:animEffect transition="in" filter="checkerboard(down)">
                                      <p:cBhvr>
                                        <p:cTn id="137" dur="2000"/>
                                        <p:tgtEl>
                                          <p:spTgt spid="4"/>
                                        </p:tgtEl>
                                      </p:cBhvr>
                                    </p:animEffect>
                                  </p:childTnLst>
                                </p:cTn>
                              </p:par>
                              <p:par>
                                <p:cTn id="138" presetID="5" presetClass="entr" presetSubtype="5" fill="hold" grpId="4" nodeType="withEffect">
                                  <p:stCondLst>
                                    <p:cond delay="0"/>
                                  </p:stCondLst>
                                  <p:childTnLst>
                                    <p:set>
                                      <p:cBhvr>
                                        <p:cTn id="139" dur="1" fill="hold">
                                          <p:stCondLst>
                                            <p:cond delay="0"/>
                                          </p:stCondLst>
                                        </p:cTn>
                                        <p:tgtEl>
                                          <p:spTgt spid="5"/>
                                        </p:tgtEl>
                                        <p:attrNameLst>
                                          <p:attrName>style.visibility</p:attrName>
                                        </p:attrNameLst>
                                      </p:cBhvr>
                                      <p:to>
                                        <p:strVal val="visible"/>
                                      </p:to>
                                    </p:set>
                                    <p:animEffect transition="in" filter="checkerboard(down)">
                                      <p:cBhvr>
                                        <p:cTn id="140" dur="2000"/>
                                        <p:tgtEl>
                                          <p:spTgt spid="5"/>
                                        </p:tgtEl>
                                      </p:cBhvr>
                                    </p:animEffect>
                                  </p:childTnLst>
                                </p:cTn>
                              </p:par>
                              <p:par>
                                <p:cTn id="141" presetID="5" presetClass="entr" presetSubtype="5" fill="hold" grpId="4" nodeType="withEffect">
                                  <p:stCondLst>
                                    <p:cond delay="0"/>
                                  </p:stCondLst>
                                  <p:childTnLst>
                                    <p:set>
                                      <p:cBhvr>
                                        <p:cTn id="142" dur="1" fill="hold">
                                          <p:stCondLst>
                                            <p:cond delay="0"/>
                                          </p:stCondLst>
                                        </p:cTn>
                                        <p:tgtEl>
                                          <p:spTgt spid="6"/>
                                        </p:tgtEl>
                                        <p:attrNameLst>
                                          <p:attrName>style.visibility</p:attrName>
                                        </p:attrNameLst>
                                      </p:cBhvr>
                                      <p:to>
                                        <p:strVal val="visible"/>
                                      </p:to>
                                    </p:set>
                                    <p:animEffect transition="in" filter="checkerboard(down)">
                                      <p:cBhvr>
                                        <p:cTn id="143" dur="2000"/>
                                        <p:tgtEl>
                                          <p:spTgt spid="6"/>
                                        </p:tgtEl>
                                      </p:cBhvr>
                                    </p:animEffect>
                                  </p:childTnLst>
                                </p:cTn>
                              </p:par>
                              <p:par>
                                <p:cTn id="144" presetID="5" presetClass="entr" presetSubtype="5" fill="hold" grpId="4" nodeType="withEffect">
                                  <p:stCondLst>
                                    <p:cond delay="0"/>
                                  </p:stCondLst>
                                  <p:childTnLst>
                                    <p:set>
                                      <p:cBhvr>
                                        <p:cTn id="145" dur="1" fill="hold">
                                          <p:stCondLst>
                                            <p:cond delay="0"/>
                                          </p:stCondLst>
                                        </p:cTn>
                                        <p:tgtEl>
                                          <p:spTgt spid="7"/>
                                        </p:tgtEl>
                                        <p:attrNameLst>
                                          <p:attrName>style.visibility</p:attrName>
                                        </p:attrNameLst>
                                      </p:cBhvr>
                                      <p:to>
                                        <p:strVal val="visible"/>
                                      </p:to>
                                    </p:set>
                                    <p:animEffect transition="in" filter="checkerboard(down)">
                                      <p:cBhvr>
                                        <p:cTn id="146" dur="2000"/>
                                        <p:tgtEl>
                                          <p:spTgt spid="7"/>
                                        </p:tgtEl>
                                      </p:cBhvr>
                                    </p:animEffect>
                                  </p:childTnLst>
                                </p:cTn>
                              </p:par>
                              <p:par>
                                <p:cTn id="147" presetID="5" presetClass="entr" presetSubtype="5" fill="hold" grpId="4" nodeType="withEffect">
                                  <p:stCondLst>
                                    <p:cond delay="0"/>
                                  </p:stCondLst>
                                  <p:childTnLst>
                                    <p:set>
                                      <p:cBhvr>
                                        <p:cTn id="148" dur="1" fill="hold">
                                          <p:stCondLst>
                                            <p:cond delay="0"/>
                                          </p:stCondLst>
                                        </p:cTn>
                                        <p:tgtEl>
                                          <p:spTgt spid="8"/>
                                        </p:tgtEl>
                                        <p:attrNameLst>
                                          <p:attrName>style.visibility</p:attrName>
                                        </p:attrNameLst>
                                      </p:cBhvr>
                                      <p:to>
                                        <p:strVal val="visible"/>
                                      </p:to>
                                    </p:set>
                                    <p:animEffect transition="in" filter="checkerboard(down)">
                                      <p:cBhvr>
                                        <p:cTn id="149" dur="2000"/>
                                        <p:tgtEl>
                                          <p:spTgt spid="8"/>
                                        </p:tgtEl>
                                      </p:cBhvr>
                                    </p:animEffect>
                                  </p:childTnLst>
                                </p:cTn>
                              </p:par>
                              <p:par>
                                <p:cTn id="150" presetID="5" presetClass="entr" presetSubtype="5" fill="hold" grpId="4" nodeType="withEffect">
                                  <p:stCondLst>
                                    <p:cond delay="0"/>
                                  </p:stCondLst>
                                  <p:childTnLst>
                                    <p:set>
                                      <p:cBhvr>
                                        <p:cTn id="151" dur="1" fill="hold">
                                          <p:stCondLst>
                                            <p:cond delay="0"/>
                                          </p:stCondLst>
                                        </p:cTn>
                                        <p:tgtEl>
                                          <p:spTgt spid="9"/>
                                        </p:tgtEl>
                                        <p:attrNameLst>
                                          <p:attrName>style.visibility</p:attrName>
                                        </p:attrNameLst>
                                      </p:cBhvr>
                                      <p:to>
                                        <p:strVal val="visible"/>
                                      </p:to>
                                    </p:set>
                                    <p:animEffect transition="in" filter="checkerboard(down)">
                                      <p:cBhvr>
                                        <p:cTn id="152" dur="2000"/>
                                        <p:tgtEl>
                                          <p:spTgt spid="9"/>
                                        </p:tgtEl>
                                      </p:cBhvr>
                                    </p:animEffect>
                                  </p:childTnLst>
                                </p:cTn>
                              </p:par>
                              <p:par>
                                <p:cTn id="153" presetID="5" presetClass="entr" presetSubtype="5" fill="hold" grpId="4" nodeType="withEffect">
                                  <p:stCondLst>
                                    <p:cond delay="0"/>
                                  </p:stCondLst>
                                  <p:childTnLst>
                                    <p:set>
                                      <p:cBhvr>
                                        <p:cTn id="154" dur="1" fill="hold">
                                          <p:stCondLst>
                                            <p:cond delay="0"/>
                                          </p:stCondLst>
                                        </p:cTn>
                                        <p:tgtEl>
                                          <p:spTgt spid="10"/>
                                        </p:tgtEl>
                                        <p:attrNameLst>
                                          <p:attrName>style.visibility</p:attrName>
                                        </p:attrNameLst>
                                      </p:cBhvr>
                                      <p:to>
                                        <p:strVal val="visible"/>
                                      </p:to>
                                    </p:set>
                                    <p:animEffect transition="in" filter="checkerboard(down)">
                                      <p:cBhvr>
                                        <p:cTn id="155" dur="2000"/>
                                        <p:tgtEl>
                                          <p:spTgt spid="10"/>
                                        </p:tgtEl>
                                      </p:cBhvr>
                                    </p:animEffect>
                                  </p:childTnLst>
                                </p:cTn>
                              </p:par>
                              <p:par>
                                <p:cTn id="156" presetID="5" presetClass="entr" presetSubtype="5" fill="hold" grpId="4" nodeType="withEffect">
                                  <p:stCondLst>
                                    <p:cond delay="0"/>
                                  </p:stCondLst>
                                  <p:childTnLst>
                                    <p:set>
                                      <p:cBhvr>
                                        <p:cTn id="157" dur="1" fill="hold">
                                          <p:stCondLst>
                                            <p:cond delay="0"/>
                                          </p:stCondLst>
                                        </p:cTn>
                                        <p:tgtEl>
                                          <p:spTgt spid="11"/>
                                        </p:tgtEl>
                                        <p:attrNameLst>
                                          <p:attrName>style.visibility</p:attrName>
                                        </p:attrNameLst>
                                      </p:cBhvr>
                                      <p:to>
                                        <p:strVal val="visible"/>
                                      </p:to>
                                    </p:set>
                                    <p:animEffect transition="in" filter="checkerboard(down)">
                                      <p:cBhvr>
                                        <p:cTn id="158" dur="2000"/>
                                        <p:tgtEl>
                                          <p:spTgt spid="11"/>
                                        </p:tgtEl>
                                      </p:cBhvr>
                                    </p:animEffect>
                                  </p:childTnLst>
                                </p:cTn>
                              </p:par>
                              <p:par>
                                <p:cTn id="159" presetID="5" presetClass="entr" presetSubtype="5" fill="hold" grpId="4" nodeType="withEffect">
                                  <p:stCondLst>
                                    <p:cond delay="0"/>
                                  </p:stCondLst>
                                  <p:childTnLst>
                                    <p:set>
                                      <p:cBhvr>
                                        <p:cTn id="160" dur="1" fill="hold">
                                          <p:stCondLst>
                                            <p:cond delay="0"/>
                                          </p:stCondLst>
                                        </p:cTn>
                                        <p:tgtEl>
                                          <p:spTgt spid="12"/>
                                        </p:tgtEl>
                                        <p:attrNameLst>
                                          <p:attrName>style.visibility</p:attrName>
                                        </p:attrNameLst>
                                      </p:cBhvr>
                                      <p:to>
                                        <p:strVal val="visible"/>
                                      </p:to>
                                    </p:set>
                                    <p:animEffect transition="in" filter="checkerboard(down)">
                                      <p:cBhvr>
                                        <p:cTn id="161" dur="2000"/>
                                        <p:tgtEl>
                                          <p:spTgt spid="12"/>
                                        </p:tgtEl>
                                      </p:cBhvr>
                                    </p:animEffect>
                                  </p:childTnLst>
                                </p:cTn>
                              </p:par>
                              <p:par>
                                <p:cTn id="162" presetID="5" presetClass="entr" presetSubtype="5" fill="hold" grpId="4" nodeType="withEffect">
                                  <p:stCondLst>
                                    <p:cond delay="0"/>
                                  </p:stCondLst>
                                  <p:childTnLst>
                                    <p:set>
                                      <p:cBhvr>
                                        <p:cTn id="163" dur="1" fill="hold">
                                          <p:stCondLst>
                                            <p:cond delay="0"/>
                                          </p:stCondLst>
                                        </p:cTn>
                                        <p:tgtEl>
                                          <p:spTgt spid="13"/>
                                        </p:tgtEl>
                                        <p:attrNameLst>
                                          <p:attrName>style.visibility</p:attrName>
                                        </p:attrNameLst>
                                      </p:cBhvr>
                                      <p:to>
                                        <p:strVal val="visible"/>
                                      </p:to>
                                    </p:set>
                                    <p:animEffect transition="in" filter="checkerboard(down)">
                                      <p:cBhvr>
                                        <p:cTn id="164" dur="2000"/>
                                        <p:tgtEl>
                                          <p:spTgt spid="13"/>
                                        </p:tgtEl>
                                      </p:cBhvr>
                                    </p:animEffect>
                                  </p:childTnLst>
                                </p:cTn>
                              </p:par>
                              <p:par>
                                <p:cTn id="165" presetID="5" presetClass="entr" presetSubtype="5" fill="hold" grpId="4" nodeType="withEffect">
                                  <p:stCondLst>
                                    <p:cond delay="0"/>
                                  </p:stCondLst>
                                  <p:childTnLst>
                                    <p:set>
                                      <p:cBhvr>
                                        <p:cTn id="166" dur="1" fill="hold">
                                          <p:stCondLst>
                                            <p:cond delay="0"/>
                                          </p:stCondLst>
                                        </p:cTn>
                                        <p:tgtEl>
                                          <p:spTgt spid="14"/>
                                        </p:tgtEl>
                                        <p:attrNameLst>
                                          <p:attrName>style.visibility</p:attrName>
                                        </p:attrNameLst>
                                      </p:cBhvr>
                                      <p:to>
                                        <p:strVal val="visible"/>
                                      </p:to>
                                    </p:set>
                                    <p:animEffect transition="in" filter="checkerboard(down)">
                                      <p:cBhvr>
                                        <p:cTn id="167" dur="2000"/>
                                        <p:tgtEl>
                                          <p:spTgt spid="14"/>
                                        </p:tgtEl>
                                      </p:cBhvr>
                                    </p:animEffect>
                                  </p:childTnLst>
                                </p:cTn>
                              </p:par>
                              <p:par>
                                <p:cTn id="168" presetID="5" presetClass="entr" presetSubtype="5" fill="hold" grpId="4" nodeType="withEffect">
                                  <p:stCondLst>
                                    <p:cond delay="0"/>
                                  </p:stCondLst>
                                  <p:childTnLst>
                                    <p:set>
                                      <p:cBhvr>
                                        <p:cTn id="169" dur="1" fill="hold">
                                          <p:stCondLst>
                                            <p:cond delay="0"/>
                                          </p:stCondLst>
                                        </p:cTn>
                                        <p:tgtEl>
                                          <p:spTgt spid="15"/>
                                        </p:tgtEl>
                                        <p:attrNameLst>
                                          <p:attrName>style.visibility</p:attrName>
                                        </p:attrNameLst>
                                      </p:cBhvr>
                                      <p:to>
                                        <p:strVal val="visible"/>
                                      </p:to>
                                    </p:set>
                                    <p:animEffect transition="in" filter="checkerboard(down)">
                                      <p:cBhvr>
                                        <p:cTn id="170" dur="2000"/>
                                        <p:tgtEl>
                                          <p:spTgt spid="15"/>
                                        </p:tgtEl>
                                      </p:cBhvr>
                                    </p:animEffect>
                                  </p:childTnLst>
                                </p:cTn>
                              </p:par>
                              <p:par>
                                <p:cTn id="171" presetID="5" presetClass="entr" presetSubtype="5" fill="hold" grpId="4" nodeType="withEffect">
                                  <p:stCondLst>
                                    <p:cond delay="0"/>
                                  </p:stCondLst>
                                  <p:childTnLst>
                                    <p:set>
                                      <p:cBhvr>
                                        <p:cTn id="172" dur="1" fill="hold">
                                          <p:stCondLst>
                                            <p:cond delay="0"/>
                                          </p:stCondLst>
                                        </p:cTn>
                                        <p:tgtEl>
                                          <p:spTgt spid="16"/>
                                        </p:tgtEl>
                                        <p:attrNameLst>
                                          <p:attrName>style.visibility</p:attrName>
                                        </p:attrNameLst>
                                      </p:cBhvr>
                                      <p:to>
                                        <p:strVal val="visible"/>
                                      </p:to>
                                    </p:set>
                                    <p:animEffect transition="in" filter="checkerboard(down)">
                                      <p:cBhvr>
                                        <p:cTn id="173" dur="2000"/>
                                        <p:tgtEl>
                                          <p:spTgt spid="16"/>
                                        </p:tgtEl>
                                      </p:cBhvr>
                                    </p:animEffect>
                                  </p:childTnLst>
                                </p:cTn>
                              </p:par>
                              <p:par>
                                <p:cTn id="174" presetID="5" presetClass="entr" presetSubtype="5" fill="hold" grpId="4" nodeType="with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checkerboard(down)">
                                      <p:cBhvr>
                                        <p:cTn id="176" dur="2000"/>
                                        <p:tgtEl>
                                          <p:spTgt spid="17"/>
                                        </p:tgtEl>
                                      </p:cBhvr>
                                    </p:animEffect>
                                  </p:childTnLst>
                                </p:cTn>
                              </p:par>
                              <p:par>
                                <p:cTn id="177" presetID="5" presetClass="entr" presetSubtype="5" fill="hold" grpId="4"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checkerboard(down)">
                                      <p:cBhvr>
                                        <p:cTn id="179" dur="2000"/>
                                        <p:tgtEl>
                                          <p:spTgt spid="18"/>
                                        </p:tgtEl>
                                      </p:cBhvr>
                                    </p:animEffect>
                                  </p:childTnLst>
                                </p:cTn>
                              </p:par>
                              <p:par>
                                <p:cTn id="180" presetID="5" presetClass="entr" presetSubtype="5" fill="hold" grpId="4"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checkerboard(down)">
                                      <p:cBhvr>
                                        <p:cTn id="182" dur="2000"/>
                                        <p:tgtEl>
                                          <p:spTgt spid="19"/>
                                        </p:tgtEl>
                                      </p:cBhvr>
                                    </p:animEffect>
                                  </p:childTnLst>
                                </p:cTn>
                              </p:par>
                              <p:par>
                                <p:cTn id="183" presetID="5" presetClass="entr" presetSubtype="5" fill="hold" grpId="4"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checkerboard(down)">
                                      <p:cBhvr>
                                        <p:cTn id="185" dur="2000"/>
                                        <p:tgtEl>
                                          <p:spTgt spid="20"/>
                                        </p:tgtEl>
                                      </p:cBhvr>
                                    </p:animEffect>
                                  </p:childTnLst>
                                </p:cTn>
                              </p:par>
                              <p:par>
                                <p:cTn id="186" presetID="5" presetClass="entr" presetSubtype="5" fill="hold" grpId="4"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checkerboard(down)">
                                      <p:cBhvr>
                                        <p:cTn id="188" dur="2000"/>
                                        <p:tgtEl>
                                          <p:spTgt spid="21"/>
                                        </p:tgtEl>
                                      </p:cBhvr>
                                    </p:animEffect>
                                  </p:childTnLst>
                                </p:cTn>
                              </p:par>
                              <p:par>
                                <p:cTn id="189" presetID="5" presetClass="entr" presetSubtype="5" fill="hold" grpId="4"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checkerboard(down)">
                                      <p:cBhvr>
                                        <p:cTn id="191" dur="2000"/>
                                        <p:tgtEl>
                                          <p:spTgt spid="22"/>
                                        </p:tgtEl>
                                      </p:cBhvr>
                                    </p:animEffect>
                                  </p:childTnLst>
                                </p:cTn>
                              </p:par>
                              <p:par>
                                <p:cTn id="192" presetID="5" presetClass="entr" presetSubtype="5" fill="hold" grpId="4"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checkerboard(down)">
                                      <p:cBhvr>
                                        <p:cTn id="194" dur="2000"/>
                                        <p:tgtEl>
                                          <p:spTgt spid="23"/>
                                        </p:tgtEl>
                                      </p:cBhvr>
                                    </p:animEffect>
                                  </p:childTnLst>
                                </p:cTn>
                              </p:par>
                              <p:par>
                                <p:cTn id="195" presetID="5" presetClass="entr" presetSubtype="5" fill="hold" grpId="4"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checkerboard(down)">
                                      <p:cBhvr>
                                        <p:cTn id="197" dur="2000"/>
                                        <p:tgtEl>
                                          <p:spTgt spid="24"/>
                                        </p:tgtEl>
                                      </p:cBhvr>
                                    </p:animEffect>
                                  </p:childTnLst>
                                </p:cTn>
                              </p:par>
                              <p:par>
                                <p:cTn id="198" presetID="5" presetClass="entr" presetSubtype="5" fill="hold" grpId="4"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checkerboard(down)">
                                      <p:cBhvr>
                                        <p:cTn id="200" dur="2000"/>
                                        <p:tgtEl>
                                          <p:spTgt spid="25"/>
                                        </p:tgtEl>
                                      </p:cBhvr>
                                    </p:animEffect>
                                  </p:childTnLst>
                                </p:cTn>
                              </p:par>
                              <p:par>
                                <p:cTn id="201" presetID="5" presetClass="entr" presetSubtype="5" fill="hold" grpId="4"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checkerboard(down)">
                                      <p:cBhvr>
                                        <p:cTn id="203" dur="2000"/>
                                        <p:tgtEl>
                                          <p:spTgt spid="26"/>
                                        </p:tgtEl>
                                      </p:cBhvr>
                                    </p:animEffect>
                                  </p:childTnLst>
                                </p:cTn>
                              </p:par>
                              <p:par>
                                <p:cTn id="204" presetID="5" presetClass="entr" presetSubtype="5" fill="hold" grpId="4"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checkerboard(down)">
                                      <p:cBhvr>
                                        <p:cTn id="206" dur="2000"/>
                                        <p:tgtEl>
                                          <p:spTgt spid="27"/>
                                        </p:tgtEl>
                                      </p:cBhvr>
                                    </p:animEffect>
                                  </p:childTnLst>
                                </p:cTn>
                              </p:par>
                              <p:par>
                                <p:cTn id="207" presetID="5" presetClass="entr" presetSubtype="5" fill="hold" grpId="4"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checkerboard(down)">
                                      <p:cBhvr>
                                        <p:cTn id="209" dur="2000"/>
                                        <p:tgtEl>
                                          <p:spTgt spid="28"/>
                                        </p:tgtEl>
                                      </p:cBhvr>
                                    </p:animEffect>
                                  </p:childTnLst>
                                </p:cTn>
                              </p:par>
                              <p:par>
                                <p:cTn id="210" presetID="5" presetClass="entr" presetSubtype="5" fill="hold" grpId="4"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checkerboard(down)">
                                      <p:cBhvr>
                                        <p:cTn id="212" dur="2000"/>
                                        <p:tgtEl>
                                          <p:spTgt spid="29"/>
                                        </p:tgtEl>
                                      </p:cBhvr>
                                    </p:animEffect>
                                  </p:childTnLst>
                                </p:cTn>
                              </p:par>
                              <p:par>
                                <p:cTn id="213" presetID="5" presetClass="entr" presetSubtype="5" fill="hold" grpId="4"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checkerboard(down)">
                                      <p:cBhvr>
                                        <p:cTn id="215" dur="2000"/>
                                        <p:tgtEl>
                                          <p:spTgt spid="30"/>
                                        </p:tgtEl>
                                      </p:cBhvr>
                                    </p:animEffect>
                                  </p:childTnLst>
                                </p:cTn>
                              </p:par>
                              <p:par>
                                <p:cTn id="216" presetID="5" presetClass="entr" presetSubtype="5" fill="hold" grpId="4" nodeType="withEffect">
                                  <p:stCondLst>
                                    <p:cond delay="0"/>
                                  </p:stCondLst>
                                  <p:childTnLst>
                                    <p:set>
                                      <p:cBhvr>
                                        <p:cTn id="217" dur="1" fill="hold">
                                          <p:stCondLst>
                                            <p:cond delay="0"/>
                                          </p:stCondLst>
                                        </p:cTn>
                                        <p:tgtEl>
                                          <p:spTgt spid="31"/>
                                        </p:tgtEl>
                                        <p:attrNameLst>
                                          <p:attrName>style.visibility</p:attrName>
                                        </p:attrNameLst>
                                      </p:cBhvr>
                                      <p:to>
                                        <p:strVal val="visible"/>
                                      </p:to>
                                    </p:set>
                                    <p:animEffect transition="in" filter="checkerboard(down)">
                                      <p:cBhvr>
                                        <p:cTn id="218" dur="2000"/>
                                        <p:tgtEl>
                                          <p:spTgt spid="31"/>
                                        </p:tgtEl>
                                      </p:cBhvr>
                                    </p:animEffect>
                                  </p:childTnLst>
                                </p:cTn>
                              </p:par>
                              <p:par>
                                <p:cTn id="219" presetID="5" presetClass="entr" presetSubtype="5" fill="hold" grpId="4" nodeType="withEffect">
                                  <p:stCondLst>
                                    <p:cond delay="0"/>
                                  </p:stCondLst>
                                  <p:childTnLst>
                                    <p:set>
                                      <p:cBhvr>
                                        <p:cTn id="220" dur="1" fill="hold">
                                          <p:stCondLst>
                                            <p:cond delay="0"/>
                                          </p:stCondLst>
                                        </p:cTn>
                                        <p:tgtEl>
                                          <p:spTgt spid="32"/>
                                        </p:tgtEl>
                                        <p:attrNameLst>
                                          <p:attrName>style.visibility</p:attrName>
                                        </p:attrNameLst>
                                      </p:cBhvr>
                                      <p:to>
                                        <p:strVal val="visible"/>
                                      </p:to>
                                    </p:set>
                                    <p:animEffect transition="in" filter="checkerboard(down)">
                                      <p:cBhvr>
                                        <p:cTn id="221" dur="2000"/>
                                        <p:tgtEl>
                                          <p:spTgt spid="32"/>
                                        </p:tgtEl>
                                      </p:cBhvr>
                                    </p:animEffect>
                                  </p:childTnLst>
                                </p:cTn>
                              </p:par>
                              <p:par>
                                <p:cTn id="222" presetID="5" presetClass="entr" presetSubtype="5" fill="hold" grpId="4" nodeType="withEffect">
                                  <p:stCondLst>
                                    <p:cond delay="0"/>
                                  </p:stCondLst>
                                  <p:childTnLst>
                                    <p:set>
                                      <p:cBhvr>
                                        <p:cTn id="223" dur="1" fill="hold">
                                          <p:stCondLst>
                                            <p:cond delay="0"/>
                                          </p:stCondLst>
                                        </p:cTn>
                                        <p:tgtEl>
                                          <p:spTgt spid="33"/>
                                        </p:tgtEl>
                                        <p:attrNameLst>
                                          <p:attrName>style.visibility</p:attrName>
                                        </p:attrNameLst>
                                      </p:cBhvr>
                                      <p:to>
                                        <p:strVal val="visible"/>
                                      </p:to>
                                    </p:set>
                                    <p:animEffect transition="in" filter="checkerboard(down)">
                                      <p:cBhvr>
                                        <p:cTn id="224" dur="2000"/>
                                        <p:tgtEl>
                                          <p:spTgt spid="33"/>
                                        </p:tgtEl>
                                      </p:cBhvr>
                                    </p:animEffect>
                                  </p:childTnLst>
                                </p:cTn>
                              </p:par>
                              <p:par>
                                <p:cTn id="225" presetID="5" presetClass="entr" presetSubtype="5" fill="hold" grpId="4" nodeType="withEffect">
                                  <p:stCondLst>
                                    <p:cond delay="0"/>
                                  </p:stCondLst>
                                  <p:childTnLst>
                                    <p:set>
                                      <p:cBhvr>
                                        <p:cTn id="226" dur="1" fill="hold">
                                          <p:stCondLst>
                                            <p:cond delay="0"/>
                                          </p:stCondLst>
                                        </p:cTn>
                                        <p:tgtEl>
                                          <p:spTgt spid="34"/>
                                        </p:tgtEl>
                                        <p:attrNameLst>
                                          <p:attrName>style.visibility</p:attrName>
                                        </p:attrNameLst>
                                      </p:cBhvr>
                                      <p:to>
                                        <p:strVal val="visible"/>
                                      </p:to>
                                    </p:set>
                                    <p:animEffect transition="in" filter="checkerboard(down)">
                                      <p:cBhvr>
                                        <p:cTn id="227" dur="2000"/>
                                        <p:tgtEl>
                                          <p:spTgt spid="34"/>
                                        </p:tgtEl>
                                      </p:cBhvr>
                                    </p:animEffect>
                                  </p:childTnLst>
                                </p:cTn>
                              </p:par>
                              <p:par>
                                <p:cTn id="228" presetID="5" presetClass="entr" presetSubtype="5" fill="hold" grpId="4" nodeType="withEffect">
                                  <p:stCondLst>
                                    <p:cond delay="0"/>
                                  </p:stCondLst>
                                  <p:childTnLst>
                                    <p:set>
                                      <p:cBhvr>
                                        <p:cTn id="229" dur="1" fill="hold">
                                          <p:stCondLst>
                                            <p:cond delay="0"/>
                                          </p:stCondLst>
                                        </p:cTn>
                                        <p:tgtEl>
                                          <p:spTgt spid="35"/>
                                        </p:tgtEl>
                                        <p:attrNameLst>
                                          <p:attrName>style.visibility</p:attrName>
                                        </p:attrNameLst>
                                      </p:cBhvr>
                                      <p:to>
                                        <p:strVal val="visible"/>
                                      </p:to>
                                    </p:set>
                                    <p:animEffect transition="in" filter="checkerboard(down)">
                                      <p:cBhvr>
                                        <p:cTn id="230" dur="2000"/>
                                        <p:tgtEl>
                                          <p:spTgt spid="35"/>
                                        </p:tgtEl>
                                      </p:cBhvr>
                                    </p:animEffect>
                                  </p:childTnLst>
                                </p:cTn>
                              </p:par>
                              <p:par>
                                <p:cTn id="231" presetID="19" presetClass="entr" presetSubtype="5" fill="hold" grpId="1" nodeType="withEffect">
                                  <p:stCondLst>
                                    <p:cond delay="0"/>
                                  </p:stCondLst>
                                  <p:childTnLst>
                                    <p:set>
                                      <p:cBhvr>
                                        <p:cTn id="232" dur="1" fill="hold">
                                          <p:stCondLst>
                                            <p:cond delay="0"/>
                                          </p:stCondLst>
                                        </p:cTn>
                                        <p:tgtEl>
                                          <p:spTgt spid="4"/>
                                        </p:tgtEl>
                                        <p:attrNameLst>
                                          <p:attrName>style.visibility</p:attrName>
                                        </p:attrNameLst>
                                      </p:cBhvr>
                                      <p:to>
                                        <p:strVal val="visible"/>
                                      </p:to>
                                    </p:set>
                                    <p:anim calcmode="lin" valueType="num">
                                      <p:cBhvr>
                                        <p:cTn id="233" dur="2000" fill="hold"/>
                                        <p:tgtEl>
                                          <p:spTgt spid="4"/>
                                        </p:tgtEl>
                                        <p:attrNameLst>
                                          <p:attrName>ppt_w</p:attrName>
                                        </p:attrNameLst>
                                      </p:cBhvr>
                                      <p:tavLst>
                                        <p:tav tm="0">
                                          <p:val>
                                            <p:strVal val="#ppt_w"/>
                                          </p:val>
                                        </p:tav>
                                        <p:tav tm="100000">
                                          <p:val>
                                            <p:strVal val="#ppt_w"/>
                                          </p:val>
                                        </p:tav>
                                      </p:tavLst>
                                    </p:anim>
                                    <p:anim calcmode="lin" valueType="num">
                                      <p:cBhvr>
                                        <p:cTn id="234" dur="2000" fill="hold"/>
                                        <p:tgtEl>
                                          <p:spTgt spid="4"/>
                                        </p:tgtEl>
                                        <p:attrNameLst>
                                          <p:attrName>ppt_h</p:attrName>
                                        </p:attrNameLst>
                                      </p:cBhvr>
                                      <p:tavLst>
                                        <p:tav tm="0" fmla="#ppt_h*sin(2.5*pi*$)">
                                          <p:val>
                                            <p:fltVal val="0"/>
                                          </p:val>
                                        </p:tav>
                                        <p:tav tm="100000">
                                          <p:val>
                                            <p:fltVal val="1"/>
                                          </p:val>
                                        </p:tav>
                                      </p:tavLst>
                                    </p:anim>
                                  </p:childTnLst>
                                </p:cTn>
                              </p:par>
                              <p:par>
                                <p:cTn id="235" presetID="19" presetClass="entr" presetSubtype="10" fill="hold" grpId="1" nodeType="withEffect">
                                  <p:stCondLst>
                                    <p:cond delay="0"/>
                                  </p:stCondLst>
                                  <p:childTnLst>
                                    <p:set>
                                      <p:cBhvr>
                                        <p:cTn id="236" dur="1" fill="hold">
                                          <p:stCondLst>
                                            <p:cond delay="0"/>
                                          </p:stCondLst>
                                        </p:cTn>
                                        <p:tgtEl>
                                          <p:spTgt spid="6"/>
                                        </p:tgtEl>
                                        <p:attrNameLst>
                                          <p:attrName>style.visibility</p:attrName>
                                        </p:attrNameLst>
                                      </p:cBhvr>
                                      <p:to>
                                        <p:strVal val="visible"/>
                                      </p:to>
                                    </p:set>
                                    <p:anim calcmode="lin" valueType="num">
                                      <p:cBhvr>
                                        <p:cTn id="237" dur="2000" fill="hold"/>
                                        <p:tgtEl>
                                          <p:spTgt spid="6"/>
                                        </p:tgtEl>
                                        <p:attrNameLst>
                                          <p:attrName>ppt_w</p:attrName>
                                        </p:attrNameLst>
                                      </p:cBhvr>
                                      <p:tavLst>
                                        <p:tav tm="0" fmla="#ppt_w*sin(2.5*pi*$)">
                                          <p:val>
                                            <p:fltVal val="0"/>
                                          </p:val>
                                        </p:tav>
                                        <p:tav tm="100000">
                                          <p:val>
                                            <p:fltVal val="1"/>
                                          </p:val>
                                        </p:tav>
                                      </p:tavLst>
                                    </p:anim>
                                    <p:anim calcmode="lin" valueType="num">
                                      <p:cBhvr>
                                        <p:cTn id="238" dur="2000" fill="hold"/>
                                        <p:tgtEl>
                                          <p:spTgt spid="6"/>
                                        </p:tgtEl>
                                        <p:attrNameLst>
                                          <p:attrName>ppt_h</p:attrName>
                                        </p:attrNameLst>
                                      </p:cBhvr>
                                      <p:tavLst>
                                        <p:tav tm="0">
                                          <p:val>
                                            <p:strVal val="#ppt_h"/>
                                          </p:val>
                                        </p:tav>
                                        <p:tav tm="100000">
                                          <p:val>
                                            <p:strVal val="#ppt_h"/>
                                          </p:val>
                                        </p:tav>
                                      </p:tavLst>
                                    </p:anim>
                                  </p:childTnLst>
                                </p:cTn>
                              </p:par>
                              <p:par>
                                <p:cTn id="239" presetID="19" presetClass="entr" presetSubtype="5" fill="hold" grpId="1" nodeType="withEffect">
                                  <p:stCondLst>
                                    <p:cond delay="0"/>
                                  </p:stCondLst>
                                  <p:childTnLst>
                                    <p:set>
                                      <p:cBhvr>
                                        <p:cTn id="240" dur="1" fill="hold">
                                          <p:stCondLst>
                                            <p:cond delay="0"/>
                                          </p:stCondLst>
                                        </p:cTn>
                                        <p:tgtEl>
                                          <p:spTgt spid="9"/>
                                        </p:tgtEl>
                                        <p:attrNameLst>
                                          <p:attrName>style.visibility</p:attrName>
                                        </p:attrNameLst>
                                      </p:cBhvr>
                                      <p:to>
                                        <p:strVal val="visible"/>
                                      </p:to>
                                    </p:set>
                                    <p:anim calcmode="lin" valueType="num">
                                      <p:cBhvr>
                                        <p:cTn id="241" dur="2000" fill="hold"/>
                                        <p:tgtEl>
                                          <p:spTgt spid="9"/>
                                        </p:tgtEl>
                                        <p:attrNameLst>
                                          <p:attrName>ppt_w</p:attrName>
                                        </p:attrNameLst>
                                      </p:cBhvr>
                                      <p:tavLst>
                                        <p:tav tm="0">
                                          <p:val>
                                            <p:strVal val="#ppt_w"/>
                                          </p:val>
                                        </p:tav>
                                        <p:tav tm="100000">
                                          <p:val>
                                            <p:strVal val="#ppt_w"/>
                                          </p:val>
                                        </p:tav>
                                      </p:tavLst>
                                    </p:anim>
                                    <p:anim calcmode="lin" valueType="num">
                                      <p:cBhvr>
                                        <p:cTn id="242" dur="2000" fill="hold"/>
                                        <p:tgtEl>
                                          <p:spTgt spid="9"/>
                                        </p:tgtEl>
                                        <p:attrNameLst>
                                          <p:attrName>ppt_h</p:attrName>
                                        </p:attrNameLst>
                                      </p:cBhvr>
                                      <p:tavLst>
                                        <p:tav tm="0" fmla="#ppt_h*sin(2.5*pi*$)">
                                          <p:val>
                                            <p:fltVal val="0"/>
                                          </p:val>
                                        </p:tav>
                                        <p:tav tm="100000">
                                          <p:val>
                                            <p:fltVal val="1"/>
                                          </p:val>
                                        </p:tav>
                                      </p:tavLst>
                                    </p:anim>
                                  </p:childTnLst>
                                </p:cTn>
                              </p:par>
                              <p:par>
                                <p:cTn id="243" presetID="19" presetClass="entr" presetSubtype="10" fill="hold" grpId="1" nodeType="withEffect">
                                  <p:stCondLst>
                                    <p:cond delay="0"/>
                                  </p:stCondLst>
                                  <p:childTnLst>
                                    <p:set>
                                      <p:cBhvr>
                                        <p:cTn id="244" dur="1" fill="hold">
                                          <p:stCondLst>
                                            <p:cond delay="0"/>
                                          </p:stCondLst>
                                        </p:cTn>
                                        <p:tgtEl>
                                          <p:spTgt spid="10"/>
                                        </p:tgtEl>
                                        <p:attrNameLst>
                                          <p:attrName>style.visibility</p:attrName>
                                        </p:attrNameLst>
                                      </p:cBhvr>
                                      <p:to>
                                        <p:strVal val="visible"/>
                                      </p:to>
                                    </p:set>
                                    <p:anim calcmode="lin" valueType="num">
                                      <p:cBhvr>
                                        <p:cTn id="245" dur="2000" fill="hold"/>
                                        <p:tgtEl>
                                          <p:spTgt spid="10"/>
                                        </p:tgtEl>
                                        <p:attrNameLst>
                                          <p:attrName>ppt_w</p:attrName>
                                        </p:attrNameLst>
                                      </p:cBhvr>
                                      <p:tavLst>
                                        <p:tav tm="0" fmla="#ppt_w*sin(2.5*pi*$)">
                                          <p:val>
                                            <p:fltVal val="0"/>
                                          </p:val>
                                        </p:tav>
                                        <p:tav tm="100000">
                                          <p:val>
                                            <p:fltVal val="1"/>
                                          </p:val>
                                        </p:tav>
                                      </p:tavLst>
                                    </p:anim>
                                    <p:anim calcmode="lin" valueType="num">
                                      <p:cBhvr>
                                        <p:cTn id="246" dur="2000" fill="hold"/>
                                        <p:tgtEl>
                                          <p:spTgt spid="10"/>
                                        </p:tgtEl>
                                        <p:attrNameLst>
                                          <p:attrName>ppt_h</p:attrName>
                                        </p:attrNameLst>
                                      </p:cBhvr>
                                      <p:tavLst>
                                        <p:tav tm="0">
                                          <p:val>
                                            <p:strVal val="#ppt_h"/>
                                          </p:val>
                                        </p:tav>
                                        <p:tav tm="100000">
                                          <p:val>
                                            <p:strVal val="#ppt_h"/>
                                          </p:val>
                                        </p:tav>
                                      </p:tavLst>
                                    </p:anim>
                                  </p:childTnLst>
                                </p:cTn>
                              </p:par>
                              <p:par>
                                <p:cTn id="247" presetID="19" presetClass="entr" presetSubtype="5" fill="hold" grpId="1" nodeType="withEffect">
                                  <p:stCondLst>
                                    <p:cond delay="0"/>
                                  </p:stCondLst>
                                  <p:childTnLst>
                                    <p:set>
                                      <p:cBhvr>
                                        <p:cTn id="248" dur="1" fill="hold">
                                          <p:stCondLst>
                                            <p:cond delay="0"/>
                                          </p:stCondLst>
                                        </p:cTn>
                                        <p:tgtEl>
                                          <p:spTgt spid="12"/>
                                        </p:tgtEl>
                                        <p:attrNameLst>
                                          <p:attrName>style.visibility</p:attrName>
                                        </p:attrNameLst>
                                      </p:cBhvr>
                                      <p:to>
                                        <p:strVal val="visible"/>
                                      </p:to>
                                    </p:set>
                                    <p:anim calcmode="lin" valueType="num">
                                      <p:cBhvr>
                                        <p:cTn id="249" dur="2000" fill="hold"/>
                                        <p:tgtEl>
                                          <p:spTgt spid="12"/>
                                        </p:tgtEl>
                                        <p:attrNameLst>
                                          <p:attrName>ppt_w</p:attrName>
                                        </p:attrNameLst>
                                      </p:cBhvr>
                                      <p:tavLst>
                                        <p:tav tm="0">
                                          <p:val>
                                            <p:strVal val="#ppt_w"/>
                                          </p:val>
                                        </p:tav>
                                        <p:tav tm="100000">
                                          <p:val>
                                            <p:strVal val="#ppt_w"/>
                                          </p:val>
                                        </p:tav>
                                      </p:tavLst>
                                    </p:anim>
                                    <p:anim calcmode="lin" valueType="num">
                                      <p:cBhvr>
                                        <p:cTn id="250" dur="2000" fill="hold"/>
                                        <p:tgtEl>
                                          <p:spTgt spid="12"/>
                                        </p:tgtEl>
                                        <p:attrNameLst>
                                          <p:attrName>ppt_h</p:attrName>
                                        </p:attrNameLst>
                                      </p:cBhvr>
                                      <p:tavLst>
                                        <p:tav tm="0" fmla="#ppt_h*sin(2.5*pi*$)">
                                          <p:val>
                                            <p:fltVal val="0"/>
                                          </p:val>
                                        </p:tav>
                                        <p:tav tm="100000">
                                          <p:val>
                                            <p:fltVal val="1"/>
                                          </p:val>
                                        </p:tav>
                                      </p:tavLst>
                                    </p:anim>
                                  </p:childTnLst>
                                </p:cTn>
                              </p:par>
                              <p:par>
                                <p:cTn id="251" presetID="19" presetClass="entr" presetSubtype="10" fill="hold" grpId="1" nodeType="withEffect">
                                  <p:stCondLst>
                                    <p:cond delay="0"/>
                                  </p:stCondLst>
                                  <p:childTnLst>
                                    <p:set>
                                      <p:cBhvr>
                                        <p:cTn id="252" dur="1" fill="hold">
                                          <p:stCondLst>
                                            <p:cond delay="0"/>
                                          </p:stCondLst>
                                        </p:cTn>
                                        <p:tgtEl>
                                          <p:spTgt spid="13"/>
                                        </p:tgtEl>
                                        <p:attrNameLst>
                                          <p:attrName>style.visibility</p:attrName>
                                        </p:attrNameLst>
                                      </p:cBhvr>
                                      <p:to>
                                        <p:strVal val="visible"/>
                                      </p:to>
                                    </p:set>
                                    <p:anim calcmode="lin" valueType="num">
                                      <p:cBhvr>
                                        <p:cTn id="253" dur="2000" fill="hold"/>
                                        <p:tgtEl>
                                          <p:spTgt spid="13"/>
                                        </p:tgtEl>
                                        <p:attrNameLst>
                                          <p:attrName>ppt_w</p:attrName>
                                        </p:attrNameLst>
                                      </p:cBhvr>
                                      <p:tavLst>
                                        <p:tav tm="0" fmla="#ppt_w*sin(2.5*pi*$)">
                                          <p:val>
                                            <p:fltVal val="0"/>
                                          </p:val>
                                        </p:tav>
                                        <p:tav tm="100000">
                                          <p:val>
                                            <p:fltVal val="1"/>
                                          </p:val>
                                        </p:tav>
                                      </p:tavLst>
                                    </p:anim>
                                    <p:anim calcmode="lin" valueType="num">
                                      <p:cBhvr>
                                        <p:cTn id="254" dur="2000" fill="hold"/>
                                        <p:tgtEl>
                                          <p:spTgt spid="13"/>
                                        </p:tgtEl>
                                        <p:attrNameLst>
                                          <p:attrName>ppt_h</p:attrName>
                                        </p:attrNameLst>
                                      </p:cBhvr>
                                      <p:tavLst>
                                        <p:tav tm="0">
                                          <p:val>
                                            <p:strVal val="#ppt_h"/>
                                          </p:val>
                                        </p:tav>
                                        <p:tav tm="100000">
                                          <p:val>
                                            <p:strVal val="#ppt_h"/>
                                          </p:val>
                                        </p:tav>
                                      </p:tavLst>
                                    </p:anim>
                                  </p:childTnLst>
                                </p:cTn>
                              </p:par>
                              <p:par>
                                <p:cTn id="255" presetID="19" presetClass="entr" presetSubtype="5" fill="hold" grpId="1" nodeType="withEffect">
                                  <p:stCondLst>
                                    <p:cond delay="0"/>
                                  </p:stCondLst>
                                  <p:childTnLst>
                                    <p:set>
                                      <p:cBhvr>
                                        <p:cTn id="256" dur="1" fill="hold">
                                          <p:stCondLst>
                                            <p:cond delay="0"/>
                                          </p:stCondLst>
                                        </p:cTn>
                                        <p:tgtEl>
                                          <p:spTgt spid="14"/>
                                        </p:tgtEl>
                                        <p:attrNameLst>
                                          <p:attrName>style.visibility</p:attrName>
                                        </p:attrNameLst>
                                      </p:cBhvr>
                                      <p:to>
                                        <p:strVal val="visible"/>
                                      </p:to>
                                    </p:set>
                                    <p:anim calcmode="lin" valueType="num">
                                      <p:cBhvr>
                                        <p:cTn id="257" dur="2000" fill="hold"/>
                                        <p:tgtEl>
                                          <p:spTgt spid="14"/>
                                        </p:tgtEl>
                                        <p:attrNameLst>
                                          <p:attrName>ppt_w</p:attrName>
                                        </p:attrNameLst>
                                      </p:cBhvr>
                                      <p:tavLst>
                                        <p:tav tm="0">
                                          <p:val>
                                            <p:strVal val="#ppt_w"/>
                                          </p:val>
                                        </p:tav>
                                        <p:tav tm="100000">
                                          <p:val>
                                            <p:strVal val="#ppt_w"/>
                                          </p:val>
                                        </p:tav>
                                      </p:tavLst>
                                    </p:anim>
                                    <p:anim calcmode="lin" valueType="num">
                                      <p:cBhvr>
                                        <p:cTn id="258" dur="2000" fill="hold"/>
                                        <p:tgtEl>
                                          <p:spTgt spid="14"/>
                                        </p:tgtEl>
                                        <p:attrNameLst>
                                          <p:attrName>ppt_h</p:attrName>
                                        </p:attrNameLst>
                                      </p:cBhvr>
                                      <p:tavLst>
                                        <p:tav tm="0" fmla="#ppt_h*sin(2.5*pi*$)">
                                          <p:val>
                                            <p:fltVal val="0"/>
                                          </p:val>
                                        </p:tav>
                                        <p:tav tm="100000">
                                          <p:val>
                                            <p:fltVal val="1"/>
                                          </p:val>
                                        </p:tav>
                                      </p:tavLst>
                                    </p:anim>
                                  </p:childTnLst>
                                </p:cTn>
                              </p:par>
                              <p:par>
                                <p:cTn id="259" presetID="19" presetClass="entr" presetSubtype="10" fill="hold" grpId="1" nodeType="withEffect">
                                  <p:stCondLst>
                                    <p:cond delay="0"/>
                                  </p:stCondLst>
                                  <p:childTnLst>
                                    <p:set>
                                      <p:cBhvr>
                                        <p:cTn id="260" dur="1" fill="hold">
                                          <p:stCondLst>
                                            <p:cond delay="0"/>
                                          </p:stCondLst>
                                        </p:cTn>
                                        <p:tgtEl>
                                          <p:spTgt spid="15"/>
                                        </p:tgtEl>
                                        <p:attrNameLst>
                                          <p:attrName>style.visibility</p:attrName>
                                        </p:attrNameLst>
                                      </p:cBhvr>
                                      <p:to>
                                        <p:strVal val="visible"/>
                                      </p:to>
                                    </p:set>
                                    <p:anim calcmode="lin" valueType="num">
                                      <p:cBhvr>
                                        <p:cTn id="261" dur="2000" fill="hold"/>
                                        <p:tgtEl>
                                          <p:spTgt spid="15"/>
                                        </p:tgtEl>
                                        <p:attrNameLst>
                                          <p:attrName>ppt_w</p:attrName>
                                        </p:attrNameLst>
                                      </p:cBhvr>
                                      <p:tavLst>
                                        <p:tav tm="0" fmla="#ppt_w*sin(2.5*pi*$)">
                                          <p:val>
                                            <p:fltVal val="0"/>
                                          </p:val>
                                        </p:tav>
                                        <p:tav tm="100000">
                                          <p:val>
                                            <p:fltVal val="1"/>
                                          </p:val>
                                        </p:tav>
                                      </p:tavLst>
                                    </p:anim>
                                    <p:anim calcmode="lin" valueType="num">
                                      <p:cBhvr>
                                        <p:cTn id="262" dur="2000" fill="hold"/>
                                        <p:tgtEl>
                                          <p:spTgt spid="15"/>
                                        </p:tgtEl>
                                        <p:attrNameLst>
                                          <p:attrName>ppt_h</p:attrName>
                                        </p:attrNameLst>
                                      </p:cBhvr>
                                      <p:tavLst>
                                        <p:tav tm="0">
                                          <p:val>
                                            <p:strVal val="#ppt_h"/>
                                          </p:val>
                                        </p:tav>
                                        <p:tav tm="100000">
                                          <p:val>
                                            <p:strVal val="#ppt_h"/>
                                          </p:val>
                                        </p:tav>
                                      </p:tavLst>
                                    </p:anim>
                                  </p:childTnLst>
                                </p:cTn>
                              </p:par>
                              <p:par>
                                <p:cTn id="263" presetID="19" presetClass="entr" presetSubtype="5" fill="hold" grpId="1" nodeType="withEffect">
                                  <p:stCondLst>
                                    <p:cond delay="0"/>
                                  </p:stCondLst>
                                  <p:childTnLst>
                                    <p:set>
                                      <p:cBhvr>
                                        <p:cTn id="264" dur="1" fill="hold">
                                          <p:stCondLst>
                                            <p:cond delay="0"/>
                                          </p:stCondLst>
                                        </p:cTn>
                                        <p:tgtEl>
                                          <p:spTgt spid="16"/>
                                        </p:tgtEl>
                                        <p:attrNameLst>
                                          <p:attrName>style.visibility</p:attrName>
                                        </p:attrNameLst>
                                      </p:cBhvr>
                                      <p:to>
                                        <p:strVal val="visible"/>
                                      </p:to>
                                    </p:set>
                                    <p:anim calcmode="lin" valueType="num">
                                      <p:cBhvr>
                                        <p:cTn id="265" dur="2000" fill="hold"/>
                                        <p:tgtEl>
                                          <p:spTgt spid="16"/>
                                        </p:tgtEl>
                                        <p:attrNameLst>
                                          <p:attrName>ppt_w</p:attrName>
                                        </p:attrNameLst>
                                      </p:cBhvr>
                                      <p:tavLst>
                                        <p:tav tm="0">
                                          <p:val>
                                            <p:strVal val="#ppt_w"/>
                                          </p:val>
                                        </p:tav>
                                        <p:tav tm="100000">
                                          <p:val>
                                            <p:strVal val="#ppt_w"/>
                                          </p:val>
                                        </p:tav>
                                      </p:tavLst>
                                    </p:anim>
                                    <p:anim calcmode="lin" valueType="num">
                                      <p:cBhvr>
                                        <p:cTn id="266" dur="2000" fill="hold"/>
                                        <p:tgtEl>
                                          <p:spTgt spid="16"/>
                                        </p:tgtEl>
                                        <p:attrNameLst>
                                          <p:attrName>ppt_h</p:attrName>
                                        </p:attrNameLst>
                                      </p:cBhvr>
                                      <p:tavLst>
                                        <p:tav tm="0" fmla="#ppt_h*sin(2.5*pi*$)">
                                          <p:val>
                                            <p:fltVal val="0"/>
                                          </p:val>
                                        </p:tav>
                                        <p:tav tm="100000">
                                          <p:val>
                                            <p:fltVal val="1"/>
                                          </p:val>
                                        </p:tav>
                                      </p:tavLst>
                                    </p:anim>
                                  </p:childTnLst>
                                </p:cTn>
                              </p:par>
                              <p:par>
                                <p:cTn id="267" presetID="19" presetClass="entr" presetSubtype="10" fill="hold" grpId="1" nodeType="withEffect">
                                  <p:stCondLst>
                                    <p:cond delay="0"/>
                                  </p:stCondLst>
                                  <p:childTnLst>
                                    <p:set>
                                      <p:cBhvr>
                                        <p:cTn id="268" dur="1" fill="hold">
                                          <p:stCondLst>
                                            <p:cond delay="0"/>
                                          </p:stCondLst>
                                        </p:cTn>
                                        <p:tgtEl>
                                          <p:spTgt spid="22"/>
                                        </p:tgtEl>
                                        <p:attrNameLst>
                                          <p:attrName>style.visibility</p:attrName>
                                        </p:attrNameLst>
                                      </p:cBhvr>
                                      <p:to>
                                        <p:strVal val="visible"/>
                                      </p:to>
                                    </p:set>
                                    <p:anim calcmode="lin" valueType="num">
                                      <p:cBhvr>
                                        <p:cTn id="269" dur="2000" fill="hold"/>
                                        <p:tgtEl>
                                          <p:spTgt spid="22"/>
                                        </p:tgtEl>
                                        <p:attrNameLst>
                                          <p:attrName>ppt_w</p:attrName>
                                        </p:attrNameLst>
                                      </p:cBhvr>
                                      <p:tavLst>
                                        <p:tav tm="0" fmla="#ppt_w*sin(2.5*pi*$)">
                                          <p:val>
                                            <p:fltVal val="0"/>
                                          </p:val>
                                        </p:tav>
                                        <p:tav tm="100000">
                                          <p:val>
                                            <p:fltVal val="1"/>
                                          </p:val>
                                        </p:tav>
                                      </p:tavLst>
                                    </p:anim>
                                    <p:anim calcmode="lin" valueType="num">
                                      <p:cBhvr>
                                        <p:cTn id="270" dur="2000" fill="hold"/>
                                        <p:tgtEl>
                                          <p:spTgt spid="22"/>
                                        </p:tgtEl>
                                        <p:attrNameLst>
                                          <p:attrName>ppt_h</p:attrName>
                                        </p:attrNameLst>
                                      </p:cBhvr>
                                      <p:tavLst>
                                        <p:tav tm="0">
                                          <p:val>
                                            <p:strVal val="#ppt_h"/>
                                          </p:val>
                                        </p:tav>
                                        <p:tav tm="100000">
                                          <p:val>
                                            <p:strVal val="#ppt_h"/>
                                          </p:val>
                                        </p:tav>
                                      </p:tavLst>
                                    </p:anim>
                                  </p:childTnLst>
                                </p:cTn>
                              </p:par>
                              <p:par>
                                <p:cTn id="271" presetID="19" presetClass="entr" presetSubtype="5" fill="hold" grpId="1" nodeType="withEffect">
                                  <p:stCondLst>
                                    <p:cond delay="0"/>
                                  </p:stCondLst>
                                  <p:childTnLst>
                                    <p:set>
                                      <p:cBhvr>
                                        <p:cTn id="272" dur="1" fill="hold">
                                          <p:stCondLst>
                                            <p:cond delay="0"/>
                                          </p:stCondLst>
                                        </p:cTn>
                                        <p:tgtEl>
                                          <p:spTgt spid="23"/>
                                        </p:tgtEl>
                                        <p:attrNameLst>
                                          <p:attrName>style.visibility</p:attrName>
                                        </p:attrNameLst>
                                      </p:cBhvr>
                                      <p:to>
                                        <p:strVal val="visible"/>
                                      </p:to>
                                    </p:set>
                                    <p:anim calcmode="lin" valueType="num">
                                      <p:cBhvr>
                                        <p:cTn id="273" dur="2000" fill="hold"/>
                                        <p:tgtEl>
                                          <p:spTgt spid="23"/>
                                        </p:tgtEl>
                                        <p:attrNameLst>
                                          <p:attrName>ppt_w</p:attrName>
                                        </p:attrNameLst>
                                      </p:cBhvr>
                                      <p:tavLst>
                                        <p:tav tm="0">
                                          <p:val>
                                            <p:strVal val="#ppt_w"/>
                                          </p:val>
                                        </p:tav>
                                        <p:tav tm="100000">
                                          <p:val>
                                            <p:strVal val="#ppt_w"/>
                                          </p:val>
                                        </p:tav>
                                      </p:tavLst>
                                    </p:anim>
                                    <p:anim calcmode="lin" valueType="num">
                                      <p:cBhvr>
                                        <p:cTn id="274" dur="2000" fill="hold"/>
                                        <p:tgtEl>
                                          <p:spTgt spid="23"/>
                                        </p:tgtEl>
                                        <p:attrNameLst>
                                          <p:attrName>ppt_h</p:attrName>
                                        </p:attrNameLst>
                                      </p:cBhvr>
                                      <p:tavLst>
                                        <p:tav tm="0" fmla="#ppt_h*sin(2.5*pi*$)">
                                          <p:val>
                                            <p:fltVal val="0"/>
                                          </p:val>
                                        </p:tav>
                                        <p:tav tm="100000">
                                          <p:val>
                                            <p:fltVal val="1"/>
                                          </p:val>
                                        </p:tav>
                                      </p:tavLst>
                                    </p:anim>
                                  </p:childTnLst>
                                </p:cTn>
                              </p:par>
                              <p:par>
                                <p:cTn id="275" presetID="19" presetClass="entr" presetSubtype="10" fill="hold" grpId="1" nodeType="withEffect">
                                  <p:stCondLst>
                                    <p:cond delay="0"/>
                                  </p:stCondLst>
                                  <p:childTnLst>
                                    <p:set>
                                      <p:cBhvr>
                                        <p:cTn id="276" dur="1" fill="hold">
                                          <p:stCondLst>
                                            <p:cond delay="0"/>
                                          </p:stCondLst>
                                        </p:cTn>
                                        <p:tgtEl>
                                          <p:spTgt spid="24"/>
                                        </p:tgtEl>
                                        <p:attrNameLst>
                                          <p:attrName>style.visibility</p:attrName>
                                        </p:attrNameLst>
                                      </p:cBhvr>
                                      <p:to>
                                        <p:strVal val="visible"/>
                                      </p:to>
                                    </p:set>
                                    <p:anim calcmode="lin" valueType="num">
                                      <p:cBhvr>
                                        <p:cTn id="277" dur="2000" fill="hold"/>
                                        <p:tgtEl>
                                          <p:spTgt spid="24"/>
                                        </p:tgtEl>
                                        <p:attrNameLst>
                                          <p:attrName>ppt_w</p:attrName>
                                        </p:attrNameLst>
                                      </p:cBhvr>
                                      <p:tavLst>
                                        <p:tav tm="0" fmla="#ppt_w*sin(2.5*pi*$)">
                                          <p:val>
                                            <p:fltVal val="0"/>
                                          </p:val>
                                        </p:tav>
                                        <p:tav tm="100000">
                                          <p:val>
                                            <p:fltVal val="1"/>
                                          </p:val>
                                        </p:tav>
                                      </p:tavLst>
                                    </p:anim>
                                    <p:anim calcmode="lin" valueType="num">
                                      <p:cBhvr>
                                        <p:cTn id="278" dur="2000" fill="hold"/>
                                        <p:tgtEl>
                                          <p:spTgt spid="24"/>
                                        </p:tgtEl>
                                        <p:attrNameLst>
                                          <p:attrName>ppt_h</p:attrName>
                                        </p:attrNameLst>
                                      </p:cBhvr>
                                      <p:tavLst>
                                        <p:tav tm="0">
                                          <p:val>
                                            <p:strVal val="#ppt_h"/>
                                          </p:val>
                                        </p:tav>
                                        <p:tav tm="100000">
                                          <p:val>
                                            <p:strVal val="#ppt_h"/>
                                          </p:val>
                                        </p:tav>
                                      </p:tavLst>
                                    </p:anim>
                                  </p:childTnLst>
                                </p:cTn>
                              </p:par>
                              <p:par>
                                <p:cTn id="279" presetID="19" presetClass="entr" presetSubtype="5" fill="hold" grpId="1" nodeType="withEffect">
                                  <p:stCondLst>
                                    <p:cond delay="0"/>
                                  </p:stCondLst>
                                  <p:childTnLst>
                                    <p:set>
                                      <p:cBhvr>
                                        <p:cTn id="280" dur="1" fill="hold">
                                          <p:stCondLst>
                                            <p:cond delay="0"/>
                                          </p:stCondLst>
                                        </p:cTn>
                                        <p:tgtEl>
                                          <p:spTgt spid="25"/>
                                        </p:tgtEl>
                                        <p:attrNameLst>
                                          <p:attrName>style.visibility</p:attrName>
                                        </p:attrNameLst>
                                      </p:cBhvr>
                                      <p:to>
                                        <p:strVal val="visible"/>
                                      </p:to>
                                    </p:set>
                                    <p:anim calcmode="lin" valueType="num">
                                      <p:cBhvr>
                                        <p:cTn id="281" dur="2000" fill="hold"/>
                                        <p:tgtEl>
                                          <p:spTgt spid="25"/>
                                        </p:tgtEl>
                                        <p:attrNameLst>
                                          <p:attrName>ppt_w</p:attrName>
                                        </p:attrNameLst>
                                      </p:cBhvr>
                                      <p:tavLst>
                                        <p:tav tm="0">
                                          <p:val>
                                            <p:strVal val="#ppt_w"/>
                                          </p:val>
                                        </p:tav>
                                        <p:tav tm="100000">
                                          <p:val>
                                            <p:strVal val="#ppt_w"/>
                                          </p:val>
                                        </p:tav>
                                      </p:tavLst>
                                    </p:anim>
                                    <p:anim calcmode="lin" valueType="num">
                                      <p:cBhvr>
                                        <p:cTn id="282" dur="2000" fill="hold"/>
                                        <p:tgtEl>
                                          <p:spTgt spid="25"/>
                                        </p:tgtEl>
                                        <p:attrNameLst>
                                          <p:attrName>ppt_h</p:attrName>
                                        </p:attrNameLst>
                                      </p:cBhvr>
                                      <p:tavLst>
                                        <p:tav tm="0" fmla="#ppt_h*sin(2.5*pi*$)">
                                          <p:val>
                                            <p:fltVal val="0"/>
                                          </p:val>
                                        </p:tav>
                                        <p:tav tm="100000">
                                          <p:val>
                                            <p:fltVal val="1"/>
                                          </p:val>
                                        </p:tav>
                                      </p:tavLst>
                                    </p:anim>
                                  </p:childTnLst>
                                </p:cTn>
                              </p:par>
                              <p:par>
                                <p:cTn id="283" presetID="19" presetClass="entr" presetSubtype="10" fill="hold" grpId="1" nodeType="withEffect">
                                  <p:stCondLst>
                                    <p:cond delay="0"/>
                                  </p:stCondLst>
                                  <p:childTnLst>
                                    <p:set>
                                      <p:cBhvr>
                                        <p:cTn id="284" dur="1" fill="hold">
                                          <p:stCondLst>
                                            <p:cond delay="0"/>
                                          </p:stCondLst>
                                        </p:cTn>
                                        <p:tgtEl>
                                          <p:spTgt spid="26"/>
                                        </p:tgtEl>
                                        <p:attrNameLst>
                                          <p:attrName>style.visibility</p:attrName>
                                        </p:attrNameLst>
                                      </p:cBhvr>
                                      <p:to>
                                        <p:strVal val="visible"/>
                                      </p:to>
                                    </p:set>
                                    <p:anim calcmode="lin" valueType="num">
                                      <p:cBhvr>
                                        <p:cTn id="285" dur="2000" fill="hold"/>
                                        <p:tgtEl>
                                          <p:spTgt spid="26"/>
                                        </p:tgtEl>
                                        <p:attrNameLst>
                                          <p:attrName>ppt_w</p:attrName>
                                        </p:attrNameLst>
                                      </p:cBhvr>
                                      <p:tavLst>
                                        <p:tav tm="0" fmla="#ppt_w*sin(2.5*pi*$)">
                                          <p:val>
                                            <p:fltVal val="0"/>
                                          </p:val>
                                        </p:tav>
                                        <p:tav tm="100000">
                                          <p:val>
                                            <p:fltVal val="1"/>
                                          </p:val>
                                        </p:tav>
                                      </p:tavLst>
                                    </p:anim>
                                    <p:anim calcmode="lin" valueType="num">
                                      <p:cBhvr>
                                        <p:cTn id="286" dur="2000" fill="hold"/>
                                        <p:tgtEl>
                                          <p:spTgt spid="26"/>
                                        </p:tgtEl>
                                        <p:attrNameLst>
                                          <p:attrName>ppt_h</p:attrName>
                                        </p:attrNameLst>
                                      </p:cBhvr>
                                      <p:tavLst>
                                        <p:tav tm="0">
                                          <p:val>
                                            <p:strVal val="#ppt_h"/>
                                          </p:val>
                                        </p:tav>
                                        <p:tav tm="100000">
                                          <p:val>
                                            <p:strVal val="#ppt_h"/>
                                          </p:val>
                                        </p:tav>
                                      </p:tavLst>
                                    </p:anim>
                                  </p:childTnLst>
                                </p:cTn>
                              </p:par>
                              <p:par>
                                <p:cTn id="287" presetID="19" presetClass="entr" presetSubtype="5" fill="hold" grpId="1" nodeType="withEffect">
                                  <p:stCondLst>
                                    <p:cond delay="0"/>
                                  </p:stCondLst>
                                  <p:childTnLst>
                                    <p:set>
                                      <p:cBhvr>
                                        <p:cTn id="288" dur="1" fill="hold">
                                          <p:stCondLst>
                                            <p:cond delay="0"/>
                                          </p:stCondLst>
                                        </p:cTn>
                                        <p:tgtEl>
                                          <p:spTgt spid="27"/>
                                        </p:tgtEl>
                                        <p:attrNameLst>
                                          <p:attrName>style.visibility</p:attrName>
                                        </p:attrNameLst>
                                      </p:cBhvr>
                                      <p:to>
                                        <p:strVal val="visible"/>
                                      </p:to>
                                    </p:set>
                                    <p:anim calcmode="lin" valueType="num">
                                      <p:cBhvr>
                                        <p:cTn id="289" dur="2000" fill="hold"/>
                                        <p:tgtEl>
                                          <p:spTgt spid="27"/>
                                        </p:tgtEl>
                                        <p:attrNameLst>
                                          <p:attrName>ppt_w</p:attrName>
                                        </p:attrNameLst>
                                      </p:cBhvr>
                                      <p:tavLst>
                                        <p:tav tm="0">
                                          <p:val>
                                            <p:strVal val="#ppt_w"/>
                                          </p:val>
                                        </p:tav>
                                        <p:tav tm="100000">
                                          <p:val>
                                            <p:strVal val="#ppt_w"/>
                                          </p:val>
                                        </p:tav>
                                      </p:tavLst>
                                    </p:anim>
                                    <p:anim calcmode="lin" valueType="num">
                                      <p:cBhvr>
                                        <p:cTn id="290" dur="2000" fill="hold"/>
                                        <p:tgtEl>
                                          <p:spTgt spid="27"/>
                                        </p:tgtEl>
                                        <p:attrNameLst>
                                          <p:attrName>ppt_h</p:attrName>
                                        </p:attrNameLst>
                                      </p:cBhvr>
                                      <p:tavLst>
                                        <p:tav tm="0" fmla="#ppt_h*sin(2.5*pi*$)">
                                          <p:val>
                                            <p:fltVal val="0"/>
                                          </p:val>
                                        </p:tav>
                                        <p:tav tm="100000">
                                          <p:val>
                                            <p:fltVal val="1"/>
                                          </p:val>
                                        </p:tav>
                                      </p:tavLst>
                                    </p:anim>
                                  </p:childTnLst>
                                </p:cTn>
                              </p:par>
                              <p:par>
                                <p:cTn id="291" presetID="19" presetClass="entr" presetSubtype="10" fill="hold" grpId="1" nodeType="withEffect">
                                  <p:stCondLst>
                                    <p:cond delay="0"/>
                                  </p:stCondLst>
                                  <p:childTnLst>
                                    <p:set>
                                      <p:cBhvr>
                                        <p:cTn id="292" dur="1" fill="hold">
                                          <p:stCondLst>
                                            <p:cond delay="0"/>
                                          </p:stCondLst>
                                        </p:cTn>
                                        <p:tgtEl>
                                          <p:spTgt spid="28"/>
                                        </p:tgtEl>
                                        <p:attrNameLst>
                                          <p:attrName>style.visibility</p:attrName>
                                        </p:attrNameLst>
                                      </p:cBhvr>
                                      <p:to>
                                        <p:strVal val="visible"/>
                                      </p:to>
                                    </p:set>
                                    <p:anim calcmode="lin" valueType="num">
                                      <p:cBhvr>
                                        <p:cTn id="293" dur="2000" fill="hold"/>
                                        <p:tgtEl>
                                          <p:spTgt spid="28"/>
                                        </p:tgtEl>
                                        <p:attrNameLst>
                                          <p:attrName>ppt_w</p:attrName>
                                        </p:attrNameLst>
                                      </p:cBhvr>
                                      <p:tavLst>
                                        <p:tav tm="0" fmla="#ppt_w*sin(2.5*pi*$)">
                                          <p:val>
                                            <p:fltVal val="0"/>
                                          </p:val>
                                        </p:tav>
                                        <p:tav tm="100000">
                                          <p:val>
                                            <p:fltVal val="1"/>
                                          </p:val>
                                        </p:tav>
                                      </p:tavLst>
                                    </p:anim>
                                    <p:anim calcmode="lin" valueType="num">
                                      <p:cBhvr>
                                        <p:cTn id="294" dur="2000" fill="hold"/>
                                        <p:tgtEl>
                                          <p:spTgt spid="28"/>
                                        </p:tgtEl>
                                        <p:attrNameLst>
                                          <p:attrName>ppt_h</p:attrName>
                                        </p:attrNameLst>
                                      </p:cBhvr>
                                      <p:tavLst>
                                        <p:tav tm="0">
                                          <p:val>
                                            <p:strVal val="#ppt_h"/>
                                          </p:val>
                                        </p:tav>
                                        <p:tav tm="100000">
                                          <p:val>
                                            <p:strVal val="#ppt_h"/>
                                          </p:val>
                                        </p:tav>
                                      </p:tavLst>
                                    </p:anim>
                                  </p:childTnLst>
                                </p:cTn>
                              </p:par>
                              <p:par>
                                <p:cTn id="295" presetID="19" presetClass="entr" presetSubtype="5" fill="hold" grpId="1" nodeType="withEffect">
                                  <p:stCondLst>
                                    <p:cond delay="0"/>
                                  </p:stCondLst>
                                  <p:childTnLst>
                                    <p:set>
                                      <p:cBhvr>
                                        <p:cTn id="296" dur="1" fill="hold">
                                          <p:stCondLst>
                                            <p:cond delay="0"/>
                                          </p:stCondLst>
                                        </p:cTn>
                                        <p:tgtEl>
                                          <p:spTgt spid="5"/>
                                        </p:tgtEl>
                                        <p:attrNameLst>
                                          <p:attrName>style.visibility</p:attrName>
                                        </p:attrNameLst>
                                      </p:cBhvr>
                                      <p:to>
                                        <p:strVal val="visible"/>
                                      </p:to>
                                    </p:set>
                                    <p:anim calcmode="lin" valueType="num">
                                      <p:cBhvr>
                                        <p:cTn id="297" dur="2000" fill="hold"/>
                                        <p:tgtEl>
                                          <p:spTgt spid="5"/>
                                        </p:tgtEl>
                                        <p:attrNameLst>
                                          <p:attrName>ppt_w</p:attrName>
                                        </p:attrNameLst>
                                      </p:cBhvr>
                                      <p:tavLst>
                                        <p:tav tm="0">
                                          <p:val>
                                            <p:strVal val="#ppt_w"/>
                                          </p:val>
                                        </p:tav>
                                        <p:tav tm="100000">
                                          <p:val>
                                            <p:strVal val="#ppt_w"/>
                                          </p:val>
                                        </p:tav>
                                      </p:tavLst>
                                    </p:anim>
                                    <p:anim calcmode="lin" valueType="num">
                                      <p:cBhvr>
                                        <p:cTn id="298" dur="2000" fill="hold"/>
                                        <p:tgtEl>
                                          <p:spTgt spid="5"/>
                                        </p:tgtEl>
                                        <p:attrNameLst>
                                          <p:attrName>ppt_h</p:attrName>
                                        </p:attrNameLst>
                                      </p:cBhvr>
                                      <p:tavLst>
                                        <p:tav tm="0" fmla="#ppt_h*sin(2.5*pi*$)">
                                          <p:val>
                                            <p:fltVal val="0"/>
                                          </p:val>
                                        </p:tav>
                                        <p:tav tm="100000">
                                          <p:val>
                                            <p:fltVal val="1"/>
                                          </p:val>
                                        </p:tav>
                                      </p:tavLst>
                                    </p:anim>
                                  </p:childTnLst>
                                </p:cTn>
                              </p:par>
                              <p:par>
                                <p:cTn id="299" presetID="19" presetClass="entr" presetSubtype="10" fill="hold" grpId="1" nodeType="withEffect">
                                  <p:stCondLst>
                                    <p:cond delay="0"/>
                                  </p:stCondLst>
                                  <p:childTnLst>
                                    <p:set>
                                      <p:cBhvr>
                                        <p:cTn id="300" dur="1" fill="hold">
                                          <p:stCondLst>
                                            <p:cond delay="0"/>
                                          </p:stCondLst>
                                        </p:cTn>
                                        <p:tgtEl>
                                          <p:spTgt spid="7"/>
                                        </p:tgtEl>
                                        <p:attrNameLst>
                                          <p:attrName>style.visibility</p:attrName>
                                        </p:attrNameLst>
                                      </p:cBhvr>
                                      <p:to>
                                        <p:strVal val="visible"/>
                                      </p:to>
                                    </p:set>
                                    <p:anim calcmode="lin" valueType="num">
                                      <p:cBhvr>
                                        <p:cTn id="301" dur="2000" fill="hold"/>
                                        <p:tgtEl>
                                          <p:spTgt spid="7"/>
                                        </p:tgtEl>
                                        <p:attrNameLst>
                                          <p:attrName>ppt_w</p:attrName>
                                        </p:attrNameLst>
                                      </p:cBhvr>
                                      <p:tavLst>
                                        <p:tav tm="0" fmla="#ppt_w*sin(2.5*pi*$)">
                                          <p:val>
                                            <p:fltVal val="0"/>
                                          </p:val>
                                        </p:tav>
                                        <p:tav tm="100000">
                                          <p:val>
                                            <p:fltVal val="1"/>
                                          </p:val>
                                        </p:tav>
                                      </p:tavLst>
                                    </p:anim>
                                    <p:anim calcmode="lin" valueType="num">
                                      <p:cBhvr>
                                        <p:cTn id="302" dur="2000" fill="hold"/>
                                        <p:tgtEl>
                                          <p:spTgt spid="7"/>
                                        </p:tgtEl>
                                        <p:attrNameLst>
                                          <p:attrName>ppt_h</p:attrName>
                                        </p:attrNameLst>
                                      </p:cBhvr>
                                      <p:tavLst>
                                        <p:tav tm="0">
                                          <p:val>
                                            <p:strVal val="#ppt_h"/>
                                          </p:val>
                                        </p:tav>
                                        <p:tav tm="100000">
                                          <p:val>
                                            <p:strVal val="#ppt_h"/>
                                          </p:val>
                                        </p:tav>
                                      </p:tavLst>
                                    </p:anim>
                                  </p:childTnLst>
                                </p:cTn>
                              </p:par>
                              <p:par>
                                <p:cTn id="303" presetID="19" presetClass="entr" presetSubtype="5" fill="hold" grpId="1" nodeType="withEffect">
                                  <p:stCondLst>
                                    <p:cond delay="0"/>
                                  </p:stCondLst>
                                  <p:childTnLst>
                                    <p:set>
                                      <p:cBhvr>
                                        <p:cTn id="304" dur="1" fill="hold">
                                          <p:stCondLst>
                                            <p:cond delay="0"/>
                                          </p:stCondLst>
                                        </p:cTn>
                                        <p:tgtEl>
                                          <p:spTgt spid="8"/>
                                        </p:tgtEl>
                                        <p:attrNameLst>
                                          <p:attrName>style.visibility</p:attrName>
                                        </p:attrNameLst>
                                      </p:cBhvr>
                                      <p:to>
                                        <p:strVal val="visible"/>
                                      </p:to>
                                    </p:set>
                                    <p:anim calcmode="lin" valueType="num">
                                      <p:cBhvr>
                                        <p:cTn id="305" dur="2000" fill="hold"/>
                                        <p:tgtEl>
                                          <p:spTgt spid="8"/>
                                        </p:tgtEl>
                                        <p:attrNameLst>
                                          <p:attrName>ppt_w</p:attrName>
                                        </p:attrNameLst>
                                      </p:cBhvr>
                                      <p:tavLst>
                                        <p:tav tm="0">
                                          <p:val>
                                            <p:strVal val="#ppt_w"/>
                                          </p:val>
                                        </p:tav>
                                        <p:tav tm="100000">
                                          <p:val>
                                            <p:strVal val="#ppt_w"/>
                                          </p:val>
                                        </p:tav>
                                      </p:tavLst>
                                    </p:anim>
                                    <p:anim calcmode="lin" valueType="num">
                                      <p:cBhvr>
                                        <p:cTn id="306" dur="2000" fill="hold"/>
                                        <p:tgtEl>
                                          <p:spTgt spid="8"/>
                                        </p:tgtEl>
                                        <p:attrNameLst>
                                          <p:attrName>ppt_h</p:attrName>
                                        </p:attrNameLst>
                                      </p:cBhvr>
                                      <p:tavLst>
                                        <p:tav tm="0" fmla="#ppt_h*sin(2.5*pi*$)">
                                          <p:val>
                                            <p:fltVal val="0"/>
                                          </p:val>
                                        </p:tav>
                                        <p:tav tm="100000">
                                          <p:val>
                                            <p:fltVal val="1"/>
                                          </p:val>
                                        </p:tav>
                                      </p:tavLst>
                                    </p:anim>
                                  </p:childTnLst>
                                </p:cTn>
                              </p:par>
                              <p:par>
                                <p:cTn id="307" presetID="19" presetClass="entr" presetSubtype="10" fill="hold" grpId="1" nodeType="withEffect">
                                  <p:stCondLst>
                                    <p:cond delay="0"/>
                                  </p:stCondLst>
                                  <p:childTnLst>
                                    <p:set>
                                      <p:cBhvr>
                                        <p:cTn id="308" dur="1" fill="hold">
                                          <p:stCondLst>
                                            <p:cond delay="0"/>
                                          </p:stCondLst>
                                        </p:cTn>
                                        <p:tgtEl>
                                          <p:spTgt spid="11"/>
                                        </p:tgtEl>
                                        <p:attrNameLst>
                                          <p:attrName>style.visibility</p:attrName>
                                        </p:attrNameLst>
                                      </p:cBhvr>
                                      <p:to>
                                        <p:strVal val="visible"/>
                                      </p:to>
                                    </p:set>
                                    <p:anim calcmode="lin" valueType="num">
                                      <p:cBhvr>
                                        <p:cTn id="309" dur="2000" fill="hold"/>
                                        <p:tgtEl>
                                          <p:spTgt spid="11"/>
                                        </p:tgtEl>
                                        <p:attrNameLst>
                                          <p:attrName>ppt_w</p:attrName>
                                        </p:attrNameLst>
                                      </p:cBhvr>
                                      <p:tavLst>
                                        <p:tav tm="0" fmla="#ppt_w*sin(2.5*pi*$)">
                                          <p:val>
                                            <p:fltVal val="0"/>
                                          </p:val>
                                        </p:tav>
                                        <p:tav tm="100000">
                                          <p:val>
                                            <p:fltVal val="1"/>
                                          </p:val>
                                        </p:tav>
                                      </p:tavLst>
                                    </p:anim>
                                    <p:anim calcmode="lin" valueType="num">
                                      <p:cBhvr>
                                        <p:cTn id="310" dur="2000" fill="hold"/>
                                        <p:tgtEl>
                                          <p:spTgt spid="11"/>
                                        </p:tgtEl>
                                        <p:attrNameLst>
                                          <p:attrName>ppt_h</p:attrName>
                                        </p:attrNameLst>
                                      </p:cBhvr>
                                      <p:tavLst>
                                        <p:tav tm="0">
                                          <p:val>
                                            <p:strVal val="#ppt_h"/>
                                          </p:val>
                                        </p:tav>
                                        <p:tav tm="100000">
                                          <p:val>
                                            <p:strVal val="#ppt_h"/>
                                          </p:val>
                                        </p:tav>
                                      </p:tavLst>
                                    </p:anim>
                                  </p:childTnLst>
                                </p:cTn>
                              </p:par>
                              <p:par>
                                <p:cTn id="311" presetID="19" presetClass="entr" presetSubtype="5" fill="hold" grpId="1" nodeType="withEffect">
                                  <p:stCondLst>
                                    <p:cond delay="0"/>
                                  </p:stCondLst>
                                  <p:childTnLst>
                                    <p:set>
                                      <p:cBhvr>
                                        <p:cTn id="312" dur="1" fill="hold">
                                          <p:stCondLst>
                                            <p:cond delay="0"/>
                                          </p:stCondLst>
                                        </p:cTn>
                                        <p:tgtEl>
                                          <p:spTgt spid="17"/>
                                        </p:tgtEl>
                                        <p:attrNameLst>
                                          <p:attrName>style.visibility</p:attrName>
                                        </p:attrNameLst>
                                      </p:cBhvr>
                                      <p:to>
                                        <p:strVal val="visible"/>
                                      </p:to>
                                    </p:set>
                                    <p:anim calcmode="lin" valueType="num">
                                      <p:cBhvr>
                                        <p:cTn id="313" dur="2000" fill="hold"/>
                                        <p:tgtEl>
                                          <p:spTgt spid="17"/>
                                        </p:tgtEl>
                                        <p:attrNameLst>
                                          <p:attrName>ppt_w</p:attrName>
                                        </p:attrNameLst>
                                      </p:cBhvr>
                                      <p:tavLst>
                                        <p:tav tm="0">
                                          <p:val>
                                            <p:strVal val="#ppt_w"/>
                                          </p:val>
                                        </p:tav>
                                        <p:tav tm="100000">
                                          <p:val>
                                            <p:strVal val="#ppt_w"/>
                                          </p:val>
                                        </p:tav>
                                      </p:tavLst>
                                    </p:anim>
                                    <p:anim calcmode="lin" valueType="num">
                                      <p:cBhvr>
                                        <p:cTn id="314" dur="2000" fill="hold"/>
                                        <p:tgtEl>
                                          <p:spTgt spid="17"/>
                                        </p:tgtEl>
                                        <p:attrNameLst>
                                          <p:attrName>ppt_h</p:attrName>
                                        </p:attrNameLst>
                                      </p:cBhvr>
                                      <p:tavLst>
                                        <p:tav tm="0" fmla="#ppt_h*sin(2.5*pi*$)">
                                          <p:val>
                                            <p:fltVal val="0"/>
                                          </p:val>
                                        </p:tav>
                                        <p:tav tm="100000">
                                          <p:val>
                                            <p:fltVal val="1"/>
                                          </p:val>
                                        </p:tav>
                                      </p:tavLst>
                                    </p:anim>
                                  </p:childTnLst>
                                </p:cTn>
                              </p:par>
                              <p:par>
                                <p:cTn id="315" presetID="19" presetClass="entr" presetSubtype="10" fill="hold" grpId="1" nodeType="withEffect">
                                  <p:stCondLst>
                                    <p:cond delay="0"/>
                                  </p:stCondLst>
                                  <p:childTnLst>
                                    <p:set>
                                      <p:cBhvr>
                                        <p:cTn id="316" dur="1" fill="hold">
                                          <p:stCondLst>
                                            <p:cond delay="0"/>
                                          </p:stCondLst>
                                        </p:cTn>
                                        <p:tgtEl>
                                          <p:spTgt spid="18"/>
                                        </p:tgtEl>
                                        <p:attrNameLst>
                                          <p:attrName>style.visibility</p:attrName>
                                        </p:attrNameLst>
                                      </p:cBhvr>
                                      <p:to>
                                        <p:strVal val="visible"/>
                                      </p:to>
                                    </p:set>
                                    <p:anim calcmode="lin" valueType="num">
                                      <p:cBhvr>
                                        <p:cTn id="317" dur="2000" fill="hold"/>
                                        <p:tgtEl>
                                          <p:spTgt spid="18"/>
                                        </p:tgtEl>
                                        <p:attrNameLst>
                                          <p:attrName>ppt_w</p:attrName>
                                        </p:attrNameLst>
                                      </p:cBhvr>
                                      <p:tavLst>
                                        <p:tav tm="0" fmla="#ppt_w*sin(2.5*pi*$)">
                                          <p:val>
                                            <p:fltVal val="0"/>
                                          </p:val>
                                        </p:tav>
                                        <p:tav tm="100000">
                                          <p:val>
                                            <p:fltVal val="1"/>
                                          </p:val>
                                        </p:tav>
                                      </p:tavLst>
                                    </p:anim>
                                    <p:anim calcmode="lin" valueType="num">
                                      <p:cBhvr>
                                        <p:cTn id="318" dur="2000" fill="hold"/>
                                        <p:tgtEl>
                                          <p:spTgt spid="18"/>
                                        </p:tgtEl>
                                        <p:attrNameLst>
                                          <p:attrName>ppt_h</p:attrName>
                                        </p:attrNameLst>
                                      </p:cBhvr>
                                      <p:tavLst>
                                        <p:tav tm="0">
                                          <p:val>
                                            <p:strVal val="#ppt_h"/>
                                          </p:val>
                                        </p:tav>
                                        <p:tav tm="100000">
                                          <p:val>
                                            <p:strVal val="#ppt_h"/>
                                          </p:val>
                                        </p:tav>
                                      </p:tavLst>
                                    </p:anim>
                                  </p:childTnLst>
                                </p:cTn>
                              </p:par>
                              <p:par>
                                <p:cTn id="319" presetID="19" presetClass="entr" presetSubtype="5" fill="hold" grpId="1" nodeType="withEffect">
                                  <p:stCondLst>
                                    <p:cond delay="0"/>
                                  </p:stCondLst>
                                  <p:childTnLst>
                                    <p:set>
                                      <p:cBhvr>
                                        <p:cTn id="320" dur="1" fill="hold">
                                          <p:stCondLst>
                                            <p:cond delay="0"/>
                                          </p:stCondLst>
                                        </p:cTn>
                                        <p:tgtEl>
                                          <p:spTgt spid="19"/>
                                        </p:tgtEl>
                                        <p:attrNameLst>
                                          <p:attrName>style.visibility</p:attrName>
                                        </p:attrNameLst>
                                      </p:cBhvr>
                                      <p:to>
                                        <p:strVal val="visible"/>
                                      </p:to>
                                    </p:set>
                                    <p:anim calcmode="lin" valueType="num">
                                      <p:cBhvr>
                                        <p:cTn id="321" dur="2000" fill="hold"/>
                                        <p:tgtEl>
                                          <p:spTgt spid="19"/>
                                        </p:tgtEl>
                                        <p:attrNameLst>
                                          <p:attrName>ppt_w</p:attrName>
                                        </p:attrNameLst>
                                      </p:cBhvr>
                                      <p:tavLst>
                                        <p:tav tm="0">
                                          <p:val>
                                            <p:strVal val="#ppt_w"/>
                                          </p:val>
                                        </p:tav>
                                        <p:tav tm="100000">
                                          <p:val>
                                            <p:strVal val="#ppt_w"/>
                                          </p:val>
                                        </p:tav>
                                      </p:tavLst>
                                    </p:anim>
                                    <p:anim calcmode="lin" valueType="num">
                                      <p:cBhvr>
                                        <p:cTn id="322" dur="2000" fill="hold"/>
                                        <p:tgtEl>
                                          <p:spTgt spid="19"/>
                                        </p:tgtEl>
                                        <p:attrNameLst>
                                          <p:attrName>ppt_h</p:attrName>
                                        </p:attrNameLst>
                                      </p:cBhvr>
                                      <p:tavLst>
                                        <p:tav tm="0" fmla="#ppt_h*sin(2.5*pi*$)">
                                          <p:val>
                                            <p:fltVal val="0"/>
                                          </p:val>
                                        </p:tav>
                                        <p:tav tm="100000">
                                          <p:val>
                                            <p:fltVal val="1"/>
                                          </p:val>
                                        </p:tav>
                                      </p:tavLst>
                                    </p:anim>
                                  </p:childTnLst>
                                </p:cTn>
                              </p:par>
                              <p:par>
                                <p:cTn id="323" presetID="19" presetClass="entr" presetSubtype="10" fill="hold" grpId="1" nodeType="withEffect">
                                  <p:stCondLst>
                                    <p:cond delay="0"/>
                                  </p:stCondLst>
                                  <p:childTnLst>
                                    <p:set>
                                      <p:cBhvr>
                                        <p:cTn id="324" dur="1" fill="hold">
                                          <p:stCondLst>
                                            <p:cond delay="0"/>
                                          </p:stCondLst>
                                        </p:cTn>
                                        <p:tgtEl>
                                          <p:spTgt spid="20"/>
                                        </p:tgtEl>
                                        <p:attrNameLst>
                                          <p:attrName>style.visibility</p:attrName>
                                        </p:attrNameLst>
                                      </p:cBhvr>
                                      <p:to>
                                        <p:strVal val="visible"/>
                                      </p:to>
                                    </p:set>
                                    <p:anim calcmode="lin" valueType="num">
                                      <p:cBhvr>
                                        <p:cTn id="325" dur="2000" fill="hold"/>
                                        <p:tgtEl>
                                          <p:spTgt spid="20"/>
                                        </p:tgtEl>
                                        <p:attrNameLst>
                                          <p:attrName>ppt_w</p:attrName>
                                        </p:attrNameLst>
                                      </p:cBhvr>
                                      <p:tavLst>
                                        <p:tav tm="0" fmla="#ppt_w*sin(2.5*pi*$)">
                                          <p:val>
                                            <p:fltVal val="0"/>
                                          </p:val>
                                        </p:tav>
                                        <p:tav tm="100000">
                                          <p:val>
                                            <p:fltVal val="1"/>
                                          </p:val>
                                        </p:tav>
                                      </p:tavLst>
                                    </p:anim>
                                    <p:anim calcmode="lin" valueType="num">
                                      <p:cBhvr>
                                        <p:cTn id="326" dur="2000" fill="hold"/>
                                        <p:tgtEl>
                                          <p:spTgt spid="20"/>
                                        </p:tgtEl>
                                        <p:attrNameLst>
                                          <p:attrName>ppt_h</p:attrName>
                                        </p:attrNameLst>
                                      </p:cBhvr>
                                      <p:tavLst>
                                        <p:tav tm="0">
                                          <p:val>
                                            <p:strVal val="#ppt_h"/>
                                          </p:val>
                                        </p:tav>
                                        <p:tav tm="100000">
                                          <p:val>
                                            <p:strVal val="#ppt_h"/>
                                          </p:val>
                                        </p:tav>
                                      </p:tavLst>
                                    </p:anim>
                                  </p:childTnLst>
                                </p:cTn>
                              </p:par>
                              <p:par>
                                <p:cTn id="327" presetID="19" presetClass="entr" presetSubtype="5" fill="hold" grpId="1" nodeType="withEffect">
                                  <p:stCondLst>
                                    <p:cond delay="0"/>
                                  </p:stCondLst>
                                  <p:childTnLst>
                                    <p:set>
                                      <p:cBhvr>
                                        <p:cTn id="328" dur="1" fill="hold">
                                          <p:stCondLst>
                                            <p:cond delay="0"/>
                                          </p:stCondLst>
                                        </p:cTn>
                                        <p:tgtEl>
                                          <p:spTgt spid="21"/>
                                        </p:tgtEl>
                                        <p:attrNameLst>
                                          <p:attrName>style.visibility</p:attrName>
                                        </p:attrNameLst>
                                      </p:cBhvr>
                                      <p:to>
                                        <p:strVal val="visible"/>
                                      </p:to>
                                    </p:set>
                                    <p:anim calcmode="lin" valueType="num">
                                      <p:cBhvr>
                                        <p:cTn id="329" dur="2000" fill="hold"/>
                                        <p:tgtEl>
                                          <p:spTgt spid="21"/>
                                        </p:tgtEl>
                                        <p:attrNameLst>
                                          <p:attrName>ppt_w</p:attrName>
                                        </p:attrNameLst>
                                      </p:cBhvr>
                                      <p:tavLst>
                                        <p:tav tm="0">
                                          <p:val>
                                            <p:strVal val="#ppt_w"/>
                                          </p:val>
                                        </p:tav>
                                        <p:tav tm="100000">
                                          <p:val>
                                            <p:strVal val="#ppt_w"/>
                                          </p:val>
                                        </p:tav>
                                      </p:tavLst>
                                    </p:anim>
                                    <p:anim calcmode="lin" valueType="num">
                                      <p:cBhvr>
                                        <p:cTn id="330" dur="2000" fill="hold"/>
                                        <p:tgtEl>
                                          <p:spTgt spid="21"/>
                                        </p:tgtEl>
                                        <p:attrNameLst>
                                          <p:attrName>ppt_h</p:attrName>
                                        </p:attrNameLst>
                                      </p:cBhvr>
                                      <p:tavLst>
                                        <p:tav tm="0" fmla="#ppt_h*sin(2.5*pi*$)">
                                          <p:val>
                                            <p:fltVal val="0"/>
                                          </p:val>
                                        </p:tav>
                                        <p:tav tm="100000">
                                          <p:val>
                                            <p:fltVal val="1"/>
                                          </p:val>
                                        </p:tav>
                                      </p:tavLst>
                                    </p:anim>
                                  </p:childTnLst>
                                </p:cTn>
                              </p:par>
                              <p:par>
                                <p:cTn id="331" presetID="19" presetClass="entr" presetSubtype="10" fill="hold" grpId="1" nodeType="withEffect">
                                  <p:stCondLst>
                                    <p:cond delay="0"/>
                                  </p:stCondLst>
                                  <p:childTnLst>
                                    <p:set>
                                      <p:cBhvr>
                                        <p:cTn id="332" dur="1" fill="hold">
                                          <p:stCondLst>
                                            <p:cond delay="0"/>
                                          </p:stCondLst>
                                        </p:cTn>
                                        <p:tgtEl>
                                          <p:spTgt spid="29"/>
                                        </p:tgtEl>
                                        <p:attrNameLst>
                                          <p:attrName>style.visibility</p:attrName>
                                        </p:attrNameLst>
                                      </p:cBhvr>
                                      <p:to>
                                        <p:strVal val="visible"/>
                                      </p:to>
                                    </p:set>
                                    <p:anim calcmode="lin" valueType="num">
                                      <p:cBhvr>
                                        <p:cTn id="333" dur="2000" fill="hold"/>
                                        <p:tgtEl>
                                          <p:spTgt spid="29"/>
                                        </p:tgtEl>
                                        <p:attrNameLst>
                                          <p:attrName>ppt_w</p:attrName>
                                        </p:attrNameLst>
                                      </p:cBhvr>
                                      <p:tavLst>
                                        <p:tav tm="0" fmla="#ppt_w*sin(2.5*pi*$)">
                                          <p:val>
                                            <p:fltVal val="0"/>
                                          </p:val>
                                        </p:tav>
                                        <p:tav tm="100000">
                                          <p:val>
                                            <p:fltVal val="1"/>
                                          </p:val>
                                        </p:tav>
                                      </p:tavLst>
                                    </p:anim>
                                    <p:anim calcmode="lin" valueType="num">
                                      <p:cBhvr>
                                        <p:cTn id="334" dur="2000" fill="hold"/>
                                        <p:tgtEl>
                                          <p:spTgt spid="29"/>
                                        </p:tgtEl>
                                        <p:attrNameLst>
                                          <p:attrName>ppt_h</p:attrName>
                                        </p:attrNameLst>
                                      </p:cBhvr>
                                      <p:tavLst>
                                        <p:tav tm="0">
                                          <p:val>
                                            <p:strVal val="#ppt_h"/>
                                          </p:val>
                                        </p:tav>
                                        <p:tav tm="100000">
                                          <p:val>
                                            <p:strVal val="#ppt_h"/>
                                          </p:val>
                                        </p:tav>
                                      </p:tavLst>
                                    </p:anim>
                                  </p:childTnLst>
                                </p:cTn>
                              </p:par>
                              <p:par>
                                <p:cTn id="335" presetID="19" presetClass="entr" presetSubtype="5" fill="hold" grpId="1" nodeType="withEffect">
                                  <p:stCondLst>
                                    <p:cond delay="0"/>
                                  </p:stCondLst>
                                  <p:childTnLst>
                                    <p:set>
                                      <p:cBhvr>
                                        <p:cTn id="336" dur="1" fill="hold">
                                          <p:stCondLst>
                                            <p:cond delay="0"/>
                                          </p:stCondLst>
                                        </p:cTn>
                                        <p:tgtEl>
                                          <p:spTgt spid="30"/>
                                        </p:tgtEl>
                                        <p:attrNameLst>
                                          <p:attrName>style.visibility</p:attrName>
                                        </p:attrNameLst>
                                      </p:cBhvr>
                                      <p:to>
                                        <p:strVal val="visible"/>
                                      </p:to>
                                    </p:set>
                                    <p:anim calcmode="lin" valueType="num">
                                      <p:cBhvr>
                                        <p:cTn id="337" dur="2000" fill="hold"/>
                                        <p:tgtEl>
                                          <p:spTgt spid="30"/>
                                        </p:tgtEl>
                                        <p:attrNameLst>
                                          <p:attrName>ppt_w</p:attrName>
                                        </p:attrNameLst>
                                      </p:cBhvr>
                                      <p:tavLst>
                                        <p:tav tm="0">
                                          <p:val>
                                            <p:strVal val="#ppt_w"/>
                                          </p:val>
                                        </p:tav>
                                        <p:tav tm="100000">
                                          <p:val>
                                            <p:strVal val="#ppt_w"/>
                                          </p:val>
                                        </p:tav>
                                      </p:tavLst>
                                    </p:anim>
                                    <p:anim calcmode="lin" valueType="num">
                                      <p:cBhvr>
                                        <p:cTn id="338" dur="2000" fill="hold"/>
                                        <p:tgtEl>
                                          <p:spTgt spid="30"/>
                                        </p:tgtEl>
                                        <p:attrNameLst>
                                          <p:attrName>ppt_h</p:attrName>
                                        </p:attrNameLst>
                                      </p:cBhvr>
                                      <p:tavLst>
                                        <p:tav tm="0" fmla="#ppt_h*sin(2.5*pi*$)">
                                          <p:val>
                                            <p:fltVal val="0"/>
                                          </p:val>
                                        </p:tav>
                                        <p:tav tm="100000">
                                          <p:val>
                                            <p:fltVal val="1"/>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31"/>
                                        </p:tgtEl>
                                        <p:attrNameLst>
                                          <p:attrName>style.visibility</p:attrName>
                                        </p:attrNameLst>
                                      </p:cBhvr>
                                      <p:to>
                                        <p:strVal val="visible"/>
                                      </p:to>
                                    </p:set>
                                    <p:anim calcmode="lin" valueType="num">
                                      <p:cBhvr>
                                        <p:cTn id="341" dur="2000" fill="hold"/>
                                        <p:tgtEl>
                                          <p:spTgt spid="31"/>
                                        </p:tgtEl>
                                        <p:attrNameLst>
                                          <p:attrName>ppt_w</p:attrName>
                                        </p:attrNameLst>
                                      </p:cBhvr>
                                      <p:tavLst>
                                        <p:tav tm="0" fmla="#ppt_w*sin(2.5*pi*$)">
                                          <p:val>
                                            <p:fltVal val="0"/>
                                          </p:val>
                                        </p:tav>
                                        <p:tav tm="100000">
                                          <p:val>
                                            <p:fltVal val="1"/>
                                          </p:val>
                                        </p:tav>
                                      </p:tavLst>
                                    </p:anim>
                                    <p:anim calcmode="lin" valueType="num">
                                      <p:cBhvr>
                                        <p:cTn id="342" dur="2000" fill="hold"/>
                                        <p:tgtEl>
                                          <p:spTgt spid="31"/>
                                        </p:tgtEl>
                                        <p:attrNameLst>
                                          <p:attrName>ppt_h</p:attrName>
                                        </p:attrNameLst>
                                      </p:cBhvr>
                                      <p:tavLst>
                                        <p:tav tm="0">
                                          <p:val>
                                            <p:strVal val="#ppt_h"/>
                                          </p:val>
                                        </p:tav>
                                        <p:tav tm="100000">
                                          <p:val>
                                            <p:strVal val="#ppt_h"/>
                                          </p:val>
                                        </p:tav>
                                      </p:tavLst>
                                    </p:anim>
                                  </p:childTnLst>
                                </p:cTn>
                              </p:par>
                              <p:par>
                                <p:cTn id="343" presetID="19" presetClass="entr" presetSubtype="5" fill="hold" grpId="1" nodeType="withEffect">
                                  <p:stCondLst>
                                    <p:cond delay="0"/>
                                  </p:stCondLst>
                                  <p:childTnLst>
                                    <p:set>
                                      <p:cBhvr>
                                        <p:cTn id="344" dur="1" fill="hold">
                                          <p:stCondLst>
                                            <p:cond delay="0"/>
                                          </p:stCondLst>
                                        </p:cTn>
                                        <p:tgtEl>
                                          <p:spTgt spid="32"/>
                                        </p:tgtEl>
                                        <p:attrNameLst>
                                          <p:attrName>style.visibility</p:attrName>
                                        </p:attrNameLst>
                                      </p:cBhvr>
                                      <p:to>
                                        <p:strVal val="visible"/>
                                      </p:to>
                                    </p:set>
                                    <p:anim calcmode="lin" valueType="num">
                                      <p:cBhvr>
                                        <p:cTn id="345" dur="2000" fill="hold"/>
                                        <p:tgtEl>
                                          <p:spTgt spid="32"/>
                                        </p:tgtEl>
                                        <p:attrNameLst>
                                          <p:attrName>ppt_w</p:attrName>
                                        </p:attrNameLst>
                                      </p:cBhvr>
                                      <p:tavLst>
                                        <p:tav tm="0">
                                          <p:val>
                                            <p:strVal val="#ppt_w"/>
                                          </p:val>
                                        </p:tav>
                                        <p:tav tm="100000">
                                          <p:val>
                                            <p:strVal val="#ppt_w"/>
                                          </p:val>
                                        </p:tav>
                                      </p:tavLst>
                                    </p:anim>
                                    <p:anim calcmode="lin" valueType="num">
                                      <p:cBhvr>
                                        <p:cTn id="346" dur="2000" fill="hold"/>
                                        <p:tgtEl>
                                          <p:spTgt spid="32"/>
                                        </p:tgtEl>
                                        <p:attrNameLst>
                                          <p:attrName>ppt_h</p:attrName>
                                        </p:attrNameLst>
                                      </p:cBhvr>
                                      <p:tavLst>
                                        <p:tav tm="0" fmla="#ppt_h*sin(2.5*pi*$)">
                                          <p:val>
                                            <p:fltVal val="0"/>
                                          </p:val>
                                        </p:tav>
                                        <p:tav tm="100000">
                                          <p:val>
                                            <p:fltVal val="1"/>
                                          </p:val>
                                        </p:tav>
                                      </p:tavLst>
                                    </p:anim>
                                  </p:childTnLst>
                                </p:cTn>
                              </p:par>
                              <p:par>
                                <p:cTn id="347" presetID="19" presetClass="entr" presetSubtype="10" fill="hold" grpId="1" nodeType="withEffect">
                                  <p:stCondLst>
                                    <p:cond delay="0"/>
                                  </p:stCondLst>
                                  <p:childTnLst>
                                    <p:set>
                                      <p:cBhvr>
                                        <p:cTn id="348" dur="1" fill="hold">
                                          <p:stCondLst>
                                            <p:cond delay="0"/>
                                          </p:stCondLst>
                                        </p:cTn>
                                        <p:tgtEl>
                                          <p:spTgt spid="33"/>
                                        </p:tgtEl>
                                        <p:attrNameLst>
                                          <p:attrName>style.visibility</p:attrName>
                                        </p:attrNameLst>
                                      </p:cBhvr>
                                      <p:to>
                                        <p:strVal val="visible"/>
                                      </p:to>
                                    </p:set>
                                    <p:anim calcmode="lin" valueType="num">
                                      <p:cBhvr>
                                        <p:cTn id="349" dur="2000" fill="hold"/>
                                        <p:tgtEl>
                                          <p:spTgt spid="33"/>
                                        </p:tgtEl>
                                        <p:attrNameLst>
                                          <p:attrName>ppt_w</p:attrName>
                                        </p:attrNameLst>
                                      </p:cBhvr>
                                      <p:tavLst>
                                        <p:tav tm="0" fmla="#ppt_w*sin(2.5*pi*$)">
                                          <p:val>
                                            <p:fltVal val="0"/>
                                          </p:val>
                                        </p:tav>
                                        <p:tav tm="100000">
                                          <p:val>
                                            <p:fltVal val="1"/>
                                          </p:val>
                                        </p:tav>
                                      </p:tavLst>
                                    </p:anim>
                                    <p:anim calcmode="lin" valueType="num">
                                      <p:cBhvr>
                                        <p:cTn id="350" dur="2000" fill="hold"/>
                                        <p:tgtEl>
                                          <p:spTgt spid="33"/>
                                        </p:tgtEl>
                                        <p:attrNameLst>
                                          <p:attrName>ppt_h</p:attrName>
                                        </p:attrNameLst>
                                      </p:cBhvr>
                                      <p:tavLst>
                                        <p:tav tm="0">
                                          <p:val>
                                            <p:strVal val="#ppt_h"/>
                                          </p:val>
                                        </p:tav>
                                        <p:tav tm="100000">
                                          <p:val>
                                            <p:strVal val="#ppt_h"/>
                                          </p:val>
                                        </p:tav>
                                      </p:tavLst>
                                    </p:anim>
                                  </p:childTnLst>
                                </p:cTn>
                              </p:par>
                              <p:par>
                                <p:cTn id="351" presetID="19" presetClass="entr" presetSubtype="5" fill="hold" grpId="1" nodeType="withEffect">
                                  <p:stCondLst>
                                    <p:cond delay="0"/>
                                  </p:stCondLst>
                                  <p:childTnLst>
                                    <p:set>
                                      <p:cBhvr>
                                        <p:cTn id="352" dur="1" fill="hold">
                                          <p:stCondLst>
                                            <p:cond delay="0"/>
                                          </p:stCondLst>
                                        </p:cTn>
                                        <p:tgtEl>
                                          <p:spTgt spid="34"/>
                                        </p:tgtEl>
                                        <p:attrNameLst>
                                          <p:attrName>style.visibility</p:attrName>
                                        </p:attrNameLst>
                                      </p:cBhvr>
                                      <p:to>
                                        <p:strVal val="visible"/>
                                      </p:to>
                                    </p:set>
                                    <p:anim calcmode="lin" valueType="num">
                                      <p:cBhvr>
                                        <p:cTn id="353" dur="2000" fill="hold"/>
                                        <p:tgtEl>
                                          <p:spTgt spid="34"/>
                                        </p:tgtEl>
                                        <p:attrNameLst>
                                          <p:attrName>ppt_w</p:attrName>
                                        </p:attrNameLst>
                                      </p:cBhvr>
                                      <p:tavLst>
                                        <p:tav tm="0">
                                          <p:val>
                                            <p:strVal val="#ppt_w"/>
                                          </p:val>
                                        </p:tav>
                                        <p:tav tm="100000">
                                          <p:val>
                                            <p:strVal val="#ppt_w"/>
                                          </p:val>
                                        </p:tav>
                                      </p:tavLst>
                                    </p:anim>
                                    <p:anim calcmode="lin" valueType="num">
                                      <p:cBhvr>
                                        <p:cTn id="354" dur="2000" fill="hold"/>
                                        <p:tgtEl>
                                          <p:spTgt spid="34"/>
                                        </p:tgtEl>
                                        <p:attrNameLst>
                                          <p:attrName>ppt_h</p:attrName>
                                        </p:attrNameLst>
                                      </p:cBhvr>
                                      <p:tavLst>
                                        <p:tav tm="0" fmla="#ppt_h*sin(2.5*pi*$)">
                                          <p:val>
                                            <p:fltVal val="0"/>
                                          </p:val>
                                        </p:tav>
                                        <p:tav tm="100000">
                                          <p:val>
                                            <p:fltVal val="1"/>
                                          </p:val>
                                        </p:tav>
                                      </p:tavLst>
                                    </p:anim>
                                  </p:childTnLst>
                                </p:cTn>
                              </p:par>
                              <p:par>
                                <p:cTn id="355" presetID="19" presetClass="entr" presetSubtype="10" fill="hold" grpId="1" nodeType="withEffect">
                                  <p:stCondLst>
                                    <p:cond delay="0"/>
                                  </p:stCondLst>
                                  <p:childTnLst>
                                    <p:set>
                                      <p:cBhvr>
                                        <p:cTn id="356" dur="1" fill="hold">
                                          <p:stCondLst>
                                            <p:cond delay="0"/>
                                          </p:stCondLst>
                                        </p:cTn>
                                        <p:tgtEl>
                                          <p:spTgt spid="35"/>
                                        </p:tgtEl>
                                        <p:attrNameLst>
                                          <p:attrName>style.visibility</p:attrName>
                                        </p:attrNameLst>
                                      </p:cBhvr>
                                      <p:to>
                                        <p:strVal val="visible"/>
                                      </p:to>
                                    </p:set>
                                    <p:anim calcmode="lin" valueType="num">
                                      <p:cBhvr>
                                        <p:cTn id="357" dur="2000" fill="hold"/>
                                        <p:tgtEl>
                                          <p:spTgt spid="35"/>
                                        </p:tgtEl>
                                        <p:attrNameLst>
                                          <p:attrName>ppt_w</p:attrName>
                                        </p:attrNameLst>
                                      </p:cBhvr>
                                      <p:tavLst>
                                        <p:tav tm="0" fmla="#ppt_w*sin(2.5*pi*$)">
                                          <p:val>
                                            <p:fltVal val="0"/>
                                          </p:val>
                                        </p:tav>
                                        <p:tav tm="100000">
                                          <p:val>
                                            <p:fltVal val="1"/>
                                          </p:val>
                                        </p:tav>
                                      </p:tavLst>
                                    </p:anim>
                                    <p:anim calcmode="lin" valueType="num">
                                      <p:cBhvr>
                                        <p:cTn id="358" dur="2000" fill="hold"/>
                                        <p:tgtEl>
                                          <p:spTgt spid="35"/>
                                        </p:tgtEl>
                                        <p:attrNameLst>
                                          <p:attrName>ppt_h</p:attrName>
                                        </p:attrNameLst>
                                      </p:cBhvr>
                                      <p:tavLst>
                                        <p:tav tm="0">
                                          <p:val>
                                            <p:strVal val="#ppt_h"/>
                                          </p:val>
                                        </p:tav>
                                        <p:tav tm="100000">
                                          <p:val>
                                            <p:strVal val="#ppt_h"/>
                                          </p:val>
                                        </p:tav>
                                      </p:tavLst>
                                    </p:anim>
                                  </p:childTnLst>
                                </p:cTn>
                              </p:par>
                            </p:childTnLst>
                          </p:cTn>
                        </p:par>
                        <p:par>
                          <p:cTn id="359" fill="hold">
                            <p:stCondLst>
                              <p:cond delay="2000"/>
                            </p:stCondLst>
                            <p:childTnLst>
                              <p:par>
                                <p:cTn id="360" presetID="2" presetClass="exit" presetSubtype="2" fill="hold" grpId="2" nodeType="afterEffect">
                                  <p:stCondLst>
                                    <p:cond delay="0"/>
                                  </p:stCondLst>
                                  <p:childTnLst>
                                    <p:anim calcmode="lin" valueType="num">
                                      <p:cBhvr additive="base">
                                        <p:cTn id="361" dur="2000"/>
                                        <p:tgtEl>
                                          <p:spTgt spid="4"/>
                                        </p:tgtEl>
                                        <p:attrNameLst>
                                          <p:attrName>ppt_x</p:attrName>
                                        </p:attrNameLst>
                                      </p:cBhvr>
                                      <p:tavLst>
                                        <p:tav tm="0">
                                          <p:val>
                                            <p:strVal val="ppt_x"/>
                                          </p:val>
                                        </p:tav>
                                        <p:tav tm="100000">
                                          <p:val>
                                            <p:strVal val="1+ppt_w/2"/>
                                          </p:val>
                                        </p:tav>
                                      </p:tavLst>
                                    </p:anim>
                                    <p:anim calcmode="lin" valueType="num">
                                      <p:cBhvr additive="base">
                                        <p:cTn id="362" dur="2000"/>
                                        <p:tgtEl>
                                          <p:spTgt spid="4"/>
                                        </p:tgtEl>
                                        <p:attrNameLst>
                                          <p:attrName>ppt_y</p:attrName>
                                        </p:attrNameLst>
                                      </p:cBhvr>
                                      <p:tavLst>
                                        <p:tav tm="0">
                                          <p:val>
                                            <p:strVal val="ppt_y"/>
                                          </p:val>
                                        </p:tav>
                                        <p:tav tm="100000">
                                          <p:val>
                                            <p:strVal val="ppt_y"/>
                                          </p:val>
                                        </p:tav>
                                      </p:tavLst>
                                    </p:anim>
                                    <p:set>
                                      <p:cBhvr>
                                        <p:cTn id="363" dur="1" fill="hold">
                                          <p:stCondLst>
                                            <p:cond delay="1999"/>
                                          </p:stCondLst>
                                        </p:cTn>
                                        <p:tgtEl>
                                          <p:spTgt spid="4"/>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2000"/>
                                        <p:tgtEl>
                                          <p:spTgt spid="6"/>
                                        </p:tgtEl>
                                        <p:attrNameLst>
                                          <p:attrName>ppt_x</p:attrName>
                                        </p:attrNameLst>
                                      </p:cBhvr>
                                      <p:tavLst>
                                        <p:tav tm="0">
                                          <p:val>
                                            <p:strVal val="ppt_x"/>
                                          </p:val>
                                        </p:tav>
                                        <p:tav tm="100000">
                                          <p:val>
                                            <p:strVal val="1+ppt_w/2"/>
                                          </p:val>
                                        </p:tav>
                                      </p:tavLst>
                                    </p:anim>
                                    <p:anim calcmode="lin" valueType="num">
                                      <p:cBhvr additive="base">
                                        <p:cTn id="366" dur="2000"/>
                                        <p:tgtEl>
                                          <p:spTgt spid="6"/>
                                        </p:tgtEl>
                                        <p:attrNameLst>
                                          <p:attrName>ppt_y</p:attrName>
                                        </p:attrNameLst>
                                      </p:cBhvr>
                                      <p:tavLst>
                                        <p:tav tm="0">
                                          <p:val>
                                            <p:strVal val="ppt_y"/>
                                          </p:val>
                                        </p:tav>
                                        <p:tav tm="100000">
                                          <p:val>
                                            <p:strVal val="ppt_y"/>
                                          </p:val>
                                        </p:tav>
                                      </p:tavLst>
                                    </p:anim>
                                    <p:set>
                                      <p:cBhvr>
                                        <p:cTn id="367" dur="1" fill="hold">
                                          <p:stCondLst>
                                            <p:cond delay="1999"/>
                                          </p:stCondLst>
                                        </p:cTn>
                                        <p:tgtEl>
                                          <p:spTgt spid="6"/>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2000"/>
                                        <p:tgtEl>
                                          <p:spTgt spid="9"/>
                                        </p:tgtEl>
                                        <p:attrNameLst>
                                          <p:attrName>ppt_x</p:attrName>
                                        </p:attrNameLst>
                                      </p:cBhvr>
                                      <p:tavLst>
                                        <p:tav tm="0">
                                          <p:val>
                                            <p:strVal val="ppt_x"/>
                                          </p:val>
                                        </p:tav>
                                        <p:tav tm="100000">
                                          <p:val>
                                            <p:strVal val="1+ppt_w/2"/>
                                          </p:val>
                                        </p:tav>
                                      </p:tavLst>
                                    </p:anim>
                                    <p:anim calcmode="lin" valueType="num">
                                      <p:cBhvr additive="base">
                                        <p:cTn id="370" dur="2000"/>
                                        <p:tgtEl>
                                          <p:spTgt spid="9"/>
                                        </p:tgtEl>
                                        <p:attrNameLst>
                                          <p:attrName>ppt_y</p:attrName>
                                        </p:attrNameLst>
                                      </p:cBhvr>
                                      <p:tavLst>
                                        <p:tav tm="0">
                                          <p:val>
                                            <p:strVal val="ppt_y"/>
                                          </p:val>
                                        </p:tav>
                                        <p:tav tm="100000">
                                          <p:val>
                                            <p:strVal val="ppt_y"/>
                                          </p:val>
                                        </p:tav>
                                      </p:tavLst>
                                    </p:anim>
                                    <p:set>
                                      <p:cBhvr>
                                        <p:cTn id="371" dur="1" fill="hold">
                                          <p:stCondLst>
                                            <p:cond delay="1999"/>
                                          </p:stCondLst>
                                        </p:cTn>
                                        <p:tgtEl>
                                          <p:spTgt spid="9"/>
                                        </p:tgtEl>
                                        <p:attrNameLst>
                                          <p:attrName>style.visibility</p:attrName>
                                        </p:attrNameLst>
                                      </p:cBhvr>
                                      <p:to>
                                        <p:strVal val="hidden"/>
                                      </p:to>
                                    </p:set>
                                  </p:childTnLst>
                                </p:cTn>
                              </p:par>
                              <p:par>
                                <p:cTn id="372" presetID="2" presetClass="exit" presetSubtype="2" fill="hold" grpId="2" nodeType="withEffect">
                                  <p:stCondLst>
                                    <p:cond delay="0"/>
                                  </p:stCondLst>
                                  <p:childTnLst>
                                    <p:anim calcmode="lin" valueType="num">
                                      <p:cBhvr additive="base">
                                        <p:cTn id="373" dur="2000"/>
                                        <p:tgtEl>
                                          <p:spTgt spid="10"/>
                                        </p:tgtEl>
                                        <p:attrNameLst>
                                          <p:attrName>ppt_x</p:attrName>
                                        </p:attrNameLst>
                                      </p:cBhvr>
                                      <p:tavLst>
                                        <p:tav tm="0">
                                          <p:val>
                                            <p:strVal val="ppt_x"/>
                                          </p:val>
                                        </p:tav>
                                        <p:tav tm="100000">
                                          <p:val>
                                            <p:strVal val="1+ppt_w/2"/>
                                          </p:val>
                                        </p:tav>
                                      </p:tavLst>
                                    </p:anim>
                                    <p:anim calcmode="lin" valueType="num">
                                      <p:cBhvr additive="base">
                                        <p:cTn id="374" dur="2000"/>
                                        <p:tgtEl>
                                          <p:spTgt spid="10"/>
                                        </p:tgtEl>
                                        <p:attrNameLst>
                                          <p:attrName>ppt_y</p:attrName>
                                        </p:attrNameLst>
                                      </p:cBhvr>
                                      <p:tavLst>
                                        <p:tav tm="0">
                                          <p:val>
                                            <p:strVal val="ppt_y"/>
                                          </p:val>
                                        </p:tav>
                                        <p:tav tm="100000">
                                          <p:val>
                                            <p:strVal val="ppt_y"/>
                                          </p:val>
                                        </p:tav>
                                      </p:tavLst>
                                    </p:anim>
                                    <p:set>
                                      <p:cBhvr>
                                        <p:cTn id="375" dur="1" fill="hold">
                                          <p:stCondLst>
                                            <p:cond delay="1999"/>
                                          </p:stCondLst>
                                        </p:cTn>
                                        <p:tgtEl>
                                          <p:spTgt spid="10"/>
                                        </p:tgtEl>
                                        <p:attrNameLst>
                                          <p:attrName>style.visibility</p:attrName>
                                        </p:attrNameLst>
                                      </p:cBhvr>
                                      <p:to>
                                        <p:strVal val="hidden"/>
                                      </p:to>
                                    </p:set>
                                  </p:childTnLst>
                                </p:cTn>
                              </p:par>
                              <p:par>
                                <p:cTn id="376" presetID="2" presetClass="exit" presetSubtype="2" fill="hold" grpId="2" nodeType="withEffect">
                                  <p:stCondLst>
                                    <p:cond delay="0"/>
                                  </p:stCondLst>
                                  <p:childTnLst>
                                    <p:anim calcmode="lin" valueType="num">
                                      <p:cBhvr additive="base">
                                        <p:cTn id="377" dur="2000"/>
                                        <p:tgtEl>
                                          <p:spTgt spid="12"/>
                                        </p:tgtEl>
                                        <p:attrNameLst>
                                          <p:attrName>ppt_x</p:attrName>
                                        </p:attrNameLst>
                                      </p:cBhvr>
                                      <p:tavLst>
                                        <p:tav tm="0">
                                          <p:val>
                                            <p:strVal val="ppt_x"/>
                                          </p:val>
                                        </p:tav>
                                        <p:tav tm="100000">
                                          <p:val>
                                            <p:strVal val="1+ppt_w/2"/>
                                          </p:val>
                                        </p:tav>
                                      </p:tavLst>
                                    </p:anim>
                                    <p:anim calcmode="lin" valueType="num">
                                      <p:cBhvr additive="base">
                                        <p:cTn id="378" dur="2000"/>
                                        <p:tgtEl>
                                          <p:spTgt spid="12"/>
                                        </p:tgtEl>
                                        <p:attrNameLst>
                                          <p:attrName>ppt_y</p:attrName>
                                        </p:attrNameLst>
                                      </p:cBhvr>
                                      <p:tavLst>
                                        <p:tav tm="0">
                                          <p:val>
                                            <p:strVal val="ppt_y"/>
                                          </p:val>
                                        </p:tav>
                                        <p:tav tm="100000">
                                          <p:val>
                                            <p:strVal val="ppt_y"/>
                                          </p:val>
                                        </p:tav>
                                      </p:tavLst>
                                    </p:anim>
                                    <p:set>
                                      <p:cBhvr>
                                        <p:cTn id="379" dur="1" fill="hold">
                                          <p:stCondLst>
                                            <p:cond delay="1999"/>
                                          </p:stCondLst>
                                        </p:cTn>
                                        <p:tgtEl>
                                          <p:spTgt spid="12"/>
                                        </p:tgtEl>
                                        <p:attrNameLst>
                                          <p:attrName>style.visibility</p:attrName>
                                        </p:attrNameLst>
                                      </p:cBhvr>
                                      <p:to>
                                        <p:strVal val="hidden"/>
                                      </p:to>
                                    </p:set>
                                  </p:childTnLst>
                                </p:cTn>
                              </p:par>
                              <p:par>
                                <p:cTn id="380" presetID="2" presetClass="exit" presetSubtype="2" fill="hold" grpId="2" nodeType="withEffect">
                                  <p:stCondLst>
                                    <p:cond delay="0"/>
                                  </p:stCondLst>
                                  <p:childTnLst>
                                    <p:anim calcmode="lin" valueType="num">
                                      <p:cBhvr additive="base">
                                        <p:cTn id="381" dur="2000"/>
                                        <p:tgtEl>
                                          <p:spTgt spid="13"/>
                                        </p:tgtEl>
                                        <p:attrNameLst>
                                          <p:attrName>ppt_x</p:attrName>
                                        </p:attrNameLst>
                                      </p:cBhvr>
                                      <p:tavLst>
                                        <p:tav tm="0">
                                          <p:val>
                                            <p:strVal val="ppt_x"/>
                                          </p:val>
                                        </p:tav>
                                        <p:tav tm="100000">
                                          <p:val>
                                            <p:strVal val="1+ppt_w/2"/>
                                          </p:val>
                                        </p:tav>
                                      </p:tavLst>
                                    </p:anim>
                                    <p:anim calcmode="lin" valueType="num">
                                      <p:cBhvr additive="base">
                                        <p:cTn id="382" dur="2000"/>
                                        <p:tgtEl>
                                          <p:spTgt spid="13"/>
                                        </p:tgtEl>
                                        <p:attrNameLst>
                                          <p:attrName>ppt_y</p:attrName>
                                        </p:attrNameLst>
                                      </p:cBhvr>
                                      <p:tavLst>
                                        <p:tav tm="0">
                                          <p:val>
                                            <p:strVal val="ppt_y"/>
                                          </p:val>
                                        </p:tav>
                                        <p:tav tm="100000">
                                          <p:val>
                                            <p:strVal val="ppt_y"/>
                                          </p:val>
                                        </p:tav>
                                      </p:tavLst>
                                    </p:anim>
                                    <p:set>
                                      <p:cBhvr>
                                        <p:cTn id="383" dur="1" fill="hold">
                                          <p:stCondLst>
                                            <p:cond delay="1999"/>
                                          </p:stCondLst>
                                        </p:cTn>
                                        <p:tgtEl>
                                          <p:spTgt spid="13"/>
                                        </p:tgtEl>
                                        <p:attrNameLst>
                                          <p:attrName>style.visibility</p:attrName>
                                        </p:attrNameLst>
                                      </p:cBhvr>
                                      <p:to>
                                        <p:strVal val="hidden"/>
                                      </p:to>
                                    </p:set>
                                  </p:childTnLst>
                                </p:cTn>
                              </p:par>
                              <p:par>
                                <p:cTn id="384" presetID="2" presetClass="exit" presetSubtype="2" fill="hold" grpId="2" nodeType="withEffect">
                                  <p:stCondLst>
                                    <p:cond delay="0"/>
                                  </p:stCondLst>
                                  <p:childTnLst>
                                    <p:anim calcmode="lin" valueType="num">
                                      <p:cBhvr additive="base">
                                        <p:cTn id="385" dur="2000"/>
                                        <p:tgtEl>
                                          <p:spTgt spid="14"/>
                                        </p:tgtEl>
                                        <p:attrNameLst>
                                          <p:attrName>ppt_x</p:attrName>
                                        </p:attrNameLst>
                                      </p:cBhvr>
                                      <p:tavLst>
                                        <p:tav tm="0">
                                          <p:val>
                                            <p:strVal val="ppt_x"/>
                                          </p:val>
                                        </p:tav>
                                        <p:tav tm="100000">
                                          <p:val>
                                            <p:strVal val="1+ppt_w/2"/>
                                          </p:val>
                                        </p:tav>
                                      </p:tavLst>
                                    </p:anim>
                                    <p:anim calcmode="lin" valueType="num">
                                      <p:cBhvr additive="base">
                                        <p:cTn id="386" dur="2000"/>
                                        <p:tgtEl>
                                          <p:spTgt spid="14"/>
                                        </p:tgtEl>
                                        <p:attrNameLst>
                                          <p:attrName>ppt_y</p:attrName>
                                        </p:attrNameLst>
                                      </p:cBhvr>
                                      <p:tavLst>
                                        <p:tav tm="0">
                                          <p:val>
                                            <p:strVal val="ppt_y"/>
                                          </p:val>
                                        </p:tav>
                                        <p:tav tm="100000">
                                          <p:val>
                                            <p:strVal val="ppt_y"/>
                                          </p:val>
                                        </p:tav>
                                      </p:tavLst>
                                    </p:anim>
                                    <p:set>
                                      <p:cBhvr>
                                        <p:cTn id="387" dur="1" fill="hold">
                                          <p:stCondLst>
                                            <p:cond delay="1999"/>
                                          </p:stCondLst>
                                        </p:cTn>
                                        <p:tgtEl>
                                          <p:spTgt spid="14"/>
                                        </p:tgtEl>
                                        <p:attrNameLst>
                                          <p:attrName>style.visibility</p:attrName>
                                        </p:attrNameLst>
                                      </p:cBhvr>
                                      <p:to>
                                        <p:strVal val="hidden"/>
                                      </p:to>
                                    </p:set>
                                  </p:childTnLst>
                                </p:cTn>
                              </p:par>
                              <p:par>
                                <p:cTn id="388" presetID="2" presetClass="exit" presetSubtype="2" fill="hold" grpId="2" nodeType="withEffect">
                                  <p:stCondLst>
                                    <p:cond delay="0"/>
                                  </p:stCondLst>
                                  <p:childTnLst>
                                    <p:anim calcmode="lin" valueType="num">
                                      <p:cBhvr additive="base">
                                        <p:cTn id="389" dur="2000"/>
                                        <p:tgtEl>
                                          <p:spTgt spid="15"/>
                                        </p:tgtEl>
                                        <p:attrNameLst>
                                          <p:attrName>ppt_x</p:attrName>
                                        </p:attrNameLst>
                                      </p:cBhvr>
                                      <p:tavLst>
                                        <p:tav tm="0">
                                          <p:val>
                                            <p:strVal val="ppt_x"/>
                                          </p:val>
                                        </p:tav>
                                        <p:tav tm="100000">
                                          <p:val>
                                            <p:strVal val="1+ppt_w/2"/>
                                          </p:val>
                                        </p:tav>
                                      </p:tavLst>
                                    </p:anim>
                                    <p:anim calcmode="lin" valueType="num">
                                      <p:cBhvr additive="base">
                                        <p:cTn id="390" dur="2000"/>
                                        <p:tgtEl>
                                          <p:spTgt spid="15"/>
                                        </p:tgtEl>
                                        <p:attrNameLst>
                                          <p:attrName>ppt_y</p:attrName>
                                        </p:attrNameLst>
                                      </p:cBhvr>
                                      <p:tavLst>
                                        <p:tav tm="0">
                                          <p:val>
                                            <p:strVal val="ppt_y"/>
                                          </p:val>
                                        </p:tav>
                                        <p:tav tm="100000">
                                          <p:val>
                                            <p:strVal val="ppt_y"/>
                                          </p:val>
                                        </p:tav>
                                      </p:tavLst>
                                    </p:anim>
                                    <p:set>
                                      <p:cBhvr>
                                        <p:cTn id="391" dur="1" fill="hold">
                                          <p:stCondLst>
                                            <p:cond delay="1999"/>
                                          </p:stCondLst>
                                        </p:cTn>
                                        <p:tgtEl>
                                          <p:spTgt spid="15"/>
                                        </p:tgtEl>
                                        <p:attrNameLst>
                                          <p:attrName>style.visibility</p:attrName>
                                        </p:attrNameLst>
                                      </p:cBhvr>
                                      <p:to>
                                        <p:strVal val="hidden"/>
                                      </p:to>
                                    </p:set>
                                  </p:childTnLst>
                                </p:cTn>
                              </p:par>
                              <p:par>
                                <p:cTn id="392" presetID="2" presetClass="exit" presetSubtype="2" fill="hold" grpId="2" nodeType="withEffect">
                                  <p:stCondLst>
                                    <p:cond delay="0"/>
                                  </p:stCondLst>
                                  <p:childTnLst>
                                    <p:anim calcmode="lin" valueType="num">
                                      <p:cBhvr additive="base">
                                        <p:cTn id="393" dur="2000"/>
                                        <p:tgtEl>
                                          <p:spTgt spid="16"/>
                                        </p:tgtEl>
                                        <p:attrNameLst>
                                          <p:attrName>ppt_x</p:attrName>
                                        </p:attrNameLst>
                                      </p:cBhvr>
                                      <p:tavLst>
                                        <p:tav tm="0">
                                          <p:val>
                                            <p:strVal val="ppt_x"/>
                                          </p:val>
                                        </p:tav>
                                        <p:tav tm="100000">
                                          <p:val>
                                            <p:strVal val="1+ppt_w/2"/>
                                          </p:val>
                                        </p:tav>
                                      </p:tavLst>
                                    </p:anim>
                                    <p:anim calcmode="lin" valueType="num">
                                      <p:cBhvr additive="base">
                                        <p:cTn id="394" dur="2000"/>
                                        <p:tgtEl>
                                          <p:spTgt spid="16"/>
                                        </p:tgtEl>
                                        <p:attrNameLst>
                                          <p:attrName>ppt_y</p:attrName>
                                        </p:attrNameLst>
                                      </p:cBhvr>
                                      <p:tavLst>
                                        <p:tav tm="0">
                                          <p:val>
                                            <p:strVal val="ppt_y"/>
                                          </p:val>
                                        </p:tav>
                                        <p:tav tm="100000">
                                          <p:val>
                                            <p:strVal val="ppt_y"/>
                                          </p:val>
                                        </p:tav>
                                      </p:tavLst>
                                    </p:anim>
                                    <p:set>
                                      <p:cBhvr>
                                        <p:cTn id="395" dur="1" fill="hold">
                                          <p:stCondLst>
                                            <p:cond delay="1999"/>
                                          </p:stCondLst>
                                        </p:cTn>
                                        <p:tgtEl>
                                          <p:spTgt spid="16"/>
                                        </p:tgtEl>
                                        <p:attrNameLst>
                                          <p:attrName>style.visibility</p:attrName>
                                        </p:attrNameLst>
                                      </p:cBhvr>
                                      <p:to>
                                        <p:strVal val="hidden"/>
                                      </p:to>
                                    </p:set>
                                  </p:childTnLst>
                                </p:cTn>
                              </p:par>
                              <p:par>
                                <p:cTn id="396" presetID="2" presetClass="exit" presetSubtype="2" fill="hold" grpId="2" nodeType="withEffect">
                                  <p:stCondLst>
                                    <p:cond delay="0"/>
                                  </p:stCondLst>
                                  <p:childTnLst>
                                    <p:anim calcmode="lin" valueType="num">
                                      <p:cBhvr additive="base">
                                        <p:cTn id="397" dur="2000"/>
                                        <p:tgtEl>
                                          <p:spTgt spid="22"/>
                                        </p:tgtEl>
                                        <p:attrNameLst>
                                          <p:attrName>ppt_x</p:attrName>
                                        </p:attrNameLst>
                                      </p:cBhvr>
                                      <p:tavLst>
                                        <p:tav tm="0">
                                          <p:val>
                                            <p:strVal val="ppt_x"/>
                                          </p:val>
                                        </p:tav>
                                        <p:tav tm="100000">
                                          <p:val>
                                            <p:strVal val="1+ppt_w/2"/>
                                          </p:val>
                                        </p:tav>
                                      </p:tavLst>
                                    </p:anim>
                                    <p:anim calcmode="lin" valueType="num">
                                      <p:cBhvr additive="base">
                                        <p:cTn id="398" dur="2000"/>
                                        <p:tgtEl>
                                          <p:spTgt spid="22"/>
                                        </p:tgtEl>
                                        <p:attrNameLst>
                                          <p:attrName>ppt_y</p:attrName>
                                        </p:attrNameLst>
                                      </p:cBhvr>
                                      <p:tavLst>
                                        <p:tav tm="0">
                                          <p:val>
                                            <p:strVal val="ppt_y"/>
                                          </p:val>
                                        </p:tav>
                                        <p:tav tm="100000">
                                          <p:val>
                                            <p:strVal val="ppt_y"/>
                                          </p:val>
                                        </p:tav>
                                      </p:tavLst>
                                    </p:anim>
                                    <p:set>
                                      <p:cBhvr>
                                        <p:cTn id="399" dur="1" fill="hold">
                                          <p:stCondLst>
                                            <p:cond delay="1999"/>
                                          </p:stCondLst>
                                        </p:cTn>
                                        <p:tgtEl>
                                          <p:spTgt spid="22"/>
                                        </p:tgtEl>
                                        <p:attrNameLst>
                                          <p:attrName>style.visibility</p:attrName>
                                        </p:attrNameLst>
                                      </p:cBhvr>
                                      <p:to>
                                        <p:strVal val="hidden"/>
                                      </p:to>
                                    </p:set>
                                  </p:childTnLst>
                                </p:cTn>
                              </p:par>
                              <p:par>
                                <p:cTn id="400" presetID="2" presetClass="exit" presetSubtype="2" fill="hold" grpId="2" nodeType="withEffect">
                                  <p:stCondLst>
                                    <p:cond delay="0"/>
                                  </p:stCondLst>
                                  <p:childTnLst>
                                    <p:anim calcmode="lin" valueType="num">
                                      <p:cBhvr additive="base">
                                        <p:cTn id="401" dur="2000"/>
                                        <p:tgtEl>
                                          <p:spTgt spid="23"/>
                                        </p:tgtEl>
                                        <p:attrNameLst>
                                          <p:attrName>ppt_x</p:attrName>
                                        </p:attrNameLst>
                                      </p:cBhvr>
                                      <p:tavLst>
                                        <p:tav tm="0">
                                          <p:val>
                                            <p:strVal val="ppt_x"/>
                                          </p:val>
                                        </p:tav>
                                        <p:tav tm="100000">
                                          <p:val>
                                            <p:strVal val="1+ppt_w/2"/>
                                          </p:val>
                                        </p:tav>
                                      </p:tavLst>
                                    </p:anim>
                                    <p:anim calcmode="lin" valueType="num">
                                      <p:cBhvr additive="base">
                                        <p:cTn id="402" dur="2000"/>
                                        <p:tgtEl>
                                          <p:spTgt spid="23"/>
                                        </p:tgtEl>
                                        <p:attrNameLst>
                                          <p:attrName>ppt_y</p:attrName>
                                        </p:attrNameLst>
                                      </p:cBhvr>
                                      <p:tavLst>
                                        <p:tav tm="0">
                                          <p:val>
                                            <p:strVal val="ppt_y"/>
                                          </p:val>
                                        </p:tav>
                                        <p:tav tm="100000">
                                          <p:val>
                                            <p:strVal val="ppt_y"/>
                                          </p:val>
                                        </p:tav>
                                      </p:tavLst>
                                    </p:anim>
                                    <p:set>
                                      <p:cBhvr>
                                        <p:cTn id="403" dur="1" fill="hold">
                                          <p:stCondLst>
                                            <p:cond delay="1999"/>
                                          </p:stCondLst>
                                        </p:cTn>
                                        <p:tgtEl>
                                          <p:spTgt spid="23"/>
                                        </p:tgtEl>
                                        <p:attrNameLst>
                                          <p:attrName>style.visibility</p:attrName>
                                        </p:attrNameLst>
                                      </p:cBhvr>
                                      <p:to>
                                        <p:strVal val="hidden"/>
                                      </p:to>
                                    </p:set>
                                  </p:childTnLst>
                                </p:cTn>
                              </p:par>
                              <p:par>
                                <p:cTn id="404" presetID="2" presetClass="exit" presetSubtype="2" fill="hold" grpId="2" nodeType="withEffect">
                                  <p:stCondLst>
                                    <p:cond delay="0"/>
                                  </p:stCondLst>
                                  <p:childTnLst>
                                    <p:anim calcmode="lin" valueType="num">
                                      <p:cBhvr additive="base">
                                        <p:cTn id="405" dur="2000"/>
                                        <p:tgtEl>
                                          <p:spTgt spid="24"/>
                                        </p:tgtEl>
                                        <p:attrNameLst>
                                          <p:attrName>ppt_x</p:attrName>
                                        </p:attrNameLst>
                                      </p:cBhvr>
                                      <p:tavLst>
                                        <p:tav tm="0">
                                          <p:val>
                                            <p:strVal val="ppt_x"/>
                                          </p:val>
                                        </p:tav>
                                        <p:tav tm="100000">
                                          <p:val>
                                            <p:strVal val="1+ppt_w/2"/>
                                          </p:val>
                                        </p:tav>
                                      </p:tavLst>
                                    </p:anim>
                                    <p:anim calcmode="lin" valueType="num">
                                      <p:cBhvr additive="base">
                                        <p:cTn id="406" dur="2000"/>
                                        <p:tgtEl>
                                          <p:spTgt spid="24"/>
                                        </p:tgtEl>
                                        <p:attrNameLst>
                                          <p:attrName>ppt_y</p:attrName>
                                        </p:attrNameLst>
                                      </p:cBhvr>
                                      <p:tavLst>
                                        <p:tav tm="0">
                                          <p:val>
                                            <p:strVal val="ppt_y"/>
                                          </p:val>
                                        </p:tav>
                                        <p:tav tm="100000">
                                          <p:val>
                                            <p:strVal val="ppt_y"/>
                                          </p:val>
                                        </p:tav>
                                      </p:tavLst>
                                    </p:anim>
                                    <p:set>
                                      <p:cBhvr>
                                        <p:cTn id="407" dur="1" fill="hold">
                                          <p:stCondLst>
                                            <p:cond delay="1999"/>
                                          </p:stCondLst>
                                        </p:cTn>
                                        <p:tgtEl>
                                          <p:spTgt spid="24"/>
                                        </p:tgtEl>
                                        <p:attrNameLst>
                                          <p:attrName>style.visibility</p:attrName>
                                        </p:attrNameLst>
                                      </p:cBhvr>
                                      <p:to>
                                        <p:strVal val="hidden"/>
                                      </p:to>
                                    </p:set>
                                  </p:childTnLst>
                                </p:cTn>
                              </p:par>
                              <p:par>
                                <p:cTn id="408" presetID="2" presetClass="exit" presetSubtype="2" fill="hold" grpId="2" nodeType="withEffect">
                                  <p:stCondLst>
                                    <p:cond delay="0"/>
                                  </p:stCondLst>
                                  <p:childTnLst>
                                    <p:anim calcmode="lin" valueType="num">
                                      <p:cBhvr additive="base">
                                        <p:cTn id="409" dur="2000"/>
                                        <p:tgtEl>
                                          <p:spTgt spid="25"/>
                                        </p:tgtEl>
                                        <p:attrNameLst>
                                          <p:attrName>ppt_x</p:attrName>
                                        </p:attrNameLst>
                                      </p:cBhvr>
                                      <p:tavLst>
                                        <p:tav tm="0">
                                          <p:val>
                                            <p:strVal val="ppt_x"/>
                                          </p:val>
                                        </p:tav>
                                        <p:tav tm="100000">
                                          <p:val>
                                            <p:strVal val="1+ppt_w/2"/>
                                          </p:val>
                                        </p:tav>
                                      </p:tavLst>
                                    </p:anim>
                                    <p:anim calcmode="lin" valueType="num">
                                      <p:cBhvr additive="base">
                                        <p:cTn id="410" dur="2000"/>
                                        <p:tgtEl>
                                          <p:spTgt spid="25"/>
                                        </p:tgtEl>
                                        <p:attrNameLst>
                                          <p:attrName>ppt_y</p:attrName>
                                        </p:attrNameLst>
                                      </p:cBhvr>
                                      <p:tavLst>
                                        <p:tav tm="0">
                                          <p:val>
                                            <p:strVal val="ppt_y"/>
                                          </p:val>
                                        </p:tav>
                                        <p:tav tm="100000">
                                          <p:val>
                                            <p:strVal val="ppt_y"/>
                                          </p:val>
                                        </p:tav>
                                      </p:tavLst>
                                    </p:anim>
                                    <p:set>
                                      <p:cBhvr>
                                        <p:cTn id="411" dur="1" fill="hold">
                                          <p:stCondLst>
                                            <p:cond delay="1999"/>
                                          </p:stCondLst>
                                        </p:cTn>
                                        <p:tgtEl>
                                          <p:spTgt spid="25"/>
                                        </p:tgtEl>
                                        <p:attrNameLst>
                                          <p:attrName>style.visibility</p:attrName>
                                        </p:attrNameLst>
                                      </p:cBhvr>
                                      <p:to>
                                        <p:strVal val="hidden"/>
                                      </p:to>
                                    </p:set>
                                  </p:childTnLst>
                                </p:cTn>
                              </p:par>
                              <p:par>
                                <p:cTn id="412" presetID="2" presetClass="exit" presetSubtype="2" fill="hold" grpId="2" nodeType="withEffect">
                                  <p:stCondLst>
                                    <p:cond delay="0"/>
                                  </p:stCondLst>
                                  <p:childTnLst>
                                    <p:anim calcmode="lin" valueType="num">
                                      <p:cBhvr additive="base">
                                        <p:cTn id="413" dur="2000"/>
                                        <p:tgtEl>
                                          <p:spTgt spid="26"/>
                                        </p:tgtEl>
                                        <p:attrNameLst>
                                          <p:attrName>ppt_x</p:attrName>
                                        </p:attrNameLst>
                                      </p:cBhvr>
                                      <p:tavLst>
                                        <p:tav tm="0">
                                          <p:val>
                                            <p:strVal val="ppt_x"/>
                                          </p:val>
                                        </p:tav>
                                        <p:tav tm="100000">
                                          <p:val>
                                            <p:strVal val="1+ppt_w/2"/>
                                          </p:val>
                                        </p:tav>
                                      </p:tavLst>
                                    </p:anim>
                                    <p:anim calcmode="lin" valueType="num">
                                      <p:cBhvr additive="base">
                                        <p:cTn id="414" dur="2000"/>
                                        <p:tgtEl>
                                          <p:spTgt spid="26"/>
                                        </p:tgtEl>
                                        <p:attrNameLst>
                                          <p:attrName>ppt_y</p:attrName>
                                        </p:attrNameLst>
                                      </p:cBhvr>
                                      <p:tavLst>
                                        <p:tav tm="0">
                                          <p:val>
                                            <p:strVal val="ppt_y"/>
                                          </p:val>
                                        </p:tav>
                                        <p:tav tm="100000">
                                          <p:val>
                                            <p:strVal val="ppt_y"/>
                                          </p:val>
                                        </p:tav>
                                      </p:tavLst>
                                    </p:anim>
                                    <p:set>
                                      <p:cBhvr>
                                        <p:cTn id="415" dur="1" fill="hold">
                                          <p:stCondLst>
                                            <p:cond delay="1999"/>
                                          </p:stCondLst>
                                        </p:cTn>
                                        <p:tgtEl>
                                          <p:spTgt spid="26"/>
                                        </p:tgtEl>
                                        <p:attrNameLst>
                                          <p:attrName>style.visibility</p:attrName>
                                        </p:attrNameLst>
                                      </p:cBhvr>
                                      <p:to>
                                        <p:strVal val="hidden"/>
                                      </p:to>
                                    </p:set>
                                  </p:childTnLst>
                                </p:cTn>
                              </p:par>
                              <p:par>
                                <p:cTn id="416" presetID="2" presetClass="exit" presetSubtype="2" fill="hold" grpId="2" nodeType="withEffect">
                                  <p:stCondLst>
                                    <p:cond delay="0"/>
                                  </p:stCondLst>
                                  <p:childTnLst>
                                    <p:anim calcmode="lin" valueType="num">
                                      <p:cBhvr additive="base">
                                        <p:cTn id="417" dur="2000"/>
                                        <p:tgtEl>
                                          <p:spTgt spid="27"/>
                                        </p:tgtEl>
                                        <p:attrNameLst>
                                          <p:attrName>ppt_x</p:attrName>
                                        </p:attrNameLst>
                                      </p:cBhvr>
                                      <p:tavLst>
                                        <p:tav tm="0">
                                          <p:val>
                                            <p:strVal val="ppt_x"/>
                                          </p:val>
                                        </p:tav>
                                        <p:tav tm="100000">
                                          <p:val>
                                            <p:strVal val="1+ppt_w/2"/>
                                          </p:val>
                                        </p:tav>
                                      </p:tavLst>
                                    </p:anim>
                                    <p:anim calcmode="lin" valueType="num">
                                      <p:cBhvr additive="base">
                                        <p:cTn id="418" dur="2000"/>
                                        <p:tgtEl>
                                          <p:spTgt spid="27"/>
                                        </p:tgtEl>
                                        <p:attrNameLst>
                                          <p:attrName>ppt_y</p:attrName>
                                        </p:attrNameLst>
                                      </p:cBhvr>
                                      <p:tavLst>
                                        <p:tav tm="0">
                                          <p:val>
                                            <p:strVal val="ppt_y"/>
                                          </p:val>
                                        </p:tav>
                                        <p:tav tm="100000">
                                          <p:val>
                                            <p:strVal val="ppt_y"/>
                                          </p:val>
                                        </p:tav>
                                      </p:tavLst>
                                    </p:anim>
                                    <p:set>
                                      <p:cBhvr>
                                        <p:cTn id="419" dur="1" fill="hold">
                                          <p:stCondLst>
                                            <p:cond delay="1999"/>
                                          </p:stCondLst>
                                        </p:cTn>
                                        <p:tgtEl>
                                          <p:spTgt spid="27"/>
                                        </p:tgtEl>
                                        <p:attrNameLst>
                                          <p:attrName>style.visibility</p:attrName>
                                        </p:attrNameLst>
                                      </p:cBhvr>
                                      <p:to>
                                        <p:strVal val="hidden"/>
                                      </p:to>
                                    </p:set>
                                  </p:childTnLst>
                                </p:cTn>
                              </p:par>
                              <p:par>
                                <p:cTn id="420" presetID="2" presetClass="exit" presetSubtype="2" fill="hold" grpId="2" nodeType="withEffect">
                                  <p:stCondLst>
                                    <p:cond delay="0"/>
                                  </p:stCondLst>
                                  <p:childTnLst>
                                    <p:anim calcmode="lin" valueType="num">
                                      <p:cBhvr additive="base">
                                        <p:cTn id="421" dur="2000"/>
                                        <p:tgtEl>
                                          <p:spTgt spid="28"/>
                                        </p:tgtEl>
                                        <p:attrNameLst>
                                          <p:attrName>ppt_x</p:attrName>
                                        </p:attrNameLst>
                                      </p:cBhvr>
                                      <p:tavLst>
                                        <p:tav tm="0">
                                          <p:val>
                                            <p:strVal val="ppt_x"/>
                                          </p:val>
                                        </p:tav>
                                        <p:tav tm="100000">
                                          <p:val>
                                            <p:strVal val="1+ppt_w/2"/>
                                          </p:val>
                                        </p:tav>
                                      </p:tavLst>
                                    </p:anim>
                                    <p:anim calcmode="lin" valueType="num">
                                      <p:cBhvr additive="base">
                                        <p:cTn id="422" dur="2000"/>
                                        <p:tgtEl>
                                          <p:spTgt spid="28"/>
                                        </p:tgtEl>
                                        <p:attrNameLst>
                                          <p:attrName>ppt_y</p:attrName>
                                        </p:attrNameLst>
                                      </p:cBhvr>
                                      <p:tavLst>
                                        <p:tav tm="0">
                                          <p:val>
                                            <p:strVal val="ppt_y"/>
                                          </p:val>
                                        </p:tav>
                                        <p:tav tm="100000">
                                          <p:val>
                                            <p:strVal val="ppt_y"/>
                                          </p:val>
                                        </p:tav>
                                      </p:tavLst>
                                    </p:anim>
                                    <p:set>
                                      <p:cBhvr>
                                        <p:cTn id="423" dur="1" fill="hold">
                                          <p:stCondLst>
                                            <p:cond delay="1999"/>
                                          </p:stCondLst>
                                        </p:cTn>
                                        <p:tgtEl>
                                          <p:spTgt spid="28"/>
                                        </p:tgtEl>
                                        <p:attrNameLst>
                                          <p:attrName>style.visibility</p:attrName>
                                        </p:attrNameLst>
                                      </p:cBhvr>
                                      <p:to>
                                        <p:strVal val="hidden"/>
                                      </p:to>
                                    </p:set>
                                  </p:childTnLst>
                                </p:cTn>
                              </p:par>
                              <p:par>
                                <p:cTn id="424" presetID="2" presetClass="exit" presetSubtype="8" fill="hold" grpId="2" nodeType="withEffect">
                                  <p:stCondLst>
                                    <p:cond delay="0"/>
                                  </p:stCondLst>
                                  <p:childTnLst>
                                    <p:anim calcmode="lin" valueType="num">
                                      <p:cBhvr additive="base">
                                        <p:cTn id="425" dur="2000"/>
                                        <p:tgtEl>
                                          <p:spTgt spid="5"/>
                                        </p:tgtEl>
                                        <p:attrNameLst>
                                          <p:attrName>ppt_x</p:attrName>
                                        </p:attrNameLst>
                                      </p:cBhvr>
                                      <p:tavLst>
                                        <p:tav tm="0">
                                          <p:val>
                                            <p:strVal val="ppt_x"/>
                                          </p:val>
                                        </p:tav>
                                        <p:tav tm="100000">
                                          <p:val>
                                            <p:strVal val="0-ppt_w/2"/>
                                          </p:val>
                                        </p:tav>
                                      </p:tavLst>
                                    </p:anim>
                                    <p:anim calcmode="lin" valueType="num">
                                      <p:cBhvr additive="base">
                                        <p:cTn id="426" dur="2000"/>
                                        <p:tgtEl>
                                          <p:spTgt spid="5"/>
                                        </p:tgtEl>
                                        <p:attrNameLst>
                                          <p:attrName>ppt_y</p:attrName>
                                        </p:attrNameLst>
                                      </p:cBhvr>
                                      <p:tavLst>
                                        <p:tav tm="0">
                                          <p:val>
                                            <p:strVal val="ppt_y"/>
                                          </p:val>
                                        </p:tav>
                                        <p:tav tm="100000">
                                          <p:val>
                                            <p:strVal val="ppt_y"/>
                                          </p:val>
                                        </p:tav>
                                      </p:tavLst>
                                    </p:anim>
                                    <p:set>
                                      <p:cBhvr>
                                        <p:cTn id="427" dur="1" fill="hold">
                                          <p:stCondLst>
                                            <p:cond delay="1999"/>
                                          </p:stCondLst>
                                        </p:cTn>
                                        <p:tgtEl>
                                          <p:spTgt spid="5"/>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2000"/>
                                        <p:tgtEl>
                                          <p:spTgt spid="7"/>
                                        </p:tgtEl>
                                        <p:attrNameLst>
                                          <p:attrName>ppt_x</p:attrName>
                                        </p:attrNameLst>
                                      </p:cBhvr>
                                      <p:tavLst>
                                        <p:tav tm="0">
                                          <p:val>
                                            <p:strVal val="ppt_x"/>
                                          </p:val>
                                        </p:tav>
                                        <p:tav tm="100000">
                                          <p:val>
                                            <p:strVal val="0-ppt_w/2"/>
                                          </p:val>
                                        </p:tav>
                                      </p:tavLst>
                                    </p:anim>
                                    <p:anim calcmode="lin" valueType="num">
                                      <p:cBhvr additive="base">
                                        <p:cTn id="430" dur="2000"/>
                                        <p:tgtEl>
                                          <p:spTgt spid="7"/>
                                        </p:tgtEl>
                                        <p:attrNameLst>
                                          <p:attrName>ppt_y</p:attrName>
                                        </p:attrNameLst>
                                      </p:cBhvr>
                                      <p:tavLst>
                                        <p:tav tm="0">
                                          <p:val>
                                            <p:strVal val="ppt_y"/>
                                          </p:val>
                                        </p:tav>
                                        <p:tav tm="100000">
                                          <p:val>
                                            <p:strVal val="ppt_y"/>
                                          </p:val>
                                        </p:tav>
                                      </p:tavLst>
                                    </p:anim>
                                    <p:set>
                                      <p:cBhvr>
                                        <p:cTn id="431" dur="1" fill="hold">
                                          <p:stCondLst>
                                            <p:cond delay="1999"/>
                                          </p:stCondLst>
                                        </p:cTn>
                                        <p:tgtEl>
                                          <p:spTgt spid="7"/>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2000"/>
                                        <p:tgtEl>
                                          <p:spTgt spid="8"/>
                                        </p:tgtEl>
                                        <p:attrNameLst>
                                          <p:attrName>ppt_x</p:attrName>
                                        </p:attrNameLst>
                                      </p:cBhvr>
                                      <p:tavLst>
                                        <p:tav tm="0">
                                          <p:val>
                                            <p:strVal val="ppt_x"/>
                                          </p:val>
                                        </p:tav>
                                        <p:tav tm="100000">
                                          <p:val>
                                            <p:strVal val="0-ppt_w/2"/>
                                          </p:val>
                                        </p:tav>
                                      </p:tavLst>
                                    </p:anim>
                                    <p:anim calcmode="lin" valueType="num">
                                      <p:cBhvr additive="base">
                                        <p:cTn id="434" dur="2000"/>
                                        <p:tgtEl>
                                          <p:spTgt spid="8"/>
                                        </p:tgtEl>
                                        <p:attrNameLst>
                                          <p:attrName>ppt_y</p:attrName>
                                        </p:attrNameLst>
                                      </p:cBhvr>
                                      <p:tavLst>
                                        <p:tav tm="0">
                                          <p:val>
                                            <p:strVal val="ppt_y"/>
                                          </p:val>
                                        </p:tav>
                                        <p:tav tm="100000">
                                          <p:val>
                                            <p:strVal val="ppt_y"/>
                                          </p:val>
                                        </p:tav>
                                      </p:tavLst>
                                    </p:anim>
                                    <p:set>
                                      <p:cBhvr>
                                        <p:cTn id="435" dur="1" fill="hold">
                                          <p:stCondLst>
                                            <p:cond delay="1999"/>
                                          </p:stCondLst>
                                        </p:cTn>
                                        <p:tgtEl>
                                          <p:spTgt spid="8"/>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2000"/>
                                        <p:tgtEl>
                                          <p:spTgt spid="11"/>
                                        </p:tgtEl>
                                        <p:attrNameLst>
                                          <p:attrName>ppt_x</p:attrName>
                                        </p:attrNameLst>
                                      </p:cBhvr>
                                      <p:tavLst>
                                        <p:tav tm="0">
                                          <p:val>
                                            <p:strVal val="ppt_x"/>
                                          </p:val>
                                        </p:tav>
                                        <p:tav tm="100000">
                                          <p:val>
                                            <p:strVal val="0-ppt_w/2"/>
                                          </p:val>
                                        </p:tav>
                                      </p:tavLst>
                                    </p:anim>
                                    <p:anim calcmode="lin" valueType="num">
                                      <p:cBhvr additive="base">
                                        <p:cTn id="438" dur="2000"/>
                                        <p:tgtEl>
                                          <p:spTgt spid="11"/>
                                        </p:tgtEl>
                                        <p:attrNameLst>
                                          <p:attrName>ppt_y</p:attrName>
                                        </p:attrNameLst>
                                      </p:cBhvr>
                                      <p:tavLst>
                                        <p:tav tm="0">
                                          <p:val>
                                            <p:strVal val="ppt_y"/>
                                          </p:val>
                                        </p:tav>
                                        <p:tav tm="100000">
                                          <p:val>
                                            <p:strVal val="ppt_y"/>
                                          </p:val>
                                        </p:tav>
                                      </p:tavLst>
                                    </p:anim>
                                    <p:set>
                                      <p:cBhvr>
                                        <p:cTn id="439" dur="1" fill="hold">
                                          <p:stCondLst>
                                            <p:cond delay="1999"/>
                                          </p:stCondLst>
                                        </p:cTn>
                                        <p:tgtEl>
                                          <p:spTgt spid="11"/>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2000"/>
                                        <p:tgtEl>
                                          <p:spTgt spid="17"/>
                                        </p:tgtEl>
                                        <p:attrNameLst>
                                          <p:attrName>ppt_x</p:attrName>
                                        </p:attrNameLst>
                                      </p:cBhvr>
                                      <p:tavLst>
                                        <p:tav tm="0">
                                          <p:val>
                                            <p:strVal val="ppt_x"/>
                                          </p:val>
                                        </p:tav>
                                        <p:tav tm="100000">
                                          <p:val>
                                            <p:strVal val="0-ppt_w/2"/>
                                          </p:val>
                                        </p:tav>
                                      </p:tavLst>
                                    </p:anim>
                                    <p:anim calcmode="lin" valueType="num">
                                      <p:cBhvr additive="base">
                                        <p:cTn id="442" dur="2000"/>
                                        <p:tgtEl>
                                          <p:spTgt spid="17"/>
                                        </p:tgtEl>
                                        <p:attrNameLst>
                                          <p:attrName>ppt_y</p:attrName>
                                        </p:attrNameLst>
                                      </p:cBhvr>
                                      <p:tavLst>
                                        <p:tav tm="0">
                                          <p:val>
                                            <p:strVal val="ppt_y"/>
                                          </p:val>
                                        </p:tav>
                                        <p:tav tm="100000">
                                          <p:val>
                                            <p:strVal val="ppt_y"/>
                                          </p:val>
                                        </p:tav>
                                      </p:tavLst>
                                    </p:anim>
                                    <p:set>
                                      <p:cBhvr>
                                        <p:cTn id="443" dur="1" fill="hold">
                                          <p:stCondLst>
                                            <p:cond delay="1999"/>
                                          </p:stCondLst>
                                        </p:cTn>
                                        <p:tgtEl>
                                          <p:spTgt spid="17"/>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2000"/>
                                        <p:tgtEl>
                                          <p:spTgt spid="18"/>
                                        </p:tgtEl>
                                        <p:attrNameLst>
                                          <p:attrName>ppt_x</p:attrName>
                                        </p:attrNameLst>
                                      </p:cBhvr>
                                      <p:tavLst>
                                        <p:tav tm="0">
                                          <p:val>
                                            <p:strVal val="ppt_x"/>
                                          </p:val>
                                        </p:tav>
                                        <p:tav tm="100000">
                                          <p:val>
                                            <p:strVal val="0-ppt_w/2"/>
                                          </p:val>
                                        </p:tav>
                                      </p:tavLst>
                                    </p:anim>
                                    <p:anim calcmode="lin" valueType="num">
                                      <p:cBhvr additive="base">
                                        <p:cTn id="446" dur="2000"/>
                                        <p:tgtEl>
                                          <p:spTgt spid="18"/>
                                        </p:tgtEl>
                                        <p:attrNameLst>
                                          <p:attrName>ppt_y</p:attrName>
                                        </p:attrNameLst>
                                      </p:cBhvr>
                                      <p:tavLst>
                                        <p:tav tm="0">
                                          <p:val>
                                            <p:strVal val="ppt_y"/>
                                          </p:val>
                                        </p:tav>
                                        <p:tav tm="100000">
                                          <p:val>
                                            <p:strVal val="ppt_y"/>
                                          </p:val>
                                        </p:tav>
                                      </p:tavLst>
                                    </p:anim>
                                    <p:set>
                                      <p:cBhvr>
                                        <p:cTn id="447" dur="1" fill="hold">
                                          <p:stCondLst>
                                            <p:cond delay="1999"/>
                                          </p:stCondLst>
                                        </p:cTn>
                                        <p:tgtEl>
                                          <p:spTgt spid="18"/>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2000"/>
                                        <p:tgtEl>
                                          <p:spTgt spid="19"/>
                                        </p:tgtEl>
                                        <p:attrNameLst>
                                          <p:attrName>ppt_x</p:attrName>
                                        </p:attrNameLst>
                                      </p:cBhvr>
                                      <p:tavLst>
                                        <p:tav tm="0">
                                          <p:val>
                                            <p:strVal val="ppt_x"/>
                                          </p:val>
                                        </p:tav>
                                        <p:tav tm="100000">
                                          <p:val>
                                            <p:strVal val="0-ppt_w/2"/>
                                          </p:val>
                                        </p:tav>
                                      </p:tavLst>
                                    </p:anim>
                                    <p:anim calcmode="lin" valueType="num">
                                      <p:cBhvr additive="base">
                                        <p:cTn id="450" dur="2000"/>
                                        <p:tgtEl>
                                          <p:spTgt spid="19"/>
                                        </p:tgtEl>
                                        <p:attrNameLst>
                                          <p:attrName>ppt_y</p:attrName>
                                        </p:attrNameLst>
                                      </p:cBhvr>
                                      <p:tavLst>
                                        <p:tav tm="0">
                                          <p:val>
                                            <p:strVal val="ppt_y"/>
                                          </p:val>
                                        </p:tav>
                                        <p:tav tm="100000">
                                          <p:val>
                                            <p:strVal val="ppt_y"/>
                                          </p:val>
                                        </p:tav>
                                      </p:tavLst>
                                    </p:anim>
                                    <p:set>
                                      <p:cBhvr>
                                        <p:cTn id="451" dur="1" fill="hold">
                                          <p:stCondLst>
                                            <p:cond delay="1999"/>
                                          </p:stCondLst>
                                        </p:cTn>
                                        <p:tgtEl>
                                          <p:spTgt spid="19"/>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2000"/>
                                        <p:tgtEl>
                                          <p:spTgt spid="20"/>
                                        </p:tgtEl>
                                        <p:attrNameLst>
                                          <p:attrName>ppt_x</p:attrName>
                                        </p:attrNameLst>
                                      </p:cBhvr>
                                      <p:tavLst>
                                        <p:tav tm="0">
                                          <p:val>
                                            <p:strVal val="ppt_x"/>
                                          </p:val>
                                        </p:tav>
                                        <p:tav tm="100000">
                                          <p:val>
                                            <p:strVal val="0-ppt_w/2"/>
                                          </p:val>
                                        </p:tav>
                                      </p:tavLst>
                                    </p:anim>
                                    <p:anim calcmode="lin" valueType="num">
                                      <p:cBhvr additive="base">
                                        <p:cTn id="454" dur="2000"/>
                                        <p:tgtEl>
                                          <p:spTgt spid="20"/>
                                        </p:tgtEl>
                                        <p:attrNameLst>
                                          <p:attrName>ppt_y</p:attrName>
                                        </p:attrNameLst>
                                      </p:cBhvr>
                                      <p:tavLst>
                                        <p:tav tm="0">
                                          <p:val>
                                            <p:strVal val="ppt_y"/>
                                          </p:val>
                                        </p:tav>
                                        <p:tav tm="100000">
                                          <p:val>
                                            <p:strVal val="ppt_y"/>
                                          </p:val>
                                        </p:tav>
                                      </p:tavLst>
                                    </p:anim>
                                    <p:set>
                                      <p:cBhvr>
                                        <p:cTn id="455" dur="1" fill="hold">
                                          <p:stCondLst>
                                            <p:cond delay="1999"/>
                                          </p:stCondLst>
                                        </p:cTn>
                                        <p:tgtEl>
                                          <p:spTgt spid="20"/>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2000"/>
                                        <p:tgtEl>
                                          <p:spTgt spid="21"/>
                                        </p:tgtEl>
                                        <p:attrNameLst>
                                          <p:attrName>ppt_x</p:attrName>
                                        </p:attrNameLst>
                                      </p:cBhvr>
                                      <p:tavLst>
                                        <p:tav tm="0">
                                          <p:val>
                                            <p:strVal val="ppt_x"/>
                                          </p:val>
                                        </p:tav>
                                        <p:tav tm="100000">
                                          <p:val>
                                            <p:strVal val="0-ppt_w/2"/>
                                          </p:val>
                                        </p:tav>
                                      </p:tavLst>
                                    </p:anim>
                                    <p:anim calcmode="lin" valueType="num">
                                      <p:cBhvr additive="base">
                                        <p:cTn id="458" dur="2000"/>
                                        <p:tgtEl>
                                          <p:spTgt spid="21"/>
                                        </p:tgtEl>
                                        <p:attrNameLst>
                                          <p:attrName>ppt_y</p:attrName>
                                        </p:attrNameLst>
                                      </p:cBhvr>
                                      <p:tavLst>
                                        <p:tav tm="0">
                                          <p:val>
                                            <p:strVal val="ppt_y"/>
                                          </p:val>
                                        </p:tav>
                                        <p:tav tm="100000">
                                          <p:val>
                                            <p:strVal val="ppt_y"/>
                                          </p:val>
                                        </p:tav>
                                      </p:tavLst>
                                    </p:anim>
                                    <p:set>
                                      <p:cBhvr>
                                        <p:cTn id="459" dur="1" fill="hold">
                                          <p:stCondLst>
                                            <p:cond delay="1999"/>
                                          </p:stCondLst>
                                        </p:cTn>
                                        <p:tgtEl>
                                          <p:spTgt spid="21"/>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2000"/>
                                        <p:tgtEl>
                                          <p:spTgt spid="29"/>
                                        </p:tgtEl>
                                        <p:attrNameLst>
                                          <p:attrName>ppt_x</p:attrName>
                                        </p:attrNameLst>
                                      </p:cBhvr>
                                      <p:tavLst>
                                        <p:tav tm="0">
                                          <p:val>
                                            <p:strVal val="ppt_x"/>
                                          </p:val>
                                        </p:tav>
                                        <p:tav tm="100000">
                                          <p:val>
                                            <p:strVal val="0-ppt_w/2"/>
                                          </p:val>
                                        </p:tav>
                                      </p:tavLst>
                                    </p:anim>
                                    <p:anim calcmode="lin" valueType="num">
                                      <p:cBhvr additive="base">
                                        <p:cTn id="462" dur="2000"/>
                                        <p:tgtEl>
                                          <p:spTgt spid="29"/>
                                        </p:tgtEl>
                                        <p:attrNameLst>
                                          <p:attrName>ppt_y</p:attrName>
                                        </p:attrNameLst>
                                      </p:cBhvr>
                                      <p:tavLst>
                                        <p:tav tm="0">
                                          <p:val>
                                            <p:strVal val="ppt_y"/>
                                          </p:val>
                                        </p:tav>
                                        <p:tav tm="100000">
                                          <p:val>
                                            <p:strVal val="ppt_y"/>
                                          </p:val>
                                        </p:tav>
                                      </p:tavLst>
                                    </p:anim>
                                    <p:set>
                                      <p:cBhvr>
                                        <p:cTn id="463" dur="1" fill="hold">
                                          <p:stCondLst>
                                            <p:cond delay="1999"/>
                                          </p:stCondLst>
                                        </p:cTn>
                                        <p:tgtEl>
                                          <p:spTgt spid="29"/>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2000"/>
                                        <p:tgtEl>
                                          <p:spTgt spid="30"/>
                                        </p:tgtEl>
                                        <p:attrNameLst>
                                          <p:attrName>ppt_x</p:attrName>
                                        </p:attrNameLst>
                                      </p:cBhvr>
                                      <p:tavLst>
                                        <p:tav tm="0">
                                          <p:val>
                                            <p:strVal val="ppt_x"/>
                                          </p:val>
                                        </p:tav>
                                        <p:tav tm="100000">
                                          <p:val>
                                            <p:strVal val="0-ppt_w/2"/>
                                          </p:val>
                                        </p:tav>
                                      </p:tavLst>
                                    </p:anim>
                                    <p:anim calcmode="lin" valueType="num">
                                      <p:cBhvr additive="base">
                                        <p:cTn id="466" dur="2000"/>
                                        <p:tgtEl>
                                          <p:spTgt spid="30"/>
                                        </p:tgtEl>
                                        <p:attrNameLst>
                                          <p:attrName>ppt_y</p:attrName>
                                        </p:attrNameLst>
                                      </p:cBhvr>
                                      <p:tavLst>
                                        <p:tav tm="0">
                                          <p:val>
                                            <p:strVal val="ppt_y"/>
                                          </p:val>
                                        </p:tav>
                                        <p:tav tm="100000">
                                          <p:val>
                                            <p:strVal val="ppt_y"/>
                                          </p:val>
                                        </p:tav>
                                      </p:tavLst>
                                    </p:anim>
                                    <p:set>
                                      <p:cBhvr>
                                        <p:cTn id="467" dur="1" fill="hold">
                                          <p:stCondLst>
                                            <p:cond delay="1999"/>
                                          </p:stCondLst>
                                        </p:cTn>
                                        <p:tgtEl>
                                          <p:spTgt spid="30"/>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2000"/>
                                        <p:tgtEl>
                                          <p:spTgt spid="31"/>
                                        </p:tgtEl>
                                        <p:attrNameLst>
                                          <p:attrName>ppt_x</p:attrName>
                                        </p:attrNameLst>
                                      </p:cBhvr>
                                      <p:tavLst>
                                        <p:tav tm="0">
                                          <p:val>
                                            <p:strVal val="ppt_x"/>
                                          </p:val>
                                        </p:tav>
                                        <p:tav tm="100000">
                                          <p:val>
                                            <p:strVal val="0-ppt_w/2"/>
                                          </p:val>
                                        </p:tav>
                                      </p:tavLst>
                                    </p:anim>
                                    <p:anim calcmode="lin" valueType="num">
                                      <p:cBhvr additive="base">
                                        <p:cTn id="470" dur="2000"/>
                                        <p:tgtEl>
                                          <p:spTgt spid="31"/>
                                        </p:tgtEl>
                                        <p:attrNameLst>
                                          <p:attrName>ppt_y</p:attrName>
                                        </p:attrNameLst>
                                      </p:cBhvr>
                                      <p:tavLst>
                                        <p:tav tm="0">
                                          <p:val>
                                            <p:strVal val="ppt_y"/>
                                          </p:val>
                                        </p:tav>
                                        <p:tav tm="100000">
                                          <p:val>
                                            <p:strVal val="ppt_y"/>
                                          </p:val>
                                        </p:tav>
                                      </p:tavLst>
                                    </p:anim>
                                    <p:set>
                                      <p:cBhvr>
                                        <p:cTn id="471" dur="1" fill="hold">
                                          <p:stCondLst>
                                            <p:cond delay="1999"/>
                                          </p:stCondLst>
                                        </p:cTn>
                                        <p:tgtEl>
                                          <p:spTgt spid="31"/>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2000"/>
                                        <p:tgtEl>
                                          <p:spTgt spid="32"/>
                                        </p:tgtEl>
                                        <p:attrNameLst>
                                          <p:attrName>ppt_x</p:attrName>
                                        </p:attrNameLst>
                                      </p:cBhvr>
                                      <p:tavLst>
                                        <p:tav tm="0">
                                          <p:val>
                                            <p:strVal val="ppt_x"/>
                                          </p:val>
                                        </p:tav>
                                        <p:tav tm="100000">
                                          <p:val>
                                            <p:strVal val="0-ppt_w/2"/>
                                          </p:val>
                                        </p:tav>
                                      </p:tavLst>
                                    </p:anim>
                                    <p:anim calcmode="lin" valueType="num">
                                      <p:cBhvr additive="base">
                                        <p:cTn id="474" dur="2000"/>
                                        <p:tgtEl>
                                          <p:spTgt spid="32"/>
                                        </p:tgtEl>
                                        <p:attrNameLst>
                                          <p:attrName>ppt_y</p:attrName>
                                        </p:attrNameLst>
                                      </p:cBhvr>
                                      <p:tavLst>
                                        <p:tav tm="0">
                                          <p:val>
                                            <p:strVal val="ppt_y"/>
                                          </p:val>
                                        </p:tav>
                                        <p:tav tm="100000">
                                          <p:val>
                                            <p:strVal val="ppt_y"/>
                                          </p:val>
                                        </p:tav>
                                      </p:tavLst>
                                    </p:anim>
                                    <p:set>
                                      <p:cBhvr>
                                        <p:cTn id="475" dur="1" fill="hold">
                                          <p:stCondLst>
                                            <p:cond delay="1999"/>
                                          </p:stCondLst>
                                        </p:cTn>
                                        <p:tgtEl>
                                          <p:spTgt spid="32"/>
                                        </p:tgtEl>
                                        <p:attrNameLst>
                                          <p:attrName>style.visibility</p:attrName>
                                        </p:attrNameLst>
                                      </p:cBhvr>
                                      <p:to>
                                        <p:strVal val="hidden"/>
                                      </p:to>
                                    </p:set>
                                  </p:childTnLst>
                                </p:cTn>
                              </p:par>
                              <p:par>
                                <p:cTn id="476" presetID="2" presetClass="exit" presetSubtype="8" fill="hold" grpId="2" nodeType="withEffect">
                                  <p:stCondLst>
                                    <p:cond delay="0"/>
                                  </p:stCondLst>
                                  <p:childTnLst>
                                    <p:anim calcmode="lin" valueType="num">
                                      <p:cBhvr additive="base">
                                        <p:cTn id="477" dur="2000"/>
                                        <p:tgtEl>
                                          <p:spTgt spid="33"/>
                                        </p:tgtEl>
                                        <p:attrNameLst>
                                          <p:attrName>ppt_x</p:attrName>
                                        </p:attrNameLst>
                                      </p:cBhvr>
                                      <p:tavLst>
                                        <p:tav tm="0">
                                          <p:val>
                                            <p:strVal val="ppt_x"/>
                                          </p:val>
                                        </p:tav>
                                        <p:tav tm="100000">
                                          <p:val>
                                            <p:strVal val="0-ppt_w/2"/>
                                          </p:val>
                                        </p:tav>
                                      </p:tavLst>
                                    </p:anim>
                                    <p:anim calcmode="lin" valueType="num">
                                      <p:cBhvr additive="base">
                                        <p:cTn id="478" dur="2000"/>
                                        <p:tgtEl>
                                          <p:spTgt spid="33"/>
                                        </p:tgtEl>
                                        <p:attrNameLst>
                                          <p:attrName>ppt_y</p:attrName>
                                        </p:attrNameLst>
                                      </p:cBhvr>
                                      <p:tavLst>
                                        <p:tav tm="0">
                                          <p:val>
                                            <p:strVal val="ppt_y"/>
                                          </p:val>
                                        </p:tav>
                                        <p:tav tm="100000">
                                          <p:val>
                                            <p:strVal val="ppt_y"/>
                                          </p:val>
                                        </p:tav>
                                      </p:tavLst>
                                    </p:anim>
                                    <p:set>
                                      <p:cBhvr>
                                        <p:cTn id="479" dur="1" fill="hold">
                                          <p:stCondLst>
                                            <p:cond delay="1999"/>
                                          </p:stCondLst>
                                        </p:cTn>
                                        <p:tgtEl>
                                          <p:spTgt spid="33"/>
                                        </p:tgtEl>
                                        <p:attrNameLst>
                                          <p:attrName>style.visibility</p:attrName>
                                        </p:attrNameLst>
                                      </p:cBhvr>
                                      <p:to>
                                        <p:strVal val="hidden"/>
                                      </p:to>
                                    </p:set>
                                  </p:childTnLst>
                                </p:cTn>
                              </p:par>
                              <p:par>
                                <p:cTn id="480" presetID="2" presetClass="exit" presetSubtype="8" fill="hold" grpId="2" nodeType="withEffect">
                                  <p:stCondLst>
                                    <p:cond delay="0"/>
                                  </p:stCondLst>
                                  <p:childTnLst>
                                    <p:anim calcmode="lin" valueType="num">
                                      <p:cBhvr additive="base">
                                        <p:cTn id="481" dur="2000"/>
                                        <p:tgtEl>
                                          <p:spTgt spid="34"/>
                                        </p:tgtEl>
                                        <p:attrNameLst>
                                          <p:attrName>ppt_x</p:attrName>
                                        </p:attrNameLst>
                                      </p:cBhvr>
                                      <p:tavLst>
                                        <p:tav tm="0">
                                          <p:val>
                                            <p:strVal val="ppt_x"/>
                                          </p:val>
                                        </p:tav>
                                        <p:tav tm="100000">
                                          <p:val>
                                            <p:strVal val="0-ppt_w/2"/>
                                          </p:val>
                                        </p:tav>
                                      </p:tavLst>
                                    </p:anim>
                                    <p:anim calcmode="lin" valueType="num">
                                      <p:cBhvr additive="base">
                                        <p:cTn id="482" dur="2000"/>
                                        <p:tgtEl>
                                          <p:spTgt spid="34"/>
                                        </p:tgtEl>
                                        <p:attrNameLst>
                                          <p:attrName>ppt_y</p:attrName>
                                        </p:attrNameLst>
                                      </p:cBhvr>
                                      <p:tavLst>
                                        <p:tav tm="0">
                                          <p:val>
                                            <p:strVal val="ppt_y"/>
                                          </p:val>
                                        </p:tav>
                                        <p:tav tm="100000">
                                          <p:val>
                                            <p:strVal val="ppt_y"/>
                                          </p:val>
                                        </p:tav>
                                      </p:tavLst>
                                    </p:anim>
                                    <p:set>
                                      <p:cBhvr>
                                        <p:cTn id="483" dur="1" fill="hold">
                                          <p:stCondLst>
                                            <p:cond delay="1999"/>
                                          </p:stCondLst>
                                        </p:cTn>
                                        <p:tgtEl>
                                          <p:spTgt spid="34"/>
                                        </p:tgtEl>
                                        <p:attrNameLst>
                                          <p:attrName>style.visibility</p:attrName>
                                        </p:attrNameLst>
                                      </p:cBhvr>
                                      <p:to>
                                        <p:strVal val="hidden"/>
                                      </p:to>
                                    </p:set>
                                  </p:childTnLst>
                                </p:cTn>
                              </p:par>
                              <p:par>
                                <p:cTn id="484" presetID="2" presetClass="exit" presetSubtype="8" fill="hold" grpId="2" nodeType="withEffect">
                                  <p:stCondLst>
                                    <p:cond delay="0"/>
                                  </p:stCondLst>
                                  <p:childTnLst>
                                    <p:anim calcmode="lin" valueType="num">
                                      <p:cBhvr additive="base">
                                        <p:cTn id="485" dur="2000"/>
                                        <p:tgtEl>
                                          <p:spTgt spid="35"/>
                                        </p:tgtEl>
                                        <p:attrNameLst>
                                          <p:attrName>ppt_x</p:attrName>
                                        </p:attrNameLst>
                                      </p:cBhvr>
                                      <p:tavLst>
                                        <p:tav tm="0">
                                          <p:val>
                                            <p:strVal val="ppt_x"/>
                                          </p:val>
                                        </p:tav>
                                        <p:tav tm="100000">
                                          <p:val>
                                            <p:strVal val="0-ppt_w/2"/>
                                          </p:val>
                                        </p:tav>
                                      </p:tavLst>
                                    </p:anim>
                                    <p:anim calcmode="lin" valueType="num">
                                      <p:cBhvr additive="base">
                                        <p:cTn id="486" dur="2000"/>
                                        <p:tgtEl>
                                          <p:spTgt spid="35"/>
                                        </p:tgtEl>
                                        <p:attrNameLst>
                                          <p:attrName>ppt_y</p:attrName>
                                        </p:attrNameLst>
                                      </p:cBhvr>
                                      <p:tavLst>
                                        <p:tav tm="0">
                                          <p:val>
                                            <p:strVal val="ppt_y"/>
                                          </p:val>
                                        </p:tav>
                                        <p:tav tm="100000">
                                          <p:val>
                                            <p:strVal val="ppt_y"/>
                                          </p:val>
                                        </p:tav>
                                      </p:tavLst>
                                    </p:anim>
                                    <p:set>
                                      <p:cBhvr>
                                        <p:cTn id="487" dur="1" fill="hold">
                                          <p:stCondLst>
                                            <p:cond delay="1999"/>
                                          </p:stCondLst>
                                        </p:cTn>
                                        <p:tgtEl>
                                          <p:spTgt spid="35"/>
                                        </p:tgtEl>
                                        <p:attrNameLst>
                                          <p:attrName>style.visibility</p:attrName>
                                        </p:attrNameLst>
                                      </p:cBhvr>
                                      <p:to>
                                        <p:strVal val="hidden"/>
                                      </p:to>
                                    </p:set>
                                  </p:childTnLst>
                                </p:cTn>
                              </p:par>
                              <p:par>
                                <p:cTn id="488" presetID="19" presetClass="exit" presetSubtype="10" fill="hold" grpId="3" nodeType="withEffect">
                                  <p:stCondLst>
                                    <p:cond delay="0"/>
                                  </p:stCondLst>
                                  <p:childTnLst>
                                    <p:anim calcmode="lin" valueType="num">
                                      <p:cBhvr>
                                        <p:cTn id="489" dur="2000"/>
                                        <p:tgtEl>
                                          <p:spTgt spid="5"/>
                                        </p:tgtEl>
                                        <p:attrNameLst>
                                          <p:attrName>ppt_h</p:attrName>
                                        </p:attrNameLst>
                                      </p:cBhvr>
                                      <p:tavLst>
                                        <p:tav tm="0">
                                          <p:val>
                                            <p:strVal val="ppt_h"/>
                                          </p:val>
                                        </p:tav>
                                        <p:tav tm="100000">
                                          <p:val>
                                            <p:strVal val="ppt_h"/>
                                          </p:val>
                                        </p:tav>
                                      </p:tavLst>
                                    </p:anim>
                                    <p:anim calcmode="lin" valueType="num">
                                      <p:cBhvr>
                                        <p:cTn id="49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1" dur="1" fill="hold">
                                          <p:stCondLst>
                                            <p:cond delay="1999"/>
                                          </p:stCondLst>
                                        </p:cTn>
                                        <p:tgtEl>
                                          <p:spTgt spid="5"/>
                                        </p:tgtEl>
                                        <p:attrNameLst>
                                          <p:attrName>style.visibility</p:attrName>
                                        </p:attrNameLst>
                                      </p:cBhvr>
                                      <p:to>
                                        <p:strVal val="hidden"/>
                                      </p:to>
                                    </p:set>
                                  </p:childTnLst>
                                </p:cTn>
                              </p:par>
                              <p:par>
                                <p:cTn id="492" presetID="19" presetClass="exit" presetSubtype="5" fill="hold" grpId="3" nodeType="withEffect">
                                  <p:stCondLst>
                                    <p:cond delay="0"/>
                                  </p:stCondLst>
                                  <p:childTnLst>
                                    <p:anim calcmode="lin" valueType="num">
                                      <p:cBhvr>
                                        <p:cTn id="493" dur="2000"/>
                                        <p:tgtEl>
                                          <p:spTgt spid="7"/>
                                        </p:tgtEl>
                                        <p:attrNameLst>
                                          <p:attrName>ppt_w</p:attrName>
                                        </p:attrNameLst>
                                      </p:cBhvr>
                                      <p:tavLst>
                                        <p:tav tm="0">
                                          <p:val>
                                            <p:strVal val="ppt_w"/>
                                          </p:val>
                                        </p:tav>
                                        <p:tav tm="100000">
                                          <p:val>
                                            <p:strVal val="ppt_w"/>
                                          </p:val>
                                        </p:tav>
                                      </p:tavLst>
                                    </p:anim>
                                    <p:anim calcmode="lin" valueType="num">
                                      <p:cBhvr>
                                        <p:cTn id="494"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95" dur="1" fill="hold">
                                          <p:stCondLst>
                                            <p:cond delay="1999"/>
                                          </p:stCondLst>
                                        </p:cTn>
                                        <p:tgtEl>
                                          <p:spTgt spid="7"/>
                                        </p:tgtEl>
                                        <p:attrNameLst>
                                          <p:attrName>style.visibility</p:attrName>
                                        </p:attrNameLst>
                                      </p:cBhvr>
                                      <p:to>
                                        <p:strVal val="hidden"/>
                                      </p:to>
                                    </p:set>
                                  </p:childTnLst>
                                </p:cTn>
                              </p:par>
                              <p:par>
                                <p:cTn id="496" presetID="19" presetClass="exit" presetSubtype="10" fill="hold" grpId="3" nodeType="withEffect">
                                  <p:stCondLst>
                                    <p:cond delay="0"/>
                                  </p:stCondLst>
                                  <p:childTnLst>
                                    <p:anim calcmode="lin" valueType="num">
                                      <p:cBhvr>
                                        <p:cTn id="497" dur="2000"/>
                                        <p:tgtEl>
                                          <p:spTgt spid="8"/>
                                        </p:tgtEl>
                                        <p:attrNameLst>
                                          <p:attrName>ppt_h</p:attrName>
                                        </p:attrNameLst>
                                      </p:cBhvr>
                                      <p:tavLst>
                                        <p:tav tm="0">
                                          <p:val>
                                            <p:strVal val="ppt_h"/>
                                          </p:val>
                                        </p:tav>
                                        <p:tav tm="100000">
                                          <p:val>
                                            <p:strVal val="ppt_h"/>
                                          </p:val>
                                        </p:tav>
                                      </p:tavLst>
                                    </p:anim>
                                    <p:anim calcmode="lin" valueType="num">
                                      <p:cBhvr>
                                        <p:cTn id="49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9" dur="1" fill="hold">
                                          <p:stCondLst>
                                            <p:cond delay="1999"/>
                                          </p:stCondLst>
                                        </p:cTn>
                                        <p:tgtEl>
                                          <p:spTgt spid="8"/>
                                        </p:tgtEl>
                                        <p:attrNameLst>
                                          <p:attrName>style.visibility</p:attrName>
                                        </p:attrNameLst>
                                      </p:cBhvr>
                                      <p:to>
                                        <p:strVal val="hidden"/>
                                      </p:to>
                                    </p:set>
                                  </p:childTnLst>
                                </p:cTn>
                              </p:par>
                              <p:par>
                                <p:cTn id="500" presetID="19" presetClass="exit" presetSubtype="5" fill="hold" grpId="3" nodeType="withEffect">
                                  <p:stCondLst>
                                    <p:cond delay="0"/>
                                  </p:stCondLst>
                                  <p:childTnLst>
                                    <p:anim calcmode="lin" valueType="num">
                                      <p:cBhvr>
                                        <p:cTn id="501" dur="2000"/>
                                        <p:tgtEl>
                                          <p:spTgt spid="11"/>
                                        </p:tgtEl>
                                        <p:attrNameLst>
                                          <p:attrName>ppt_w</p:attrName>
                                        </p:attrNameLst>
                                      </p:cBhvr>
                                      <p:tavLst>
                                        <p:tav tm="0">
                                          <p:val>
                                            <p:strVal val="ppt_w"/>
                                          </p:val>
                                        </p:tav>
                                        <p:tav tm="100000">
                                          <p:val>
                                            <p:strVal val="ppt_w"/>
                                          </p:val>
                                        </p:tav>
                                      </p:tavLst>
                                    </p:anim>
                                    <p:anim calcmode="lin" valueType="num">
                                      <p:cBhvr>
                                        <p:cTn id="50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03" dur="1" fill="hold">
                                          <p:stCondLst>
                                            <p:cond delay="1999"/>
                                          </p:stCondLst>
                                        </p:cTn>
                                        <p:tgtEl>
                                          <p:spTgt spid="11"/>
                                        </p:tgtEl>
                                        <p:attrNameLst>
                                          <p:attrName>style.visibility</p:attrName>
                                        </p:attrNameLst>
                                      </p:cBhvr>
                                      <p:to>
                                        <p:strVal val="hidden"/>
                                      </p:to>
                                    </p:set>
                                  </p:childTnLst>
                                </p:cTn>
                              </p:par>
                              <p:par>
                                <p:cTn id="504" presetID="19" presetClass="exit" presetSubtype="10" fill="hold" grpId="3" nodeType="withEffect">
                                  <p:stCondLst>
                                    <p:cond delay="0"/>
                                  </p:stCondLst>
                                  <p:childTnLst>
                                    <p:anim calcmode="lin" valueType="num">
                                      <p:cBhvr>
                                        <p:cTn id="505" dur="2000"/>
                                        <p:tgtEl>
                                          <p:spTgt spid="17"/>
                                        </p:tgtEl>
                                        <p:attrNameLst>
                                          <p:attrName>ppt_h</p:attrName>
                                        </p:attrNameLst>
                                      </p:cBhvr>
                                      <p:tavLst>
                                        <p:tav tm="0">
                                          <p:val>
                                            <p:strVal val="ppt_h"/>
                                          </p:val>
                                        </p:tav>
                                        <p:tav tm="100000">
                                          <p:val>
                                            <p:strVal val="ppt_h"/>
                                          </p:val>
                                        </p:tav>
                                      </p:tavLst>
                                    </p:anim>
                                    <p:anim calcmode="lin" valueType="num">
                                      <p:cBhvr>
                                        <p:cTn id="506"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7" dur="1" fill="hold">
                                          <p:stCondLst>
                                            <p:cond delay="1999"/>
                                          </p:stCondLst>
                                        </p:cTn>
                                        <p:tgtEl>
                                          <p:spTgt spid="17"/>
                                        </p:tgtEl>
                                        <p:attrNameLst>
                                          <p:attrName>style.visibility</p:attrName>
                                        </p:attrNameLst>
                                      </p:cBhvr>
                                      <p:to>
                                        <p:strVal val="hidden"/>
                                      </p:to>
                                    </p:set>
                                  </p:childTnLst>
                                </p:cTn>
                              </p:par>
                              <p:par>
                                <p:cTn id="508" presetID="19" presetClass="exit" presetSubtype="5" fill="hold" grpId="3" nodeType="withEffect">
                                  <p:stCondLst>
                                    <p:cond delay="0"/>
                                  </p:stCondLst>
                                  <p:childTnLst>
                                    <p:anim calcmode="lin" valueType="num">
                                      <p:cBhvr>
                                        <p:cTn id="509" dur="2000"/>
                                        <p:tgtEl>
                                          <p:spTgt spid="18"/>
                                        </p:tgtEl>
                                        <p:attrNameLst>
                                          <p:attrName>ppt_w</p:attrName>
                                        </p:attrNameLst>
                                      </p:cBhvr>
                                      <p:tavLst>
                                        <p:tav tm="0">
                                          <p:val>
                                            <p:strVal val="ppt_w"/>
                                          </p:val>
                                        </p:tav>
                                        <p:tav tm="100000">
                                          <p:val>
                                            <p:strVal val="ppt_w"/>
                                          </p:val>
                                        </p:tav>
                                      </p:tavLst>
                                    </p:anim>
                                    <p:anim calcmode="lin" valueType="num">
                                      <p:cBhvr>
                                        <p:cTn id="510"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11" dur="1" fill="hold">
                                          <p:stCondLst>
                                            <p:cond delay="1999"/>
                                          </p:stCondLst>
                                        </p:cTn>
                                        <p:tgtEl>
                                          <p:spTgt spid="18"/>
                                        </p:tgtEl>
                                        <p:attrNameLst>
                                          <p:attrName>style.visibility</p:attrName>
                                        </p:attrNameLst>
                                      </p:cBhvr>
                                      <p:to>
                                        <p:strVal val="hidden"/>
                                      </p:to>
                                    </p:set>
                                  </p:childTnLst>
                                </p:cTn>
                              </p:par>
                              <p:par>
                                <p:cTn id="512" presetID="19" presetClass="exit" presetSubtype="10" fill="hold" grpId="3" nodeType="withEffect">
                                  <p:stCondLst>
                                    <p:cond delay="0"/>
                                  </p:stCondLst>
                                  <p:childTnLst>
                                    <p:anim calcmode="lin" valueType="num">
                                      <p:cBhvr>
                                        <p:cTn id="513" dur="2000"/>
                                        <p:tgtEl>
                                          <p:spTgt spid="19"/>
                                        </p:tgtEl>
                                        <p:attrNameLst>
                                          <p:attrName>ppt_h</p:attrName>
                                        </p:attrNameLst>
                                      </p:cBhvr>
                                      <p:tavLst>
                                        <p:tav tm="0">
                                          <p:val>
                                            <p:strVal val="ppt_h"/>
                                          </p:val>
                                        </p:tav>
                                        <p:tav tm="100000">
                                          <p:val>
                                            <p:strVal val="ppt_h"/>
                                          </p:val>
                                        </p:tav>
                                      </p:tavLst>
                                    </p:anim>
                                    <p:anim calcmode="lin" valueType="num">
                                      <p:cBhvr>
                                        <p:cTn id="514"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15" dur="1" fill="hold">
                                          <p:stCondLst>
                                            <p:cond delay="1999"/>
                                          </p:stCondLst>
                                        </p:cTn>
                                        <p:tgtEl>
                                          <p:spTgt spid="19"/>
                                        </p:tgtEl>
                                        <p:attrNameLst>
                                          <p:attrName>style.visibility</p:attrName>
                                        </p:attrNameLst>
                                      </p:cBhvr>
                                      <p:to>
                                        <p:strVal val="hidden"/>
                                      </p:to>
                                    </p:set>
                                  </p:childTnLst>
                                </p:cTn>
                              </p:par>
                              <p:par>
                                <p:cTn id="516" presetID="19" presetClass="exit" presetSubtype="5" fill="hold" grpId="3" nodeType="withEffect">
                                  <p:stCondLst>
                                    <p:cond delay="0"/>
                                  </p:stCondLst>
                                  <p:childTnLst>
                                    <p:anim calcmode="lin" valueType="num">
                                      <p:cBhvr>
                                        <p:cTn id="517" dur="2000"/>
                                        <p:tgtEl>
                                          <p:spTgt spid="20"/>
                                        </p:tgtEl>
                                        <p:attrNameLst>
                                          <p:attrName>ppt_w</p:attrName>
                                        </p:attrNameLst>
                                      </p:cBhvr>
                                      <p:tavLst>
                                        <p:tav tm="0">
                                          <p:val>
                                            <p:strVal val="ppt_w"/>
                                          </p:val>
                                        </p:tav>
                                        <p:tav tm="100000">
                                          <p:val>
                                            <p:strVal val="ppt_w"/>
                                          </p:val>
                                        </p:tav>
                                      </p:tavLst>
                                    </p:anim>
                                    <p:anim calcmode="lin" valueType="num">
                                      <p:cBhvr>
                                        <p:cTn id="518"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19" dur="1" fill="hold">
                                          <p:stCondLst>
                                            <p:cond delay="1999"/>
                                          </p:stCondLst>
                                        </p:cTn>
                                        <p:tgtEl>
                                          <p:spTgt spid="20"/>
                                        </p:tgtEl>
                                        <p:attrNameLst>
                                          <p:attrName>style.visibility</p:attrName>
                                        </p:attrNameLst>
                                      </p:cBhvr>
                                      <p:to>
                                        <p:strVal val="hidden"/>
                                      </p:to>
                                    </p:set>
                                  </p:childTnLst>
                                </p:cTn>
                              </p:par>
                              <p:par>
                                <p:cTn id="520" presetID="19" presetClass="exit" presetSubtype="10" fill="hold" grpId="3" nodeType="withEffect">
                                  <p:stCondLst>
                                    <p:cond delay="0"/>
                                  </p:stCondLst>
                                  <p:childTnLst>
                                    <p:anim calcmode="lin" valueType="num">
                                      <p:cBhvr>
                                        <p:cTn id="521" dur="2000"/>
                                        <p:tgtEl>
                                          <p:spTgt spid="21"/>
                                        </p:tgtEl>
                                        <p:attrNameLst>
                                          <p:attrName>ppt_h</p:attrName>
                                        </p:attrNameLst>
                                      </p:cBhvr>
                                      <p:tavLst>
                                        <p:tav tm="0">
                                          <p:val>
                                            <p:strVal val="ppt_h"/>
                                          </p:val>
                                        </p:tav>
                                        <p:tav tm="100000">
                                          <p:val>
                                            <p:strVal val="ppt_h"/>
                                          </p:val>
                                        </p:tav>
                                      </p:tavLst>
                                    </p:anim>
                                    <p:anim calcmode="lin" valueType="num">
                                      <p:cBhvr>
                                        <p:cTn id="522"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3" dur="1" fill="hold">
                                          <p:stCondLst>
                                            <p:cond delay="1999"/>
                                          </p:stCondLst>
                                        </p:cTn>
                                        <p:tgtEl>
                                          <p:spTgt spid="21"/>
                                        </p:tgtEl>
                                        <p:attrNameLst>
                                          <p:attrName>style.visibility</p:attrName>
                                        </p:attrNameLst>
                                      </p:cBhvr>
                                      <p:to>
                                        <p:strVal val="hidden"/>
                                      </p:to>
                                    </p:set>
                                  </p:childTnLst>
                                </p:cTn>
                              </p:par>
                              <p:par>
                                <p:cTn id="524" presetID="19" presetClass="exit" presetSubtype="5" fill="hold" grpId="3" nodeType="withEffect">
                                  <p:stCondLst>
                                    <p:cond delay="0"/>
                                  </p:stCondLst>
                                  <p:childTnLst>
                                    <p:anim calcmode="lin" valueType="num">
                                      <p:cBhvr>
                                        <p:cTn id="525" dur="2000"/>
                                        <p:tgtEl>
                                          <p:spTgt spid="29"/>
                                        </p:tgtEl>
                                        <p:attrNameLst>
                                          <p:attrName>ppt_w</p:attrName>
                                        </p:attrNameLst>
                                      </p:cBhvr>
                                      <p:tavLst>
                                        <p:tav tm="0">
                                          <p:val>
                                            <p:strVal val="ppt_w"/>
                                          </p:val>
                                        </p:tav>
                                        <p:tav tm="100000">
                                          <p:val>
                                            <p:strVal val="ppt_w"/>
                                          </p:val>
                                        </p:tav>
                                      </p:tavLst>
                                    </p:anim>
                                    <p:anim calcmode="lin" valueType="num">
                                      <p:cBhvr>
                                        <p:cTn id="526"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27" dur="1" fill="hold">
                                          <p:stCondLst>
                                            <p:cond delay="1999"/>
                                          </p:stCondLst>
                                        </p:cTn>
                                        <p:tgtEl>
                                          <p:spTgt spid="29"/>
                                        </p:tgtEl>
                                        <p:attrNameLst>
                                          <p:attrName>style.visibility</p:attrName>
                                        </p:attrNameLst>
                                      </p:cBhvr>
                                      <p:to>
                                        <p:strVal val="hidden"/>
                                      </p:to>
                                    </p:set>
                                  </p:childTnLst>
                                </p:cTn>
                              </p:par>
                              <p:par>
                                <p:cTn id="528" presetID="19" presetClass="exit" presetSubtype="10" fill="hold" grpId="3" nodeType="withEffect">
                                  <p:stCondLst>
                                    <p:cond delay="0"/>
                                  </p:stCondLst>
                                  <p:childTnLst>
                                    <p:anim calcmode="lin" valueType="num">
                                      <p:cBhvr>
                                        <p:cTn id="529" dur="2000"/>
                                        <p:tgtEl>
                                          <p:spTgt spid="30"/>
                                        </p:tgtEl>
                                        <p:attrNameLst>
                                          <p:attrName>ppt_h</p:attrName>
                                        </p:attrNameLst>
                                      </p:cBhvr>
                                      <p:tavLst>
                                        <p:tav tm="0">
                                          <p:val>
                                            <p:strVal val="ppt_h"/>
                                          </p:val>
                                        </p:tav>
                                        <p:tav tm="100000">
                                          <p:val>
                                            <p:strVal val="ppt_h"/>
                                          </p:val>
                                        </p:tav>
                                      </p:tavLst>
                                    </p:anim>
                                    <p:anim calcmode="lin" valueType="num">
                                      <p:cBhvr>
                                        <p:cTn id="530"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1" dur="1" fill="hold">
                                          <p:stCondLst>
                                            <p:cond delay="1999"/>
                                          </p:stCondLst>
                                        </p:cTn>
                                        <p:tgtEl>
                                          <p:spTgt spid="30"/>
                                        </p:tgtEl>
                                        <p:attrNameLst>
                                          <p:attrName>style.visibility</p:attrName>
                                        </p:attrNameLst>
                                      </p:cBhvr>
                                      <p:to>
                                        <p:strVal val="hidden"/>
                                      </p:to>
                                    </p:set>
                                  </p:childTnLst>
                                </p:cTn>
                              </p:par>
                              <p:par>
                                <p:cTn id="532" presetID="19" presetClass="exit" presetSubtype="5" fill="hold" grpId="3" nodeType="withEffect">
                                  <p:stCondLst>
                                    <p:cond delay="0"/>
                                  </p:stCondLst>
                                  <p:childTnLst>
                                    <p:anim calcmode="lin" valueType="num">
                                      <p:cBhvr>
                                        <p:cTn id="533" dur="2000"/>
                                        <p:tgtEl>
                                          <p:spTgt spid="31"/>
                                        </p:tgtEl>
                                        <p:attrNameLst>
                                          <p:attrName>ppt_w</p:attrName>
                                        </p:attrNameLst>
                                      </p:cBhvr>
                                      <p:tavLst>
                                        <p:tav tm="0">
                                          <p:val>
                                            <p:strVal val="ppt_w"/>
                                          </p:val>
                                        </p:tav>
                                        <p:tav tm="100000">
                                          <p:val>
                                            <p:strVal val="ppt_w"/>
                                          </p:val>
                                        </p:tav>
                                      </p:tavLst>
                                    </p:anim>
                                    <p:anim calcmode="lin" valueType="num">
                                      <p:cBhvr>
                                        <p:cTn id="534"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35" dur="1" fill="hold">
                                          <p:stCondLst>
                                            <p:cond delay="1999"/>
                                          </p:stCondLst>
                                        </p:cTn>
                                        <p:tgtEl>
                                          <p:spTgt spid="31"/>
                                        </p:tgtEl>
                                        <p:attrNameLst>
                                          <p:attrName>style.visibility</p:attrName>
                                        </p:attrNameLst>
                                      </p:cBhvr>
                                      <p:to>
                                        <p:strVal val="hidden"/>
                                      </p:to>
                                    </p:set>
                                  </p:childTnLst>
                                </p:cTn>
                              </p:par>
                              <p:par>
                                <p:cTn id="536" presetID="19" presetClass="exit" presetSubtype="10" fill="hold" grpId="3" nodeType="withEffect">
                                  <p:stCondLst>
                                    <p:cond delay="0"/>
                                  </p:stCondLst>
                                  <p:childTnLst>
                                    <p:anim calcmode="lin" valueType="num">
                                      <p:cBhvr>
                                        <p:cTn id="537" dur="2000"/>
                                        <p:tgtEl>
                                          <p:spTgt spid="32"/>
                                        </p:tgtEl>
                                        <p:attrNameLst>
                                          <p:attrName>ppt_h</p:attrName>
                                        </p:attrNameLst>
                                      </p:cBhvr>
                                      <p:tavLst>
                                        <p:tav tm="0">
                                          <p:val>
                                            <p:strVal val="ppt_h"/>
                                          </p:val>
                                        </p:tav>
                                        <p:tav tm="100000">
                                          <p:val>
                                            <p:strVal val="ppt_h"/>
                                          </p:val>
                                        </p:tav>
                                      </p:tavLst>
                                    </p:anim>
                                    <p:anim calcmode="lin" valueType="num">
                                      <p:cBhvr>
                                        <p:cTn id="538"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9" dur="1" fill="hold">
                                          <p:stCondLst>
                                            <p:cond delay="1999"/>
                                          </p:stCondLst>
                                        </p:cTn>
                                        <p:tgtEl>
                                          <p:spTgt spid="32"/>
                                        </p:tgtEl>
                                        <p:attrNameLst>
                                          <p:attrName>style.visibility</p:attrName>
                                        </p:attrNameLst>
                                      </p:cBhvr>
                                      <p:to>
                                        <p:strVal val="hidden"/>
                                      </p:to>
                                    </p:set>
                                  </p:childTnLst>
                                </p:cTn>
                              </p:par>
                              <p:par>
                                <p:cTn id="540" presetID="19" presetClass="exit" presetSubtype="5" fill="hold" grpId="3" nodeType="withEffect">
                                  <p:stCondLst>
                                    <p:cond delay="0"/>
                                  </p:stCondLst>
                                  <p:childTnLst>
                                    <p:anim calcmode="lin" valueType="num">
                                      <p:cBhvr>
                                        <p:cTn id="541" dur="2000"/>
                                        <p:tgtEl>
                                          <p:spTgt spid="33"/>
                                        </p:tgtEl>
                                        <p:attrNameLst>
                                          <p:attrName>ppt_w</p:attrName>
                                        </p:attrNameLst>
                                      </p:cBhvr>
                                      <p:tavLst>
                                        <p:tav tm="0">
                                          <p:val>
                                            <p:strVal val="ppt_w"/>
                                          </p:val>
                                        </p:tav>
                                        <p:tav tm="100000">
                                          <p:val>
                                            <p:strVal val="ppt_w"/>
                                          </p:val>
                                        </p:tav>
                                      </p:tavLst>
                                    </p:anim>
                                    <p:anim calcmode="lin" valueType="num">
                                      <p:cBhvr>
                                        <p:cTn id="542" dur="2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3" dur="1" fill="hold">
                                          <p:stCondLst>
                                            <p:cond delay="1999"/>
                                          </p:stCondLst>
                                        </p:cTn>
                                        <p:tgtEl>
                                          <p:spTgt spid="33"/>
                                        </p:tgtEl>
                                        <p:attrNameLst>
                                          <p:attrName>style.visibility</p:attrName>
                                        </p:attrNameLst>
                                      </p:cBhvr>
                                      <p:to>
                                        <p:strVal val="hidden"/>
                                      </p:to>
                                    </p:set>
                                  </p:childTnLst>
                                </p:cTn>
                              </p:par>
                              <p:par>
                                <p:cTn id="544" presetID="19" presetClass="exit" presetSubtype="10" fill="hold" grpId="3" nodeType="withEffect">
                                  <p:stCondLst>
                                    <p:cond delay="0"/>
                                  </p:stCondLst>
                                  <p:childTnLst>
                                    <p:anim calcmode="lin" valueType="num">
                                      <p:cBhvr>
                                        <p:cTn id="545" dur="2000"/>
                                        <p:tgtEl>
                                          <p:spTgt spid="34"/>
                                        </p:tgtEl>
                                        <p:attrNameLst>
                                          <p:attrName>ppt_h</p:attrName>
                                        </p:attrNameLst>
                                      </p:cBhvr>
                                      <p:tavLst>
                                        <p:tav tm="0">
                                          <p:val>
                                            <p:strVal val="ppt_h"/>
                                          </p:val>
                                        </p:tav>
                                        <p:tav tm="100000">
                                          <p:val>
                                            <p:strVal val="ppt_h"/>
                                          </p:val>
                                        </p:tav>
                                      </p:tavLst>
                                    </p:anim>
                                    <p:anim calcmode="lin" valueType="num">
                                      <p:cBhvr>
                                        <p:cTn id="546"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7" dur="1" fill="hold">
                                          <p:stCondLst>
                                            <p:cond delay="1999"/>
                                          </p:stCondLst>
                                        </p:cTn>
                                        <p:tgtEl>
                                          <p:spTgt spid="34"/>
                                        </p:tgtEl>
                                        <p:attrNameLst>
                                          <p:attrName>style.visibility</p:attrName>
                                        </p:attrNameLst>
                                      </p:cBhvr>
                                      <p:to>
                                        <p:strVal val="hidden"/>
                                      </p:to>
                                    </p:set>
                                  </p:childTnLst>
                                </p:cTn>
                              </p:par>
                              <p:par>
                                <p:cTn id="548" presetID="19" presetClass="exit" presetSubtype="5" fill="hold" grpId="3" nodeType="withEffect">
                                  <p:stCondLst>
                                    <p:cond delay="0"/>
                                  </p:stCondLst>
                                  <p:childTnLst>
                                    <p:anim calcmode="lin" valueType="num">
                                      <p:cBhvr>
                                        <p:cTn id="549" dur="2000"/>
                                        <p:tgtEl>
                                          <p:spTgt spid="35"/>
                                        </p:tgtEl>
                                        <p:attrNameLst>
                                          <p:attrName>ppt_w</p:attrName>
                                        </p:attrNameLst>
                                      </p:cBhvr>
                                      <p:tavLst>
                                        <p:tav tm="0">
                                          <p:val>
                                            <p:strVal val="ppt_w"/>
                                          </p:val>
                                        </p:tav>
                                        <p:tav tm="100000">
                                          <p:val>
                                            <p:strVal val="ppt_w"/>
                                          </p:val>
                                        </p:tav>
                                      </p:tavLst>
                                    </p:anim>
                                    <p:anim calcmode="lin" valueType="num">
                                      <p:cBhvr>
                                        <p:cTn id="550" dur="2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1" dur="1" fill="hold">
                                          <p:stCondLst>
                                            <p:cond delay="1999"/>
                                          </p:stCondLst>
                                        </p:cTn>
                                        <p:tgtEl>
                                          <p:spTgt spid="35"/>
                                        </p:tgtEl>
                                        <p:attrNameLst>
                                          <p:attrName>style.visibility</p:attrName>
                                        </p:attrNameLst>
                                      </p:cBhvr>
                                      <p:to>
                                        <p:strVal val="hidden"/>
                                      </p:to>
                                    </p:set>
                                  </p:childTnLst>
                                </p:cTn>
                              </p:par>
                              <p:par>
                                <p:cTn id="552" presetID="19" presetClass="exit" presetSubtype="5" fill="hold" grpId="3" nodeType="withEffect">
                                  <p:stCondLst>
                                    <p:cond delay="0"/>
                                  </p:stCondLst>
                                  <p:childTnLst>
                                    <p:anim calcmode="lin" valueType="num">
                                      <p:cBhvr>
                                        <p:cTn id="553" dur="2000"/>
                                        <p:tgtEl>
                                          <p:spTgt spid="4"/>
                                        </p:tgtEl>
                                        <p:attrNameLst>
                                          <p:attrName>ppt_w</p:attrName>
                                        </p:attrNameLst>
                                      </p:cBhvr>
                                      <p:tavLst>
                                        <p:tav tm="0">
                                          <p:val>
                                            <p:strVal val="ppt_w"/>
                                          </p:val>
                                        </p:tav>
                                        <p:tav tm="100000">
                                          <p:val>
                                            <p:strVal val="ppt_w"/>
                                          </p:val>
                                        </p:tav>
                                      </p:tavLst>
                                    </p:anim>
                                    <p:anim calcmode="lin" valueType="num">
                                      <p:cBhvr>
                                        <p:cTn id="55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5" dur="1" fill="hold">
                                          <p:stCondLst>
                                            <p:cond delay="1999"/>
                                          </p:stCondLst>
                                        </p:cTn>
                                        <p:tgtEl>
                                          <p:spTgt spid="4"/>
                                        </p:tgtEl>
                                        <p:attrNameLst>
                                          <p:attrName>style.visibility</p:attrName>
                                        </p:attrNameLst>
                                      </p:cBhvr>
                                      <p:to>
                                        <p:strVal val="hidden"/>
                                      </p:to>
                                    </p:set>
                                  </p:childTnLst>
                                </p:cTn>
                              </p:par>
                              <p:par>
                                <p:cTn id="556" presetID="19" presetClass="exit" presetSubtype="10" fill="hold" grpId="3" nodeType="withEffect">
                                  <p:stCondLst>
                                    <p:cond delay="0"/>
                                  </p:stCondLst>
                                  <p:childTnLst>
                                    <p:anim calcmode="lin" valueType="num">
                                      <p:cBhvr>
                                        <p:cTn id="557" dur="2000"/>
                                        <p:tgtEl>
                                          <p:spTgt spid="6"/>
                                        </p:tgtEl>
                                        <p:attrNameLst>
                                          <p:attrName>ppt_h</p:attrName>
                                        </p:attrNameLst>
                                      </p:cBhvr>
                                      <p:tavLst>
                                        <p:tav tm="0">
                                          <p:val>
                                            <p:strVal val="ppt_h"/>
                                          </p:val>
                                        </p:tav>
                                        <p:tav tm="100000">
                                          <p:val>
                                            <p:strVal val="ppt_h"/>
                                          </p:val>
                                        </p:tav>
                                      </p:tavLst>
                                    </p:anim>
                                    <p:anim calcmode="lin" valueType="num">
                                      <p:cBhvr>
                                        <p:cTn id="558"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59" dur="1" fill="hold">
                                          <p:stCondLst>
                                            <p:cond delay="1999"/>
                                          </p:stCondLst>
                                        </p:cTn>
                                        <p:tgtEl>
                                          <p:spTgt spid="6"/>
                                        </p:tgtEl>
                                        <p:attrNameLst>
                                          <p:attrName>style.visibility</p:attrName>
                                        </p:attrNameLst>
                                      </p:cBhvr>
                                      <p:to>
                                        <p:strVal val="hidden"/>
                                      </p:to>
                                    </p:set>
                                  </p:childTnLst>
                                </p:cTn>
                              </p:par>
                              <p:par>
                                <p:cTn id="560" presetID="19" presetClass="exit" presetSubtype="5" fill="hold" grpId="3" nodeType="withEffect">
                                  <p:stCondLst>
                                    <p:cond delay="0"/>
                                  </p:stCondLst>
                                  <p:childTnLst>
                                    <p:anim calcmode="lin" valueType="num">
                                      <p:cBhvr>
                                        <p:cTn id="561" dur="2000"/>
                                        <p:tgtEl>
                                          <p:spTgt spid="9"/>
                                        </p:tgtEl>
                                        <p:attrNameLst>
                                          <p:attrName>ppt_w</p:attrName>
                                        </p:attrNameLst>
                                      </p:cBhvr>
                                      <p:tavLst>
                                        <p:tav tm="0">
                                          <p:val>
                                            <p:strVal val="ppt_w"/>
                                          </p:val>
                                        </p:tav>
                                        <p:tav tm="100000">
                                          <p:val>
                                            <p:strVal val="ppt_w"/>
                                          </p:val>
                                        </p:tav>
                                      </p:tavLst>
                                    </p:anim>
                                    <p:anim calcmode="lin" valueType="num">
                                      <p:cBhvr>
                                        <p:cTn id="562"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3" dur="1" fill="hold">
                                          <p:stCondLst>
                                            <p:cond delay="1999"/>
                                          </p:stCondLst>
                                        </p:cTn>
                                        <p:tgtEl>
                                          <p:spTgt spid="9"/>
                                        </p:tgtEl>
                                        <p:attrNameLst>
                                          <p:attrName>style.visibility</p:attrName>
                                        </p:attrNameLst>
                                      </p:cBhvr>
                                      <p:to>
                                        <p:strVal val="hidden"/>
                                      </p:to>
                                    </p:set>
                                  </p:childTnLst>
                                </p:cTn>
                              </p:par>
                              <p:par>
                                <p:cTn id="564" presetID="19" presetClass="exit" presetSubtype="10" fill="hold" grpId="3" nodeType="withEffect">
                                  <p:stCondLst>
                                    <p:cond delay="0"/>
                                  </p:stCondLst>
                                  <p:childTnLst>
                                    <p:anim calcmode="lin" valueType="num">
                                      <p:cBhvr>
                                        <p:cTn id="565" dur="2000"/>
                                        <p:tgtEl>
                                          <p:spTgt spid="10"/>
                                        </p:tgtEl>
                                        <p:attrNameLst>
                                          <p:attrName>ppt_h</p:attrName>
                                        </p:attrNameLst>
                                      </p:cBhvr>
                                      <p:tavLst>
                                        <p:tav tm="0">
                                          <p:val>
                                            <p:strVal val="ppt_h"/>
                                          </p:val>
                                        </p:tav>
                                        <p:tav tm="100000">
                                          <p:val>
                                            <p:strVal val="ppt_h"/>
                                          </p:val>
                                        </p:tav>
                                      </p:tavLst>
                                    </p:anim>
                                    <p:anim calcmode="lin" valueType="num">
                                      <p:cBhvr>
                                        <p:cTn id="566"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7" dur="1" fill="hold">
                                          <p:stCondLst>
                                            <p:cond delay="1999"/>
                                          </p:stCondLst>
                                        </p:cTn>
                                        <p:tgtEl>
                                          <p:spTgt spid="10"/>
                                        </p:tgtEl>
                                        <p:attrNameLst>
                                          <p:attrName>style.visibility</p:attrName>
                                        </p:attrNameLst>
                                      </p:cBhvr>
                                      <p:to>
                                        <p:strVal val="hidden"/>
                                      </p:to>
                                    </p:set>
                                  </p:childTnLst>
                                </p:cTn>
                              </p:par>
                              <p:par>
                                <p:cTn id="568" presetID="19" presetClass="exit" presetSubtype="5" fill="hold" grpId="3" nodeType="withEffect">
                                  <p:stCondLst>
                                    <p:cond delay="0"/>
                                  </p:stCondLst>
                                  <p:childTnLst>
                                    <p:anim calcmode="lin" valueType="num">
                                      <p:cBhvr>
                                        <p:cTn id="569" dur="2000"/>
                                        <p:tgtEl>
                                          <p:spTgt spid="12"/>
                                        </p:tgtEl>
                                        <p:attrNameLst>
                                          <p:attrName>ppt_w</p:attrName>
                                        </p:attrNameLst>
                                      </p:cBhvr>
                                      <p:tavLst>
                                        <p:tav tm="0">
                                          <p:val>
                                            <p:strVal val="ppt_w"/>
                                          </p:val>
                                        </p:tav>
                                        <p:tav tm="100000">
                                          <p:val>
                                            <p:strVal val="ppt_w"/>
                                          </p:val>
                                        </p:tav>
                                      </p:tavLst>
                                    </p:anim>
                                    <p:anim calcmode="lin" valueType="num">
                                      <p:cBhvr>
                                        <p:cTn id="570"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1" dur="1" fill="hold">
                                          <p:stCondLst>
                                            <p:cond delay="1999"/>
                                          </p:stCondLst>
                                        </p:cTn>
                                        <p:tgtEl>
                                          <p:spTgt spid="12"/>
                                        </p:tgtEl>
                                        <p:attrNameLst>
                                          <p:attrName>style.visibility</p:attrName>
                                        </p:attrNameLst>
                                      </p:cBhvr>
                                      <p:to>
                                        <p:strVal val="hidden"/>
                                      </p:to>
                                    </p:set>
                                  </p:childTnLst>
                                </p:cTn>
                              </p:par>
                              <p:par>
                                <p:cTn id="572" presetID="19" presetClass="exit" presetSubtype="10" fill="hold" grpId="3" nodeType="withEffect">
                                  <p:stCondLst>
                                    <p:cond delay="0"/>
                                  </p:stCondLst>
                                  <p:childTnLst>
                                    <p:anim calcmode="lin" valueType="num">
                                      <p:cBhvr>
                                        <p:cTn id="573" dur="2000"/>
                                        <p:tgtEl>
                                          <p:spTgt spid="13"/>
                                        </p:tgtEl>
                                        <p:attrNameLst>
                                          <p:attrName>ppt_h</p:attrName>
                                        </p:attrNameLst>
                                      </p:cBhvr>
                                      <p:tavLst>
                                        <p:tav tm="0">
                                          <p:val>
                                            <p:strVal val="ppt_h"/>
                                          </p:val>
                                        </p:tav>
                                        <p:tav tm="100000">
                                          <p:val>
                                            <p:strVal val="ppt_h"/>
                                          </p:val>
                                        </p:tav>
                                      </p:tavLst>
                                    </p:anim>
                                    <p:anim calcmode="lin" valueType="num">
                                      <p:cBhvr>
                                        <p:cTn id="574"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75" dur="1" fill="hold">
                                          <p:stCondLst>
                                            <p:cond delay="1999"/>
                                          </p:stCondLst>
                                        </p:cTn>
                                        <p:tgtEl>
                                          <p:spTgt spid="13"/>
                                        </p:tgtEl>
                                        <p:attrNameLst>
                                          <p:attrName>style.visibility</p:attrName>
                                        </p:attrNameLst>
                                      </p:cBhvr>
                                      <p:to>
                                        <p:strVal val="hidden"/>
                                      </p:to>
                                    </p:set>
                                  </p:childTnLst>
                                </p:cTn>
                              </p:par>
                              <p:par>
                                <p:cTn id="576" presetID="19" presetClass="exit" presetSubtype="5" fill="hold" grpId="3" nodeType="withEffect">
                                  <p:stCondLst>
                                    <p:cond delay="0"/>
                                  </p:stCondLst>
                                  <p:childTnLst>
                                    <p:anim calcmode="lin" valueType="num">
                                      <p:cBhvr>
                                        <p:cTn id="577" dur="2000"/>
                                        <p:tgtEl>
                                          <p:spTgt spid="14"/>
                                        </p:tgtEl>
                                        <p:attrNameLst>
                                          <p:attrName>ppt_w</p:attrName>
                                        </p:attrNameLst>
                                      </p:cBhvr>
                                      <p:tavLst>
                                        <p:tav tm="0">
                                          <p:val>
                                            <p:strVal val="ppt_w"/>
                                          </p:val>
                                        </p:tav>
                                        <p:tav tm="100000">
                                          <p:val>
                                            <p:strVal val="ppt_w"/>
                                          </p:val>
                                        </p:tav>
                                      </p:tavLst>
                                    </p:anim>
                                    <p:anim calcmode="lin" valueType="num">
                                      <p:cBhvr>
                                        <p:cTn id="578"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9" dur="1" fill="hold">
                                          <p:stCondLst>
                                            <p:cond delay="1999"/>
                                          </p:stCondLst>
                                        </p:cTn>
                                        <p:tgtEl>
                                          <p:spTgt spid="14"/>
                                        </p:tgtEl>
                                        <p:attrNameLst>
                                          <p:attrName>style.visibility</p:attrName>
                                        </p:attrNameLst>
                                      </p:cBhvr>
                                      <p:to>
                                        <p:strVal val="hidden"/>
                                      </p:to>
                                    </p:set>
                                  </p:childTnLst>
                                </p:cTn>
                              </p:par>
                              <p:par>
                                <p:cTn id="580" presetID="19" presetClass="exit" presetSubtype="10" fill="hold" grpId="3" nodeType="withEffect">
                                  <p:stCondLst>
                                    <p:cond delay="0"/>
                                  </p:stCondLst>
                                  <p:childTnLst>
                                    <p:anim calcmode="lin" valueType="num">
                                      <p:cBhvr>
                                        <p:cTn id="581" dur="2000"/>
                                        <p:tgtEl>
                                          <p:spTgt spid="15"/>
                                        </p:tgtEl>
                                        <p:attrNameLst>
                                          <p:attrName>ppt_h</p:attrName>
                                        </p:attrNameLst>
                                      </p:cBhvr>
                                      <p:tavLst>
                                        <p:tav tm="0">
                                          <p:val>
                                            <p:strVal val="ppt_h"/>
                                          </p:val>
                                        </p:tav>
                                        <p:tav tm="100000">
                                          <p:val>
                                            <p:strVal val="ppt_h"/>
                                          </p:val>
                                        </p:tav>
                                      </p:tavLst>
                                    </p:anim>
                                    <p:anim calcmode="lin" valueType="num">
                                      <p:cBhvr>
                                        <p:cTn id="582"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3" dur="1" fill="hold">
                                          <p:stCondLst>
                                            <p:cond delay="1999"/>
                                          </p:stCondLst>
                                        </p:cTn>
                                        <p:tgtEl>
                                          <p:spTgt spid="15"/>
                                        </p:tgtEl>
                                        <p:attrNameLst>
                                          <p:attrName>style.visibility</p:attrName>
                                        </p:attrNameLst>
                                      </p:cBhvr>
                                      <p:to>
                                        <p:strVal val="hidden"/>
                                      </p:to>
                                    </p:set>
                                  </p:childTnLst>
                                </p:cTn>
                              </p:par>
                              <p:par>
                                <p:cTn id="584" presetID="19" presetClass="exit" presetSubtype="5" fill="hold" grpId="3" nodeType="withEffect">
                                  <p:stCondLst>
                                    <p:cond delay="0"/>
                                  </p:stCondLst>
                                  <p:childTnLst>
                                    <p:anim calcmode="lin" valueType="num">
                                      <p:cBhvr>
                                        <p:cTn id="585" dur="2000"/>
                                        <p:tgtEl>
                                          <p:spTgt spid="16"/>
                                        </p:tgtEl>
                                        <p:attrNameLst>
                                          <p:attrName>ppt_w</p:attrName>
                                        </p:attrNameLst>
                                      </p:cBhvr>
                                      <p:tavLst>
                                        <p:tav tm="0">
                                          <p:val>
                                            <p:strVal val="ppt_w"/>
                                          </p:val>
                                        </p:tav>
                                        <p:tav tm="100000">
                                          <p:val>
                                            <p:strVal val="ppt_w"/>
                                          </p:val>
                                        </p:tav>
                                      </p:tavLst>
                                    </p:anim>
                                    <p:anim calcmode="lin" valueType="num">
                                      <p:cBhvr>
                                        <p:cTn id="586"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7" dur="1" fill="hold">
                                          <p:stCondLst>
                                            <p:cond delay="1999"/>
                                          </p:stCondLst>
                                        </p:cTn>
                                        <p:tgtEl>
                                          <p:spTgt spid="16"/>
                                        </p:tgtEl>
                                        <p:attrNameLst>
                                          <p:attrName>style.visibility</p:attrName>
                                        </p:attrNameLst>
                                      </p:cBhvr>
                                      <p:to>
                                        <p:strVal val="hidden"/>
                                      </p:to>
                                    </p:set>
                                  </p:childTnLst>
                                </p:cTn>
                              </p:par>
                              <p:par>
                                <p:cTn id="588" presetID="19" presetClass="exit" presetSubtype="10" fill="hold" grpId="3" nodeType="withEffect">
                                  <p:stCondLst>
                                    <p:cond delay="0"/>
                                  </p:stCondLst>
                                  <p:childTnLst>
                                    <p:anim calcmode="lin" valueType="num">
                                      <p:cBhvr>
                                        <p:cTn id="589" dur="2000"/>
                                        <p:tgtEl>
                                          <p:spTgt spid="22"/>
                                        </p:tgtEl>
                                        <p:attrNameLst>
                                          <p:attrName>ppt_h</p:attrName>
                                        </p:attrNameLst>
                                      </p:cBhvr>
                                      <p:tavLst>
                                        <p:tav tm="0">
                                          <p:val>
                                            <p:strVal val="ppt_h"/>
                                          </p:val>
                                        </p:tav>
                                        <p:tav tm="100000">
                                          <p:val>
                                            <p:strVal val="ppt_h"/>
                                          </p:val>
                                        </p:tav>
                                      </p:tavLst>
                                    </p:anim>
                                    <p:anim calcmode="lin" valueType="num">
                                      <p:cBhvr>
                                        <p:cTn id="590"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1" dur="1" fill="hold">
                                          <p:stCondLst>
                                            <p:cond delay="1999"/>
                                          </p:stCondLst>
                                        </p:cTn>
                                        <p:tgtEl>
                                          <p:spTgt spid="22"/>
                                        </p:tgtEl>
                                        <p:attrNameLst>
                                          <p:attrName>style.visibility</p:attrName>
                                        </p:attrNameLst>
                                      </p:cBhvr>
                                      <p:to>
                                        <p:strVal val="hidden"/>
                                      </p:to>
                                    </p:set>
                                  </p:childTnLst>
                                </p:cTn>
                              </p:par>
                              <p:par>
                                <p:cTn id="592" presetID="19" presetClass="exit" presetSubtype="5" fill="hold" grpId="3" nodeType="withEffect">
                                  <p:stCondLst>
                                    <p:cond delay="0"/>
                                  </p:stCondLst>
                                  <p:childTnLst>
                                    <p:anim calcmode="lin" valueType="num">
                                      <p:cBhvr>
                                        <p:cTn id="593" dur="2000"/>
                                        <p:tgtEl>
                                          <p:spTgt spid="23"/>
                                        </p:tgtEl>
                                        <p:attrNameLst>
                                          <p:attrName>ppt_w</p:attrName>
                                        </p:attrNameLst>
                                      </p:cBhvr>
                                      <p:tavLst>
                                        <p:tav tm="0">
                                          <p:val>
                                            <p:strVal val="ppt_w"/>
                                          </p:val>
                                        </p:tav>
                                        <p:tav tm="100000">
                                          <p:val>
                                            <p:strVal val="ppt_w"/>
                                          </p:val>
                                        </p:tav>
                                      </p:tavLst>
                                    </p:anim>
                                    <p:anim calcmode="lin" valueType="num">
                                      <p:cBhvr>
                                        <p:cTn id="594"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5" dur="1" fill="hold">
                                          <p:stCondLst>
                                            <p:cond delay="1999"/>
                                          </p:stCondLst>
                                        </p:cTn>
                                        <p:tgtEl>
                                          <p:spTgt spid="23"/>
                                        </p:tgtEl>
                                        <p:attrNameLst>
                                          <p:attrName>style.visibility</p:attrName>
                                        </p:attrNameLst>
                                      </p:cBhvr>
                                      <p:to>
                                        <p:strVal val="hidden"/>
                                      </p:to>
                                    </p:set>
                                  </p:childTnLst>
                                </p:cTn>
                              </p:par>
                              <p:par>
                                <p:cTn id="596" presetID="19" presetClass="exit" presetSubtype="10" fill="hold" grpId="3" nodeType="withEffect">
                                  <p:stCondLst>
                                    <p:cond delay="0"/>
                                  </p:stCondLst>
                                  <p:childTnLst>
                                    <p:anim calcmode="lin" valueType="num">
                                      <p:cBhvr>
                                        <p:cTn id="597" dur="2000"/>
                                        <p:tgtEl>
                                          <p:spTgt spid="24"/>
                                        </p:tgtEl>
                                        <p:attrNameLst>
                                          <p:attrName>ppt_h</p:attrName>
                                        </p:attrNameLst>
                                      </p:cBhvr>
                                      <p:tavLst>
                                        <p:tav tm="0">
                                          <p:val>
                                            <p:strVal val="ppt_h"/>
                                          </p:val>
                                        </p:tav>
                                        <p:tav tm="100000">
                                          <p:val>
                                            <p:strVal val="ppt_h"/>
                                          </p:val>
                                        </p:tav>
                                      </p:tavLst>
                                    </p:anim>
                                    <p:anim calcmode="lin" valueType="num">
                                      <p:cBhvr>
                                        <p:cTn id="598"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9" dur="1" fill="hold">
                                          <p:stCondLst>
                                            <p:cond delay="1999"/>
                                          </p:stCondLst>
                                        </p:cTn>
                                        <p:tgtEl>
                                          <p:spTgt spid="24"/>
                                        </p:tgtEl>
                                        <p:attrNameLst>
                                          <p:attrName>style.visibility</p:attrName>
                                        </p:attrNameLst>
                                      </p:cBhvr>
                                      <p:to>
                                        <p:strVal val="hidden"/>
                                      </p:to>
                                    </p:set>
                                  </p:childTnLst>
                                </p:cTn>
                              </p:par>
                              <p:par>
                                <p:cTn id="600" presetID="19" presetClass="exit" presetSubtype="5" fill="hold" grpId="3" nodeType="withEffect">
                                  <p:stCondLst>
                                    <p:cond delay="0"/>
                                  </p:stCondLst>
                                  <p:childTnLst>
                                    <p:anim calcmode="lin" valueType="num">
                                      <p:cBhvr>
                                        <p:cTn id="601" dur="2000"/>
                                        <p:tgtEl>
                                          <p:spTgt spid="25"/>
                                        </p:tgtEl>
                                        <p:attrNameLst>
                                          <p:attrName>ppt_w</p:attrName>
                                        </p:attrNameLst>
                                      </p:cBhvr>
                                      <p:tavLst>
                                        <p:tav tm="0">
                                          <p:val>
                                            <p:strVal val="ppt_w"/>
                                          </p:val>
                                        </p:tav>
                                        <p:tav tm="100000">
                                          <p:val>
                                            <p:strVal val="ppt_w"/>
                                          </p:val>
                                        </p:tav>
                                      </p:tavLst>
                                    </p:anim>
                                    <p:anim calcmode="lin" valueType="num">
                                      <p:cBhvr>
                                        <p:cTn id="602"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3" dur="1" fill="hold">
                                          <p:stCondLst>
                                            <p:cond delay="1999"/>
                                          </p:stCondLst>
                                        </p:cTn>
                                        <p:tgtEl>
                                          <p:spTgt spid="25"/>
                                        </p:tgtEl>
                                        <p:attrNameLst>
                                          <p:attrName>style.visibility</p:attrName>
                                        </p:attrNameLst>
                                      </p:cBhvr>
                                      <p:to>
                                        <p:strVal val="hidden"/>
                                      </p:to>
                                    </p:set>
                                  </p:childTnLst>
                                </p:cTn>
                              </p:par>
                              <p:par>
                                <p:cTn id="604" presetID="19" presetClass="exit" presetSubtype="10" fill="hold" grpId="3" nodeType="withEffect">
                                  <p:stCondLst>
                                    <p:cond delay="0"/>
                                  </p:stCondLst>
                                  <p:childTnLst>
                                    <p:anim calcmode="lin" valueType="num">
                                      <p:cBhvr>
                                        <p:cTn id="605" dur="2000"/>
                                        <p:tgtEl>
                                          <p:spTgt spid="26"/>
                                        </p:tgtEl>
                                        <p:attrNameLst>
                                          <p:attrName>ppt_h</p:attrName>
                                        </p:attrNameLst>
                                      </p:cBhvr>
                                      <p:tavLst>
                                        <p:tav tm="0">
                                          <p:val>
                                            <p:strVal val="ppt_h"/>
                                          </p:val>
                                        </p:tav>
                                        <p:tav tm="100000">
                                          <p:val>
                                            <p:strVal val="ppt_h"/>
                                          </p:val>
                                        </p:tav>
                                      </p:tavLst>
                                    </p:anim>
                                    <p:anim calcmode="lin" valueType="num">
                                      <p:cBhvr>
                                        <p:cTn id="606"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07" dur="1" fill="hold">
                                          <p:stCondLst>
                                            <p:cond delay="1999"/>
                                          </p:stCondLst>
                                        </p:cTn>
                                        <p:tgtEl>
                                          <p:spTgt spid="26"/>
                                        </p:tgtEl>
                                        <p:attrNameLst>
                                          <p:attrName>style.visibility</p:attrName>
                                        </p:attrNameLst>
                                      </p:cBhvr>
                                      <p:to>
                                        <p:strVal val="hidden"/>
                                      </p:to>
                                    </p:set>
                                  </p:childTnLst>
                                </p:cTn>
                              </p:par>
                              <p:par>
                                <p:cTn id="608" presetID="19" presetClass="exit" presetSubtype="5" fill="hold" grpId="3" nodeType="withEffect">
                                  <p:stCondLst>
                                    <p:cond delay="0"/>
                                  </p:stCondLst>
                                  <p:childTnLst>
                                    <p:anim calcmode="lin" valueType="num">
                                      <p:cBhvr>
                                        <p:cTn id="609" dur="2000"/>
                                        <p:tgtEl>
                                          <p:spTgt spid="27"/>
                                        </p:tgtEl>
                                        <p:attrNameLst>
                                          <p:attrName>ppt_w</p:attrName>
                                        </p:attrNameLst>
                                      </p:cBhvr>
                                      <p:tavLst>
                                        <p:tav tm="0">
                                          <p:val>
                                            <p:strVal val="ppt_w"/>
                                          </p:val>
                                        </p:tav>
                                        <p:tav tm="100000">
                                          <p:val>
                                            <p:strVal val="ppt_w"/>
                                          </p:val>
                                        </p:tav>
                                      </p:tavLst>
                                    </p:anim>
                                    <p:anim calcmode="lin" valueType="num">
                                      <p:cBhvr>
                                        <p:cTn id="610"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1" dur="1" fill="hold">
                                          <p:stCondLst>
                                            <p:cond delay="1999"/>
                                          </p:stCondLst>
                                        </p:cTn>
                                        <p:tgtEl>
                                          <p:spTgt spid="27"/>
                                        </p:tgtEl>
                                        <p:attrNameLst>
                                          <p:attrName>style.visibility</p:attrName>
                                        </p:attrNameLst>
                                      </p:cBhvr>
                                      <p:to>
                                        <p:strVal val="hidden"/>
                                      </p:to>
                                    </p:set>
                                  </p:childTnLst>
                                </p:cTn>
                              </p:par>
                              <p:par>
                                <p:cTn id="612" presetID="19" presetClass="exit" presetSubtype="10" fill="hold" grpId="3" nodeType="withEffect">
                                  <p:stCondLst>
                                    <p:cond delay="0"/>
                                  </p:stCondLst>
                                  <p:childTnLst>
                                    <p:anim calcmode="lin" valueType="num">
                                      <p:cBhvr>
                                        <p:cTn id="613" dur="2000"/>
                                        <p:tgtEl>
                                          <p:spTgt spid="28"/>
                                        </p:tgtEl>
                                        <p:attrNameLst>
                                          <p:attrName>ppt_h</p:attrName>
                                        </p:attrNameLst>
                                      </p:cBhvr>
                                      <p:tavLst>
                                        <p:tav tm="0">
                                          <p:val>
                                            <p:strVal val="ppt_h"/>
                                          </p:val>
                                        </p:tav>
                                        <p:tav tm="100000">
                                          <p:val>
                                            <p:strVal val="ppt_h"/>
                                          </p:val>
                                        </p:tav>
                                      </p:tavLst>
                                    </p:anim>
                                    <p:anim calcmode="lin" valueType="num">
                                      <p:cBhvr>
                                        <p:cTn id="614"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5" dur="1" fill="hold">
                                          <p:stCondLst>
                                            <p:cond delay="1999"/>
                                          </p:stCondLst>
                                        </p:cTn>
                                        <p:tgtEl>
                                          <p:spTgt spid="28"/>
                                        </p:tgtEl>
                                        <p:attrNameLst>
                                          <p:attrName>style.visibility</p:attrName>
                                        </p:attrNameLst>
                                      </p:cBhvr>
                                      <p:to>
                                        <p:strVal val="hidden"/>
                                      </p:to>
                                    </p:set>
                                  </p:childTnLst>
                                </p:cTn>
                              </p:par>
                              <p:par>
                                <p:cTn id="616" presetID="17" presetClass="entr" presetSubtype="10" fill="hold" nodeType="withEffect">
                                  <p:stCondLst>
                                    <p:cond delay="0"/>
                                  </p:stCondLst>
                                  <p:childTnLst>
                                    <p:set>
                                      <p:cBhvr>
                                        <p:cTn id="617" dur="1" fill="hold">
                                          <p:stCondLst>
                                            <p:cond delay="0"/>
                                          </p:stCondLst>
                                        </p:cTn>
                                        <p:tgtEl>
                                          <p:spTgt spid="2"/>
                                        </p:tgtEl>
                                        <p:attrNameLst>
                                          <p:attrName>style.visibility</p:attrName>
                                        </p:attrNameLst>
                                      </p:cBhvr>
                                      <p:to>
                                        <p:strVal val="visible"/>
                                      </p:to>
                                    </p:set>
                                    <p:anim calcmode="lin" valueType="num">
                                      <p:cBhvr>
                                        <p:cTn id="618" dur="2000" fill="hold"/>
                                        <p:tgtEl>
                                          <p:spTgt spid="2"/>
                                        </p:tgtEl>
                                        <p:attrNameLst>
                                          <p:attrName>ppt_w</p:attrName>
                                        </p:attrNameLst>
                                      </p:cBhvr>
                                      <p:tavLst>
                                        <p:tav tm="0">
                                          <p:val>
                                            <p:fltVal val="0"/>
                                          </p:val>
                                        </p:tav>
                                        <p:tav tm="100000">
                                          <p:val>
                                            <p:strVal val="#ppt_w"/>
                                          </p:val>
                                        </p:tav>
                                      </p:tavLst>
                                    </p:anim>
                                    <p:anim calcmode="lin" valueType="num">
                                      <p:cBhvr>
                                        <p:cTn id="61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3" name="2 Imagen" descr="WallpaperStudio10-141574-1366x768.jpg"/>
          <p:cNvPicPr>
            <a:picLocks noChangeAspect="1"/>
          </p:cNvPicPr>
          <p:nvPr/>
        </p:nvPicPr>
        <p:blipFill>
          <a:blip r:embed="rId2"/>
          <a:stretch>
            <a:fillRect/>
          </a:stretch>
        </p:blipFill>
        <p:spPr>
          <a:xfrm>
            <a:off x="0" y="0"/>
            <a:ext cx="9144000" cy="5143500"/>
          </a:xfrm>
          <a:prstGeom prst="rect">
            <a:avLst/>
          </a:prstGeom>
        </p:spPr>
      </p:pic>
      <p:sp>
        <p:nvSpPr>
          <p:cNvPr id="4" name="3 Luna"/>
          <p:cNvSpPr/>
          <p:nvPr/>
        </p:nvSpPr>
        <p:spPr>
          <a:xfrm rot="5400000">
            <a:off x="4250529" y="4250525"/>
            <a:ext cx="714380" cy="1785950"/>
          </a:xfrm>
          <a:prstGeom prst="moon">
            <a:avLst>
              <a:gd name="adj" fmla="val 35900"/>
            </a:avLst>
          </a:prstGeom>
          <a:blipFill>
            <a:blip r:embed="rId3" cstate="print">
              <a:duotone>
                <a:schemeClr val="bg2">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6200000">
            <a:off x="4250529" y="-678697"/>
            <a:ext cx="714380" cy="1785950"/>
          </a:xfrm>
          <a:prstGeom prst="moon">
            <a:avLst>
              <a:gd name="adj" fmla="val 35900"/>
            </a:avLst>
          </a:prstGeom>
          <a:blipFill>
            <a:blip r:embed="rId3" cstate="print">
              <a:duotone>
                <a:schemeClr val="bg2">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4143372" y="-285788"/>
            <a:ext cx="928694" cy="1928826"/>
          </a:xfrm>
          <a:prstGeom prst="moon">
            <a:avLst>
              <a:gd name="adj" fmla="val 35900"/>
            </a:avLst>
          </a:prstGeom>
          <a:blipFill>
            <a:blip r:embed="rId4" cstate="print">
              <a:duotone>
                <a:schemeClr val="accent3">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4143372" y="3786178"/>
            <a:ext cx="928694" cy="1928826"/>
          </a:xfrm>
          <a:prstGeom prst="moon">
            <a:avLst>
              <a:gd name="adj" fmla="val 35900"/>
            </a:avLst>
          </a:prstGeom>
          <a:blipFill>
            <a:blip r:embed="rId4" cstate="print">
              <a:duotone>
                <a:schemeClr val="accent3">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4143372" y="3214674"/>
            <a:ext cx="1000132" cy="2143140"/>
          </a:xfrm>
          <a:prstGeom prst="moon">
            <a:avLst>
              <a:gd name="adj" fmla="val 28018"/>
            </a:avLst>
          </a:prstGeom>
          <a:blipFill>
            <a:blip r:embed="rId5" cstate="print">
              <a:duotone>
                <a:schemeClr val="bg2">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004882">
            <a:off x="4170014" y="59945"/>
            <a:ext cx="1000132" cy="2143140"/>
          </a:xfrm>
          <a:prstGeom prst="moon">
            <a:avLst>
              <a:gd name="adj" fmla="val 28031"/>
            </a:avLst>
          </a:prstGeom>
          <a:blipFill>
            <a:blip r:embed="rId5" cstate="print">
              <a:duotone>
                <a:schemeClr val="bg2">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004882">
            <a:off x="4081712" y="374143"/>
            <a:ext cx="1160005" cy="2403510"/>
          </a:xfrm>
          <a:prstGeom prst="moon">
            <a:avLst>
              <a:gd name="adj" fmla="val 25044"/>
            </a:avLst>
          </a:prstGeom>
          <a:blipFill>
            <a:blip r:embed="rId6" cstate="print">
              <a:duotone>
                <a:schemeClr val="accent3">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4050744" y="2592922"/>
            <a:ext cx="1160005" cy="2403510"/>
          </a:xfrm>
          <a:prstGeom prst="moon">
            <a:avLst>
              <a:gd name="adj" fmla="val 25027"/>
            </a:avLst>
          </a:prstGeom>
          <a:blipFill>
            <a:blip r:embed="rId6" cstate="print">
              <a:duotone>
                <a:schemeClr val="accent3">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004882">
            <a:off x="4126396" y="830778"/>
            <a:ext cx="1137348" cy="2471618"/>
          </a:xfrm>
          <a:prstGeom prst="moon">
            <a:avLst>
              <a:gd name="adj" fmla="val 24906"/>
            </a:avLst>
          </a:prstGeom>
          <a:blipFill>
            <a:blip r:embed="rId7" cstate="print">
              <a:duotone>
                <a:schemeClr val="bg2">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5400000">
            <a:off x="4092230" y="2051370"/>
            <a:ext cx="1145142" cy="2471618"/>
          </a:xfrm>
          <a:prstGeom prst="moon">
            <a:avLst>
              <a:gd name="adj" fmla="val 26263"/>
            </a:avLst>
          </a:prstGeom>
          <a:blipFill>
            <a:blip r:embed="rId8" cstate="print">
              <a:duotone>
                <a:schemeClr val="bg2">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ppt_x"/>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ppt_x"/>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ppt_x"/>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13" presetClass="entr" presetSubtype="16"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plus(in)">
                                      <p:cBhvr>
                                        <p:cTn id="49" dur="2000"/>
                                        <p:tgtEl>
                                          <p:spTgt spid="5"/>
                                        </p:tgtEl>
                                      </p:cBhvr>
                                    </p:animEffect>
                                  </p:childTnLst>
                                </p:cTn>
                              </p:par>
                              <p:par>
                                <p:cTn id="50" presetID="13" presetClass="entr" presetSubtype="16" fill="hold" grpId="1" nodeType="with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plus(in)">
                                      <p:cBhvr>
                                        <p:cTn id="52" dur="2000"/>
                                        <p:tgtEl>
                                          <p:spTgt spid="6"/>
                                        </p:tgtEl>
                                      </p:cBhvr>
                                    </p:animEffect>
                                  </p:childTnLst>
                                </p:cTn>
                              </p:par>
                              <p:par>
                                <p:cTn id="53" presetID="13" presetClass="entr" presetSubtype="16" fill="hold" grpId="1"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plus(in)">
                                      <p:cBhvr>
                                        <p:cTn id="55" dur="2000"/>
                                        <p:tgtEl>
                                          <p:spTgt spid="9"/>
                                        </p:tgtEl>
                                      </p:cBhvr>
                                    </p:animEffect>
                                  </p:childTnLst>
                                </p:cTn>
                              </p:par>
                              <p:par>
                                <p:cTn id="56" presetID="13" presetClass="entr" presetSubtype="16"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plus(in)">
                                      <p:cBhvr>
                                        <p:cTn id="58" dur="2000"/>
                                        <p:tgtEl>
                                          <p:spTgt spid="10"/>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plus(in)">
                                      <p:cBhvr>
                                        <p:cTn id="61" dur="2000"/>
                                        <p:tgtEl>
                                          <p:spTgt spid="12"/>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plus(in)">
                                      <p:cBhvr>
                                        <p:cTn id="64" dur="2000"/>
                                        <p:tgtEl>
                                          <p:spTgt spid="4"/>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plus(in)">
                                      <p:cBhvr>
                                        <p:cTn id="67" dur="2000"/>
                                        <p:tgtEl>
                                          <p:spTgt spid="7"/>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plus(in)">
                                      <p:cBhvr>
                                        <p:cTn id="70" dur="2000"/>
                                        <p:tgtEl>
                                          <p:spTgt spid="8"/>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plus(in)">
                                      <p:cBhvr>
                                        <p:cTn id="73" dur="2000"/>
                                        <p:tgtEl>
                                          <p:spTgt spid="11"/>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plus(in)">
                                      <p:cBhvr>
                                        <p:cTn id="76" dur="2000"/>
                                        <p:tgtEl>
                                          <p:spTgt spid="13"/>
                                        </p:tgtEl>
                                      </p:cBhvr>
                                    </p:animEffect>
                                  </p:childTnLst>
                                </p:cTn>
                              </p:par>
                              <p:par>
                                <p:cTn id="77" presetID="19" presetClass="entr" presetSubtype="5" fill="hold" grpId="3" nodeType="with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p:cTn id="79" dur="2000" fill="hold"/>
                                        <p:tgtEl>
                                          <p:spTgt spid="5"/>
                                        </p:tgtEl>
                                        <p:attrNameLst>
                                          <p:attrName>ppt_w</p:attrName>
                                        </p:attrNameLst>
                                      </p:cBhvr>
                                      <p:tavLst>
                                        <p:tav tm="0">
                                          <p:val>
                                            <p:strVal val="#ppt_w"/>
                                          </p:val>
                                        </p:tav>
                                        <p:tav tm="100000">
                                          <p:val>
                                            <p:strVal val="#ppt_w"/>
                                          </p:val>
                                        </p:tav>
                                      </p:tavLst>
                                    </p:anim>
                                    <p:anim calcmode="lin" valueType="num">
                                      <p:cBhvr>
                                        <p:cTn id="80" dur="2000" fill="hold"/>
                                        <p:tgtEl>
                                          <p:spTgt spid="5"/>
                                        </p:tgtEl>
                                        <p:attrNameLst>
                                          <p:attrName>ppt_h</p:attrName>
                                        </p:attrNameLst>
                                      </p:cBhvr>
                                      <p:tavLst>
                                        <p:tav tm="0" fmla="#ppt_h*sin(2.5*pi*$)">
                                          <p:val>
                                            <p:fltVal val="0"/>
                                          </p:val>
                                        </p:tav>
                                        <p:tav tm="100000">
                                          <p:val>
                                            <p:fltVal val="1"/>
                                          </p:val>
                                        </p:tav>
                                      </p:tavLst>
                                    </p:anim>
                                  </p:childTnLst>
                                </p:cTn>
                              </p:par>
                              <p:par>
                                <p:cTn id="81" presetID="19" presetClass="entr" presetSubtype="5" fill="hold" grpId="3" nodeType="with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p:cTn id="83" dur="2000" fill="hold"/>
                                        <p:tgtEl>
                                          <p:spTgt spid="6"/>
                                        </p:tgtEl>
                                        <p:attrNameLst>
                                          <p:attrName>ppt_w</p:attrName>
                                        </p:attrNameLst>
                                      </p:cBhvr>
                                      <p:tavLst>
                                        <p:tav tm="0">
                                          <p:val>
                                            <p:strVal val="#ppt_w"/>
                                          </p:val>
                                        </p:tav>
                                        <p:tav tm="100000">
                                          <p:val>
                                            <p:strVal val="#ppt_w"/>
                                          </p:val>
                                        </p:tav>
                                      </p:tavLst>
                                    </p:anim>
                                    <p:anim calcmode="lin" valueType="num">
                                      <p:cBhvr>
                                        <p:cTn id="84" dur="2000" fill="hold"/>
                                        <p:tgtEl>
                                          <p:spTgt spid="6"/>
                                        </p:tgtEl>
                                        <p:attrNameLst>
                                          <p:attrName>ppt_h</p:attrName>
                                        </p:attrNameLst>
                                      </p:cBhvr>
                                      <p:tavLst>
                                        <p:tav tm="0" fmla="#ppt_h*sin(2.5*pi*$)">
                                          <p:val>
                                            <p:fltVal val="0"/>
                                          </p:val>
                                        </p:tav>
                                        <p:tav tm="100000">
                                          <p:val>
                                            <p:fltVal val="1"/>
                                          </p:val>
                                        </p:tav>
                                      </p:tavLst>
                                    </p:anim>
                                  </p:childTnLst>
                                </p:cTn>
                              </p:par>
                              <p:par>
                                <p:cTn id="85" presetID="19" presetClass="entr" presetSubtype="5" fill="hold" grpId="3" nodeType="withEffect">
                                  <p:stCondLst>
                                    <p:cond delay="0"/>
                                  </p:stCondLst>
                                  <p:childTnLst>
                                    <p:set>
                                      <p:cBhvr>
                                        <p:cTn id="86" dur="1" fill="hold">
                                          <p:stCondLst>
                                            <p:cond delay="0"/>
                                          </p:stCondLst>
                                        </p:cTn>
                                        <p:tgtEl>
                                          <p:spTgt spid="9"/>
                                        </p:tgtEl>
                                        <p:attrNameLst>
                                          <p:attrName>style.visibility</p:attrName>
                                        </p:attrNameLst>
                                      </p:cBhvr>
                                      <p:to>
                                        <p:strVal val="visible"/>
                                      </p:to>
                                    </p:set>
                                    <p:anim calcmode="lin" valueType="num">
                                      <p:cBhvr>
                                        <p:cTn id="87" dur="2000" fill="hold"/>
                                        <p:tgtEl>
                                          <p:spTgt spid="9"/>
                                        </p:tgtEl>
                                        <p:attrNameLst>
                                          <p:attrName>ppt_w</p:attrName>
                                        </p:attrNameLst>
                                      </p:cBhvr>
                                      <p:tavLst>
                                        <p:tav tm="0">
                                          <p:val>
                                            <p:strVal val="#ppt_w"/>
                                          </p:val>
                                        </p:tav>
                                        <p:tav tm="100000">
                                          <p:val>
                                            <p:strVal val="#ppt_w"/>
                                          </p:val>
                                        </p:tav>
                                      </p:tavLst>
                                    </p:anim>
                                    <p:anim calcmode="lin" valueType="num">
                                      <p:cBhvr>
                                        <p:cTn id="88" dur="2000" fill="hold"/>
                                        <p:tgtEl>
                                          <p:spTgt spid="9"/>
                                        </p:tgtEl>
                                        <p:attrNameLst>
                                          <p:attrName>ppt_h</p:attrName>
                                        </p:attrNameLst>
                                      </p:cBhvr>
                                      <p:tavLst>
                                        <p:tav tm="0" fmla="#ppt_h*sin(2.5*pi*$)">
                                          <p:val>
                                            <p:fltVal val="0"/>
                                          </p:val>
                                        </p:tav>
                                        <p:tav tm="100000">
                                          <p:val>
                                            <p:fltVal val="1"/>
                                          </p:val>
                                        </p:tav>
                                      </p:tavLst>
                                    </p:anim>
                                  </p:childTnLst>
                                </p:cTn>
                              </p:par>
                              <p:par>
                                <p:cTn id="89" presetID="19" presetClass="entr" presetSubtype="5" fill="hold" grpId="3" nodeType="withEffect">
                                  <p:stCondLst>
                                    <p:cond delay="0"/>
                                  </p:stCondLst>
                                  <p:childTnLst>
                                    <p:set>
                                      <p:cBhvr>
                                        <p:cTn id="90" dur="1" fill="hold">
                                          <p:stCondLst>
                                            <p:cond delay="0"/>
                                          </p:stCondLst>
                                        </p:cTn>
                                        <p:tgtEl>
                                          <p:spTgt spid="10"/>
                                        </p:tgtEl>
                                        <p:attrNameLst>
                                          <p:attrName>style.visibility</p:attrName>
                                        </p:attrNameLst>
                                      </p:cBhvr>
                                      <p:to>
                                        <p:strVal val="visible"/>
                                      </p:to>
                                    </p:set>
                                    <p:anim calcmode="lin" valueType="num">
                                      <p:cBhvr>
                                        <p:cTn id="91" dur="2000" fill="hold"/>
                                        <p:tgtEl>
                                          <p:spTgt spid="10"/>
                                        </p:tgtEl>
                                        <p:attrNameLst>
                                          <p:attrName>ppt_w</p:attrName>
                                        </p:attrNameLst>
                                      </p:cBhvr>
                                      <p:tavLst>
                                        <p:tav tm="0">
                                          <p:val>
                                            <p:strVal val="#ppt_w"/>
                                          </p:val>
                                        </p:tav>
                                        <p:tav tm="100000">
                                          <p:val>
                                            <p:strVal val="#ppt_w"/>
                                          </p:val>
                                        </p:tav>
                                      </p:tavLst>
                                    </p:anim>
                                    <p:anim calcmode="lin" valueType="num">
                                      <p:cBhvr>
                                        <p:cTn id="92" dur="2000" fill="hold"/>
                                        <p:tgtEl>
                                          <p:spTgt spid="10"/>
                                        </p:tgtEl>
                                        <p:attrNameLst>
                                          <p:attrName>ppt_h</p:attrName>
                                        </p:attrNameLst>
                                      </p:cBhvr>
                                      <p:tavLst>
                                        <p:tav tm="0" fmla="#ppt_h*sin(2.5*pi*$)">
                                          <p:val>
                                            <p:fltVal val="0"/>
                                          </p:val>
                                        </p:tav>
                                        <p:tav tm="100000">
                                          <p:val>
                                            <p:fltVal val="1"/>
                                          </p:val>
                                        </p:tav>
                                      </p:tavLst>
                                    </p:anim>
                                  </p:childTnLst>
                                </p:cTn>
                              </p:par>
                              <p:par>
                                <p:cTn id="93" presetID="19" presetClass="entr" presetSubtype="5" fill="hold" grpId="3" nodeType="withEffect">
                                  <p:stCondLst>
                                    <p:cond delay="0"/>
                                  </p:stCondLst>
                                  <p:childTnLst>
                                    <p:set>
                                      <p:cBhvr>
                                        <p:cTn id="94" dur="1" fill="hold">
                                          <p:stCondLst>
                                            <p:cond delay="0"/>
                                          </p:stCondLst>
                                        </p:cTn>
                                        <p:tgtEl>
                                          <p:spTgt spid="12"/>
                                        </p:tgtEl>
                                        <p:attrNameLst>
                                          <p:attrName>style.visibility</p:attrName>
                                        </p:attrNameLst>
                                      </p:cBhvr>
                                      <p:to>
                                        <p:strVal val="visible"/>
                                      </p:to>
                                    </p:set>
                                    <p:anim calcmode="lin" valueType="num">
                                      <p:cBhvr>
                                        <p:cTn id="95" dur="2000" fill="hold"/>
                                        <p:tgtEl>
                                          <p:spTgt spid="12"/>
                                        </p:tgtEl>
                                        <p:attrNameLst>
                                          <p:attrName>ppt_w</p:attrName>
                                        </p:attrNameLst>
                                      </p:cBhvr>
                                      <p:tavLst>
                                        <p:tav tm="0">
                                          <p:val>
                                            <p:strVal val="#ppt_w"/>
                                          </p:val>
                                        </p:tav>
                                        <p:tav tm="100000">
                                          <p:val>
                                            <p:strVal val="#ppt_w"/>
                                          </p:val>
                                        </p:tav>
                                      </p:tavLst>
                                    </p:anim>
                                    <p:anim calcmode="lin" valueType="num">
                                      <p:cBhvr>
                                        <p:cTn id="96" dur="2000" fill="hold"/>
                                        <p:tgtEl>
                                          <p:spTgt spid="12"/>
                                        </p:tgtEl>
                                        <p:attrNameLst>
                                          <p:attrName>ppt_h</p:attrName>
                                        </p:attrNameLst>
                                      </p:cBhvr>
                                      <p:tavLst>
                                        <p:tav tm="0" fmla="#ppt_h*sin(2.5*pi*$)">
                                          <p:val>
                                            <p:fltVal val="0"/>
                                          </p:val>
                                        </p:tav>
                                        <p:tav tm="100000">
                                          <p:val>
                                            <p:fltVal val="1"/>
                                          </p:val>
                                        </p:tav>
                                      </p:tavLst>
                                    </p:anim>
                                  </p:childTnLst>
                                </p:cTn>
                              </p:par>
                              <p:par>
                                <p:cTn id="97" presetID="19" presetClass="entr" presetSubtype="5" fill="hold" grpId="3"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2000" fill="hold"/>
                                        <p:tgtEl>
                                          <p:spTgt spid="4"/>
                                        </p:tgtEl>
                                        <p:attrNameLst>
                                          <p:attrName>ppt_w</p:attrName>
                                        </p:attrNameLst>
                                      </p:cBhvr>
                                      <p:tavLst>
                                        <p:tav tm="0">
                                          <p:val>
                                            <p:strVal val="#ppt_w"/>
                                          </p:val>
                                        </p:tav>
                                        <p:tav tm="100000">
                                          <p:val>
                                            <p:strVal val="#ppt_w"/>
                                          </p:val>
                                        </p:tav>
                                      </p:tavLst>
                                    </p:anim>
                                    <p:anim calcmode="lin" valueType="num">
                                      <p:cBhvr>
                                        <p:cTn id="100" dur="2000" fill="hold"/>
                                        <p:tgtEl>
                                          <p:spTgt spid="4"/>
                                        </p:tgtEl>
                                        <p:attrNameLst>
                                          <p:attrName>ppt_h</p:attrName>
                                        </p:attrNameLst>
                                      </p:cBhvr>
                                      <p:tavLst>
                                        <p:tav tm="0" fmla="#ppt_h*sin(2.5*pi*$)">
                                          <p:val>
                                            <p:fltVal val="0"/>
                                          </p:val>
                                        </p:tav>
                                        <p:tav tm="100000">
                                          <p:val>
                                            <p:fltVal val="1"/>
                                          </p:val>
                                        </p:tav>
                                      </p:tavLst>
                                    </p:anim>
                                  </p:childTnLst>
                                </p:cTn>
                              </p:par>
                              <p:par>
                                <p:cTn id="101" presetID="19" presetClass="entr" presetSubtype="5" fill="hold" grpId="3" nodeType="withEffect">
                                  <p:stCondLst>
                                    <p:cond delay="0"/>
                                  </p:stCondLst>
                                  <p:childTnLst>
                                    <p:set>
                                      <p:cBhvr>
                                        <p:cTn id="102" dur="1" fill="hold">
                                          <p:stCondLst>
                                            <p:cond delay="0"/>
                                          </p:stCondLst>
                                        </p:cTn>
                                        <p:tgtEl>
                                          <p:spTgt spid="7"/>
                                        </p:tgtEl>
                                        <p:attrNameLst>
                                          <p:attrName>style.visibility</p:attrName>
                                        </p:attrNameLst>
                                      </p:cBhvr>
                                      <p:to>
                                        <p:strVal val="visible"/>
                                      </p:to>
                                    </p:set>
                                    <p:anim calcmode="lin" valueType="num">
                                      <p:cBhvr>
                                        <p:cTn id="103" dur="2000" fill="hold"/>
                                        <p:tgtEl>
                                          <p:spTgt spid="7"/>
                                        </p:tgtEl>
                                        <p:attrNameLst>
                                          <p:attrName>ppt_w</p:attrName>
                                        </p:attrNameLst>
                                      </p:cBhvr>
                                      <p:tavLst>
                                        <p:tav tm="0">
                                          <p:val>
                                            <p:strVal val="#ppt_w"/>
                                          </p:val>
                                        </p:tav>
                                        <p:tav tm="100000">
                                          <p:val>
                                            <p:strVal val="#ppt_w"/>
                                          </p:val>
                                        </p:tav>
                                      </p:tavLst>
                                    </p:anim>
                                    <p:anim calcmode="lin" valueType="num">
                                      <p:cBhvr>
                                        <p:cTn id="104" dur="2000" fill="hold"/>
                                        <p:tgtEl>
                                          <p:spTgt spid="7"/>
                                        </p:tgtEl>
                                        <p:attrNameLst>
                                          <p:attrName>ppt_h</p:attrName>
                                        </p:attrNameLst>
                                      </p:cBhvr>
                                      <p:tavLst>
                                        <p:tav tm="0" fmla="#ppt_h*sin(2.5*pi*$)">
                                          <p:val>
                                            <p:fltVal val="0"/>
                                          </p:val>
                                        </p:tav>
                                        <p:tav tm="100000">
                                          <p:val>
                                            <p:fltVal val="1"/>
                                          </p:val>
                                        </p:tav>
                                      </p:tavLst>
                                    </p:anim>
                                  </p:childTnLst>
                                </p:cTn>
                              </p:par>
                              <p:par>
                                <p:cTn id="105" presetID="19" presetClass="entr" presetSubtype="5" fill="hold" grpId="3" nodeType="withEffect">
                                  <p:stCondLst>
                                    <p:cond delay="0"/>
                                  </p:stCondLst>
                                  <p:childTnLst>
                                    <p:set>
                                      <p:cBhvr>
                                        <p:cTn id="106" dur="1" fill="hold">
                                          <p:stCondLst>
                                            <p:cond delay="0"/>
                                          </p:stCondLst>
                                        </p:cTn>
                                        <p:tgtEl>
                                          <p:spTgt spid="8"/>
                                        </p:tgtEl>
                                        <p:attrNameLst>
                                          <p:attrName>style.visibility</p:attrName>
                                        </p:attrNameLst>
                                      </p:cBhvr>
                                      <p:to>
                                        <p:strVal val="visible"/>
                                      </p:to>
                                    </p:set>
                                    <p:anim calcmode="lin" valueType="num">
                                      <p:cBhvr>
                                        <p:cTn id="107" dur="2000" fill="hold"/>
                                        <p:tgtEl>
                                          <p:spTgt spid="8"/>
                                        </p:tgtEl>
                                        <p:attrNameLst>
                                          <p:attrName>ppt_w</p:attrName>
                                        </p:attrNameLst>
                                      </p:cBhvr>
                                      <p:tavLst>
                                        <p:tav tm="0">
                                          <p:val>
                                            <p:strVal val="#ppt_w"/>
                                          </p:val>
                                        </p:tav>
                                        <p:tav tm="100000">
                                          <p:val>
                                            <p:strVal val="#ppt_w"/>
                                          </p:val>
                                        </p:tav>
                                      </p:tavLst>
                                    </p:anim>
                                    <p:anim calcmode="lin" valueType="num">
                                      <p:cBhvr>
                                        <p:cTn id="108" dur="2000" fill="hold"/>
                                        <p:tgtEl>
                                          <p:spTgt spid="8"/>
                                        </p:tgtEl>
                                        <p:attrNameLst>
                                          <p:attrName>ppt_h</p:attrName>
                                        </p:attrNameLst>
                                      </p:cBhvr>
                                      <p:tavLst>
                                        <p:tav tm="0" fmla="#ppt_h*sin(2.5*pi*$)">
                                          <p:val>
                                            <p:fltVal val="0"/>
                                          </p:val>
                                        </p:tav>
                                        <p:tav tm="100000">
                                          <p:val>
                                            <p:fltVal val="1"/>
                                          </p:val>
                                        </p:tav>
                                      </p:tavLst>
                                    </p:anim>
                                  </p:childTnLst>
                                </p:cTn>
                              </p:par>
                              <p:par>
                                <p:cTn id="109" presetID="19" presetClass="entr" presetSubtype="5" fill="hold" grpId="3" nodeType="withEffect">
                                  <p:stCondLst>
                                    <p:cond delay="0"/>
                                  </p:stCondLst>
                                  <p:childTnLst>
                                    <p:set>
                                      <p:cBhvr>
                                        <p:cTn id="110" dur="1" fill="hold">
                                          <p:stCondLst>
                                            <p:cond delay="0"/>
                                          </p:stCondLst>
                                        </p:cTn>
                                        <p:tgtEl>
                                          <p:spTgt spid="11"/>
                                        </p:tgtEl>
                                        <p:attrNameLst>
                                          <p:attrName>style.visibility</p:attrName>
                                        </p:attrNameLst>
                                      </p:cBhvr>
                                      <p:to>
                                        <p:strVal val="visible"/>
                                      </p:to>
                                    </p:set>
                                    <p:anim calcmode="lin" valueType="num">
                                      <p:cBhvr>
                                        <p:cTn id="111" dur="2000" fill="hold"/>
                                        <p:tgtEl>
                                          <p:spTgt spid="11"/>
                                        </p:tgtEl>
                                        <p:attrNameLst>
                                          <p:attrName>ppt_w</p:attrName>
                                        </p:attrNameLst>
                                      </p:cBhvr>
                                      <p:tavLst>
                                        <p:tav tm="0">
                                          <p:val>
                                            <p:strVal val="#ppt_w"/>
                                          </p:val>
                                        </p:tav>
                                        <p:tav tm="100000">
                                          <p:val>
                                            <p:strVal val="#ppt_w"/>
                                          </p:val>
                                        </p:tav>
                                      </p:tavLst>
                                    </p:anim>
                                    <p:anim calcmode="lin" valueType="num">
                                      <p:cBhvr>
                                        <p:cTn id="112" dur="2000" fill="hold"/>
                                        <p:tgtEl>
                                          <p:spTgt spid="11"/>
                                        </p:tgtEl>
                                        <p:attrNameLst>
                                          <p:attrName>ppt_h</p:attrName>
                                        </p:attrNameLst>
                                      </p:cBhvr>
                                      <p:tavLst>
                                        <p:tav tm="0" fmla="#ppt_h*sin(2.5*pi*$)">
                                          <p:val>
                                            <p:fltVal val="0"/>
                                          </p:val>
                                        </p:tav>
                                        <p:tav tm="100000">
                                          <p:val>
                                            <p:fltVal val="1"/>
                                          </p:val>
                                        </p:tav>
                                      </p:tavLst>
                                    </p:anim>
                                  </p:childTnLst>
                                </p:cTn>
                              </p:par>
                              <p:par>
                                <p:cTn id="113" presetID="19" presetClass="entr" presetSubtype="5" fill="hold" grpId="3" nodeType="withEffect">
                                  <p:stCondLst>
                                    <p:cond delay="0"/>
                                  </p:stCondLst>
                                  <p:childTnLst>
                                    <p:set>
                                      <p:cBhvr>
                                        <p:cTn id="114" dur="1" fill="hold">
                                          <p:stCondLst>
                                            <p:cond delay="0"/>
                                          </p:stCondLst>
                                        </p:cTn>
                                        <p:tgtEl>
                                          <p:spTgt spid="13"/>
                                        </p:tgtEl>
                                        <p:attrNameLst>
                                          <p:attrName>style.visibility</p:attrName>
                                        </p:attrNameLst>
                                      </p:cBhvr>
                                      <p:to>
                                        <p:strVal val="visible"/>
                                      </p:to>
                                    </p:set>
                                    <p:anim calcmode="lin" valueType="num">
                                      <p:cBhvr>
                                        <p:cTn id="115" dur="2000" fill="hold"/>
                                        <p:tgtEl>
                                          <p:spTgt spid="13"/>
                                        </p:tgtEl>
                                        <p:attrNameLst>
                                          <p:attrName>ppt_w</p:attrName>
                                        </p:attrNameLst>
                                      </p:cBhvr>
                                      <p:tavLst>
                                        <p:tav tm="0">
                                          <p:val>
                                            <p:strVal val="#ppt_w"/>
                                          </p:val>
                                        </p:tav>
                                        <p:tav tm="100000">
                                          <p:val>
                                            <p:strVal val="#ppt_w"/>
                                          </p:val>
                                        </p:tav>
                                      </p:tavLst>
                                    </p:anim>
                                    <p:anim calcmode="lin" valueType="num">
                                      <p:cBhvr>
                                        <p:cTn id="116" dur="2000" fill="hold"/>
                                        <p:tgtEl>
                                          <p:spTgt spid="13"/>
                                        </p:tgtEl>
                                        <p:attrNameLst>
                                          <p:attrName>ppt_h</p:attrName>
                                        </p:attrNameLst>
                                      </p:cBhvr>
                                      <p:tavLst>
                                        <p:tav tm="0" fmla="#ppt_h*sin(2.5*pi*$)">
                                          <p:val>
                                            <p:fltVal val="0"/>
                                          </p:val>
                                        </p:tav>
                                        <p:tav tm="100000">
                                          <p:val>
                                            <p:fltVal val="1"/>
                                          </p:val>
                                        </p:tav>
                                      </p:tavLst>
                                    </p:anim>
                                  </p:childTnLst>
                                </p:cTn>
                              </p:par>
                            </p:childTnLst>
                          </p:cTn>
                        </p:par>
                        <p:par>
                          <p:cTn id="117" fill="hold">
                            <p:stCondLst>
                              <p:cond delay="2000"/>
                            </p:stCondLst>
                            <p:childTnLst>
                              <p:par>
                                <p:cTn id="118" presetID="2" presetClass="exit" presetSubtype="4" fill="hold" grpId="2" nodeType="afterEffect">
                                  <p:stCondLst>
                                    <p:cond delay="0"/>
                                  </p:stCondLst>
                                  <p:childTnLst>
                                    <p:anim calcmode="lin" valueType="num">
                                      <p:cBhvr additive="base">
                                        <p:cTn id="119" dur="2000"/>
                                        <p:tgtEl>
                                          <p:spTgt spid="5"/>
                                        </p:tgtEl>
                                        <p:attrNameLst>
                                          <p:attrName>ppt_x</p:attrName>
                                        </p:attrNameLst>
                                      </p:cBhvr>
                                      <p:tavLst>
                                        <p:tav tm="0">
                                          <p:val>
                                            <p:strVal val="ppt_x"/>
                                          </p:val>
                                        </p:tav>
                                        <p:tav tm="100000">
                                          <p:val>
                                            <p:strVal val="ppt_x"/>
                                          </p:val>
                                        </p:tav>
                                      </p:tavLst>
                                    </p:anim>
                                    <p:anim calcmode="lin" valueType="num">
                                      <p:cBhvr additive="base">
                                        <p:cTn id="120" dur="2000"/>
                                        <p:tgtEl>
                                          <p:spTgt spid="5"/>
                                        </p:tgtEl>
                                        <p:attrNameLst>
                                          <p:attrName>ppt_y</p:attrName>
                                        </p:attrNameLst>
                                      </p:cBhvr>
                                      <p:tavLst>
                                        <p:tav tm="0">
                                          <p:val>
                                            <p:strVal val="ppt_y"/>
                                          </p:val>
                                        </p:tav>
                                        <p:tav tm="100000">
                                          <p:val>
                                            <p:strVal val="1+ppt_h/2"/>
                                          </p:val>
                                        </p:tav>
                                      </p:tavLst>
                                    </p:anim>
                                    <p:set>
                                      <p:cBhvr>
                                        <p:cTn id="121" dur="1" fill="hold">
                                          <p:stCondLst>
                                            <p:cond delay="1999"/>
                                          </p:stCondLst>
                                        </p:cTn>
                                        <p:tgtEl>
                                          <p:spTgt spid="5"/>
                                        </p:tgtEl>
                                        <p:attrNameLst>
                                          <p:attrName>style.visibility</p:attrName>
                                        </p:attrNameLst>
                                      </p:cBhvr>
                                      <p:to>
                                        <p:strVal val="hidden"/>
                                      </p:to>
                                    </p:set>
                                  </p:childTnLst>
                                </p:cTn>
                              </p:par>
                              <p:par>
                                <p:cTn id="122" presetID="2" presetClass="exit" presetSubtype="4" fill="hold" grpId="2" nodeType="withEffect">
                                  <p:stCondLst>
                                    <p:cond delay="0"/>
                                  </p:stCondLst>
                                  <p:childTnLst>
                                    <p:anim calcmode="lin" valueType="num">
                                      <p:cBhvr additive="base">
                                        <p:cTn id="123" dur="2000"/>
                                        <p:tgtEl>
                                          <p:spTgt spid="6"/>
                                        </p:tgtEl>
                                        <p:attrNameLst>
                                          <p:attrName>ppt_x</p:attrName>
                                        </p:attrNameLst>
                                      </p:cBhvr>
                                      <p:tavLst>
                                        <p:tav tm="0">
                                          <p:val>
                                            <p:strVal val="ppt_x"/>
                                          </p:val>
                                        </p:tav>
                                        <p:tav tm="100000">
                                          <p:val>
                                            <p:strVal val="ppt_x"/>
                                          </p:val>
                                        </p:tav>
                                      </p:tavLst>
                                    </p:anim>
                                    <p:anim calcmode="lin" valueType="num">
                                      <p:cBhvr additive="base">
                                        <p:cTn id="124" dur="2000"/>
                                        <p:tgtEl>
                                          <p:spTgt spid="6"/>
                                        </p:tgtEl>
                                        <p:attrNameLst>
                                          <p:attrName>ppt_y</p:attrName>
                                        </p:attrNameLst>
                                      </p:cBhvr>
                                      <p:tavLst>
                                        <p:tav tm="0">
                                          <p:val>
                                            <p:strVal val="ppt_y"/>
                                          </p:val>
                                        </p:tav>
                                        <p:tav tm="100000">
                                          <p:val>
                                            <p:strVal val="1+ppt_h/2"/>
                                          </p:val>
                                        </p:tav>
                                      </p:tavLst>
                                    </p:anim>
                                    <p:set>
                                      <p:cBhvr>
                                        <p:cTn id="125" dur="1" fill="hold">
                                          <p:stCondLst>
                                            <p:cond delay="1999"/>
                                          </p:stCondLst>
                                        </p:cTn>
                                        <p:tgtEl>
                                          <p:spTgt spid="6"/>
                                        </p:tgtEl>
                                        <p:attrNameLst>
                                          <p:attrName>style.visibility</p:attrName>
                                        </p:attrNameLst>
                                      </p:cBhvr>
                                      <p:to>
                                        <p:strVal val="hidden"/>
                                      </p:to>
                                    </p:set>
                                  </p:childTnLst>
                                </p:cTn>
                              </p:par>
                              <p:par>
                                <p:cTn id="126" presetID="2" presetClass="exit" presetSubtype="4" fill="hold" grpId="2" nodeType="withEffect">
                                  <p:stCondLst>
                                    <p:cond delay="0"/>
                                  </p:stCondLst>
                                  <p:childTnLst>
                                    <p:anim calcmode="lin" valueType="num">
                                      <p:cBhvr additive="base">
                                        <p:cTn id="127" dur="2000"/>
                                        <p:tgtEl>
                                          <p:spTgt spid="9"/>
                                        </p:tgtEl>
                                        <p:attrNameLst>
                                          <p:attrName>ppt_x</p:attrName>
                                        </p:attrNameLst>
                                      </p:cBhvr>
                                      <p:tavLst>
                                        <p:tav tm="0">
                                          <p:val>
                                            <p:strVal val="ppt_x"/>
                                          </p:val>
                                        </p:tav>
                                        <p:tav tm="100000">
                                          <p:val>
                                            <p:strVal val="ppt_x"/>
                                          </p:val>
                                        </p:tav>
                                      </p:tavLst>
                                    </p:anim>
                                    <p:anim calcmode="lin" valueType="num">
                                      <p:cBhvr additive="base">
                                        <p:cTn id="128" dur="2000"/>
                                        <p:tgtEl>
                                          <p:spTgt spid="9"/>
                                        </p:tgtEl>
                                        <p:attrNameLst>
                                          <p:attrName>ppt_y</p:attrName>
                                        </p:attrNameLst>
                                      </p:cBhvr>
                                      <p:tavLst>
                                        <p:tav tm="0">
                                          <p:val>
                                            <p:strVal val="ppt_y"/>
                                          </p:val>
                                        </p:tav>
                                        <p:tav tm="100000">
                                          <p:val>
                                            <p:strVal val="1+ppt_h/2"/>
                                          </p:val>
                                        </p:tav>
                                      </p:tavLst>
                                    </p:anim>
                                    <p:set>
                                      <p:cBhvr>
                                        <p:cTn id="129" dur="1" fill="hold">
                                          <p:stCondLst>
                                            <p:cond delay="1999"/>
                                          </p:stCondLst>
                                        </p:cTn>
                                        <p:tgtEl>
                                          <p:spTgt spid="9"/>
                                        </p:tgtEl>
                                        <p:attrNameLst>
                                          <p:attrName>style.visibility</p:attrName>
                                        </p:attrNameLst>
                                      </p:cBhvr>
                                      <p:to>
                                        <p:strVal val="hidden"/>
                                      </p:to>
                                    </p:set>
                                  </p:childTnLst>
                                </p:cTn>
                              </p:par>
                              <p:par>
                                <p:cTn id="130" presetID="2" presetClass="exit" presetSubtype="4" fill="hold" grpId="2" nodeType="withEffect">
                                  <p:stCondLst>
                                    <p:cond delay="0"/>
                                  </p:stCondLst>
                                  <p:childTnLst>
                                    <p:anim calcmode="lin" valueType="num">
                                      <p:cBhvr additive="base">
                                        <p:cTn id="131" dur="2000"/>
                                        <p:tgtEl>
                                          <p:spTgt spid="10"/>
                                        </p:tgtEl>
                                        <p:attrNameLst>
                                          <p:attrName>ppt_x</p:attrName>
                                        </p:attrNameLst>
                                      </p:cBhvr>
                                      <p:tavLst>
                                        <p:tav tm="0">
                                          <p:val>
                                            <p:strVal val="ppt_x"/>
                                          </p:val>
                                        </p:tav>
                                        <p:tav tm="100000">
                                          <p:val>
                                            <p:strVal val="ppt_x"/>
                                          </p:val>
                                        </p:tav>
                                      </p:tavLst>
                                    </p:anim>
                                    <p:anim calcmode="lin" valueType="num">
                                      <p:cBhvr additive="base">
                                        <p:cTn id="132" dur="2000"/>
                                        <p:tgtEl>
                                          <p:spTgt spid="10"/>
                                        </p:tgtEl>
                                        <p:attrNameLst>
                                          <p:attrName>ppt_y</p:attrName>
                                        </p:attrNameLst>
                                      </p:cBhvr>
                                      <p:tavLst>
                                        <p:tav tm="0">
                                          <p:val>
                                            <p:strVal val="ppt_y"/>
                                          </p:val>
                                        </p:tav>
                                        <p:tav tm="100000">
                                          <p:val>
                                            <p:strVal val="1+ppt_h/2"/>
                                          </p:val>
                                        </p:tav>
                                      </p:tavLst>
                                    </p:anim>
                                    <p:set>
                                      <p:cBhvr>
                                        <p:cTn id="133" dur="1" fill="hold">
                                          <p:stCondLst>
                                            <p:cond delay="1999"/>
                                          </p:stCondLst>
                                        </p:cTn>
                                        <p:tgtEl>
                                          <p:spTgt spid="10"/>
                                        </p:tgtEl>
                                        <p:attrNameLst>
                                          <p:attrName>style.visibility</p:attrName>
                                        </p:attrNameLst>
                                      </p:cBhvr>
                                      <p:to>
                                        <p:strVal val="hidden"/>
                                      </p:to>
                                    </p:set>
                                  </p:childTnLst>
                                </p:cTn>
                              </p:par>
                              <p:par>
                                <p:cTn id="134" presetID="2" presetClass="exit" presetSubtype="4" fill="hold" grpId="2" nodeType="withEffect">
                                  <p:stCondLst>
                                    <p:cond delay="0"/>
                                  </p:stCondLst>
                                  <p:childTnLst>
                                    <p:anim calcmode="lin" valueType="num">
                                      <p:cBhvr additive="base">
                                        <p:cTn id="135" dur="2000"/>
                                        <p:tgtEl>
                                          <p:spTgt spid="12"/>
                                        </p:tgtEl>
                                        <p:attrNameLst>
                                          <p:attrName>ppt_x</p:attrName>
                                        </p:attrNameLst>
                                      </p:cBhvr>
                                      <p:tavLst>
                                        <p:tav tm="0">
                                          <p:val>
                                            <p:strVal val="ppt_x"/>
                                          </p:val>
                                        </p:tav>
                                        <p:tav tm="100000">
                                          <p:val>
                                            <p:strVal val="ppt_x"/>
                                          </p:val>
                                        </p:tav>
                                      </p:tavLst>
                                    </p:anim>
                                    <p:anim calcmode="lin" valueType="num">
                                      <p:cBhvr additive="base">
                                        <p:cTn id="136" dur="2000"/>
                                        <p:tgtEl>
                                          <p:spTgt spid="12"/>
                                        </p:tgtEl>
                                        <p:attrNameLst>
                                          <p:attrName>ppt_y</p:attrName>
                                        </p:attrNameLst>
                                      </p:cBhvr>
                                      <p:tavLst>
                                        <p:tav tm="0">
                                          <p:val>
                                            <p:strVal val="ppt_y"/>
                                          </p:val>
                                        </p:tav>
                                        <p:tav tm="100000">
                                          <p:val>
                                            <p:strVal val="1+ppt_h/2"/>
                                          </p:val>
                                        </p:tav>
                                      </p:tavLst>
                                    </p:anim>
                                    <p:set>
                                      <p:cBhvr>
                                        <p:cTn id="137" dur="1" fill="hold">
                                          <p:stCondLst>
                                            <p:cond delay="1999"/>
                                          </p:stCondLst>
                                        </p:cTn>
                                        <p:tgtEl>
                                          <p:spTgt spid="12"/>
                                        </p:tgtEl>
                                        <p:attrNameLst>
                                          <p:attrName>style.visibility</p:attrName>
                                        </p:attrNameLst>
                                      </p:cBhvr>
                                      <p:to>
                                        <p:strVal val="hidden"/>
                                      </p:to>
                                    </p:set>
                                  </p:childTnLst>
                                </p:cTn>
                              </p:par>
                              <p:par>
                                <p:cTn id="138" presetID="2" presetClass="exit" presetSubtype="1" fill="hold" grpId="2" nodeType="withEffect">
                                  <p:stCondLst>
                                    <p:cond delay="0"/>
                                  </p:stCondLst>
                                  <p:childTnLst>
                                    <p:anim calcmode="lin" valueType="num">
                                      <p:cBhvr additive="base">
                                        <p:cTn id="139" dur="2000"/>
                                        <p:tgtEl>
                                          <p:spTgt spid="4"/>
                                        </p:tgtEl>
                                        <p:attrNameLst>
                                          <p:attrName>ppt_x</p:attrName>
                                        </p:attrNameLst>
                                      </p:cBhvr>
                                      <p:tavLst>
                                        <p:tav tm="0">
                                          <p:val>
                                            <p:strVal val="ppt_x"/>
                                          </p:val>
                                        </p:tav>
                                        <p:tav tm="100000">
                                          <p:val>
                                            <p:strVal val="ppt_x"/>
                                          </p:val>
                                        </p:tav>
                                      </p:tavLst>
                                    </p:anim>
                                    <p:anim calcmode="lin" valueType="num">
                                      <p:cBhvr additive="base">
                                        <p:cTn id="140" dur="2000"/>
                                        <p:tgtEl>
                                          <p:spTgt spid="4"/>
                                        </p:tgtEl>
                                        <p:attrNameLst>
                                          <p:attrName>ppt_y</p:attrName>
                                        </p:attrNameLst>
                                      </p:cBhvr>
                                      <p:tavLst>
                                        <p:tav tm="0">
                                          <p:val>
                                            <p:strVal val="ppt_y"/>
                                          </p:val>
                                        </p:tav>
                                        <p:tav tm="100000">
                                          <p:val>
                                            <p:strVal val="0-ppt_h/2"/>
                                          </p:val>
                                        </p:tav>
                                      </p:tavLst>
                                    </p:anim>
                                    <p:set>
                                      <p:cBhvr>
                                        <p:cTn id="141" dur="1" fill="hold">
                                          <p:stCondLst>
                                            <p:cond delay="1999"/>
                                          </p:stCondLst>
                                        </p:cTn>
                                        <p:tgtEl>
                                          <p:spTgt spid="4"/>
                                        </p:tgtEl>
                                        <p:attrNameLst>
                                          <p:attrName>style.visibility</p:attrName>
                                        </p:attrNameLst>
                                      </p:cBhvr>
                                      <p:to>
                                        <p:strVal val="hidden"/>
                                      </p:to>
                                    </p:set>
                                  </p:childTnLst>
                                </p:cTn>
                              </p:par>
                              <p:par>
                                <p:cTn id="142" presetID="2" presetClass="exit" presetSubtype="1" fill="hold" grpId="2" nodeType="withEffect">
                                  <p:stCondLst>
                                    <p:cond delay="0"/>
                                  </p:stCondLst>
                                  <p:childTnLst>
                                    <p:anim calcmode="lin" valueType="num">
                                      <p:cBhvr additive="base">
                                        <p:cTn id="143" dur="2000"/>
                                        <p:tgtEl>
                                          <p:spTgt spid="7"/>
                                        </p:tgtEl>
                                        <p:attrNameLst>
                                          <p:attrName>ppt_x</p:attrName>
                                        </p:attrNameLst>
                                      </p:cBhvr>
                                      <p:tavLst>
                                        <p:tav tm="0">
                                          <p:val>
                                            <p:strVal val="ppt_x"/>
                                          </p:val>
                                        </p:tav>
                                        <p:tav tm="100000">
                                          <p:val>
                                            <p:strVal val="ppt_x"/>
                                          </p:val>
                                        </p:tav>
                                      </p:tavLst>
                                    </p:anim>
                                    <p:anim calcmode="lin" valueType="num">
                                      <p:cBhvr additive="base">
                                        <p:cTn id="144" dur="2000"/>
                                        <p:tgtEl>
                                          <p:spTgt spid="7"/>
                                        </p:tgtEl>
                                        <p:attrNameLst>
                                          <p:attrName>ppt_y</p:attrName>
                                        </p:attrNameLst>
                                      </p:cBhvr>
                                      <p:tavLst>
                                        <p:tav tm="0">
                                          <p:val>
                                            <p:strVal val="ppt_y"/>
                                          </p:val>
                                        </p:tav>
                                        <p:tav tm="100000">
                                          <p:val>
                                            <p:strVal val="0-ppt_h/2"/>
                                          </p:val>
                                        </p:tav>
                                      </p:tavLst>
                                    </p:anim>
                                    <p:set>
                                      <p:cBhvr>
                                        <p:cTn id="145" dur="1" fill="hold">
                                          <p:stCondLst>
                                            <p:cond delay="1999"/>
                                          </p:stCondLst>
                                        </p:cTn>
                                        <p:tgtEl>
                                          <p:spTgt spid="7"/>
                                        </p:tgtEl>
                                        <p:attrNameLst>
                                          <p:attrName>style.visibility</p:attrName>
                                        </p:attrNameLst>
                                      </p:cBhvr>
                                      <p:to>
                                        <p:strVal val="hidden"/>
                                      </p:to>
                                    </p:set>
                                  </p:childTnLst>
                                </p:cTn>
                              </p:par>
                              <p:par>
                                <p:cTn id="146" presetID="2" presetClass="exit" presetSubtype="1" fill="hold" grpId="2" nodeType="withEffect">
                                  <p:stCondLst>
                                    <p:cond delay="0"/>
                                  </p:stCondLst>
                                  <p:childTnLst>
                                    <p:anim calcmode="lin" valueType="num">
                                      <p:cBhvr additive="base">
                                        <p:cTn id="147" dur="2000"/>
                                        <p:tgtEl>
                                          <p:spTgt spid="8"/>
                                        </p:tgtEl>
                                        <p:attrNameLst>
                                          <p:attrName>ppt_x</p:attrName>
                                        </p:attrNameLst>
                                      </p:cBhvr>
                                      <p:tavLst>
                                        <p:tav tm="0">
                                          <p:val>
                                            <p:strVal val="ppt_x"/>
                                          </p:val>
                                        </p:tav>
                                        <p:tav tm="100000">
                                          <p:val>
                                            <p:strVal val="ppt_x"/>
                                          </p:val>
                                        </p:tav>
                                      </p:tavLst>
                                    </p:anim>
                                    <p:anim calcmode="lin" valueType="num">
                                      <p:cBhvr additive="base">
                                        <p:cTn id="148" dur="2000"/>
                                        <p:tgtEl>
                                          <p:spTgt spid="8"/>
                                        </p:tgtEl>
                                        <p:attrNameLst>
                                          <p:attrName>ppt_y</p:attrName>
                                        </p:attrNameLst>
                                      </p:cBhvr>
                                      <p:tavLst>
                                        <p:tav tm="0">
                                          <p:val>
                                            <p:strVal val="ppt_y"/>
                                          </p:val>
                                        </p:tav>
                                        <p:tav tm="100000">
                                          <p:val>
                                            <p:strVal val="0-ppt_h/2"/>
                                          </p:val>
                                        </p:tav>
                                      </p:tavLst>
                                    </p:anim>
                                    <p:set>
                                      <p:cBhvr>
                                        <p:cTn id="149" dur="1" fill="hold">
                                          <p:stCondLst>
                                            <p:cond delay="1999"/>
                                          </p:stCondLst>
                                        </p:cTn>
                                        <p:tgtEl>
                                          <p:spTgt spid="8"/>
                                        </p:tgtEl>
                                        <p:attrNameLst>
                                          <p:attrName>style.visibility</p:attrName>
                                        </p:attrNameLst>
                                      </p:cBhvr>
                                      <p:to>
                                        <p:strVal val="hidden"/>
                                      </p:to>
                                    </p:set>
                                  </p:childTnLst>
                                </p:cTn>
                              </p:par>
                              <p:par>
                                <p:cTn id="150" presetID="2" presetClass="exit" presetSubtype="1" fill="hold" grpId="2" nodeType="withEffect">
                                  <p:stCondLst>
                                    <p:cond delay="0"/>
                                  </p:stCondLst>
                                  <p:childTnLst>
                                    <p:anim calcmode="lin" valueType="num">
                                      <p:cBhvr additive="base">
                                        <p:cTn id="151" dur="2000"/>
                                        <p:tgtEl>
                                          <p:spTgt spid="11"/>
                                        </p:tgtEl>
                                        <p:attrNameLst>
                                          <p:attrName>ppt_x</p:attrName>
                                        </p:attrNameLst>
                                      </p:cBhvr>
                                      <p:tavLst>
                                        <p:tav tm="0">
                                          <p:val>
                                            <p:strVal val="ppt_x"/>
                                          </p:val>
                                        </p:tav>
                                        <p:tav tm="100000">
                                          <p:val>
                                            <p:strVal val="ppt_x"/>
                                          </p:val>
                                        </p:tav>
                                      </p:tavLst>
                                    </p:anim>
                                    <p:anim calcmode="lin" valueType="num">
                                      <p:cBhvr additive="base">
                                        <p:cTn id="152" dur="2000"/>
                                        <p:tgtEl>
                                          <p:spTgt spid="11"/>
                                        </p:tgtEl>
                                        <p:attrNameLst>
                                          <p:attrName>ppt_y</p:attrName>
                                        </p:attrNameLst>
                                      </p:cBhvr>
                                      <p:tavLst>
                                        <p:tav tm="0">
                                          <p:val>
                                            <p:strVal val="ppt_y"/>
                                          </p:val>
                                        </p:tav>
                                        <p:tav tm="100000">
                                          <p:val>
                                            <p:strVal val="0-ppt_h/2"/>
                                          </p:val>
                                        </p:tav>
                                      </p:tavLst>
                                    </p:anim>
                                    <p:set>
                                      <p:cBhvr>
                                        <p:cTn id="153" dur="1" fill="hold">
                                          <p:stCondLst>
                                            <p:cond delay="1999"/>
                                          </p:stCondLst>
                                        </p:cTn>
                                        <p:tgtEl>
                                          <p:spTgt spid="11"/>
                                        </p:tgtEl>
                                        <p:attrNameLst>
                                          <p:attrName>style.visibility</p:attrName>
                                        </p:attrNameLst>
                                      </p:cBhvr>
                                      <p:to>
                                        <p:strVal val="hidden"/>
                                      </p:to>
                                    </p:set>
                                  </p:childTnLst>
                                </p:cTn>
                              </p:par>
                              <p:par>
                                <p:cTn id="154" presetID="2" presetClass="exit" presetSubtype="1" fill="hold" grpId="2" nodeType="withEffect">
                                  <p:stCondLst>
                                    <p:cond delay="0"/>
                                  </p:stCondLst>
                                  <p:childTnLst>
                                    <p:anim calcmode="lin" valueType="num">
                                      <p:cBhvr additive="base">
                                        <p:cTn id="155" dur="2000"/>
                                        <p:tgtEl>
                                          <p:spTgt spid="13"/>
                                        </p:tgtEl>
                                        <p:attrNameLst>
                                          <p:attrName>ppt_x</p:attrName>
                                        </p:attrNameLst>
                                      </p:cBhvr>
                                      <p:tavLst>
                                        <p:tav tm="0">
                                          <p:val>
                                            <p:strVal val="ppt_x"/>
                                          </p:val>
                                        </p:tav>
                                        <p:tav tm="100000">
                                          <p:val>
                                            <p:strVal val="ppt_x"/>
                                          </p:val>
                                        </p:tav>
                                      </p:tavLst>
                                    </p:anim>
                                    <p:anim calcmode="lin" valueType="num">
                                      <p:cBhvr additive="base">
                                        <p:cTn id="156" dur="2000"/>
                                        <p:tgtEl>
                                          <p:spTgt spid="13"/>
                                        </p:tgtEl>
                                        <p:attrNameLst>
                                          <p:attrName>ppt_y</p:attrName>
                                        </p:attrNameLst>
                                      </p:cBhvr>
                                      <p:tavLst>
                                        <p:tav tm="0">
                                          <p:val>
                                            <p:strVal val="ppt_y"/>
                                          </p:val>
                                        </p:tav>
                                        <p:tav tm="100000">
                                          <p:val>
                                            <p:strVal val="0-ppt_h/2"/>
                                          </p:val>
                                        </p:tav>
                                      </p:tavLst>
                                    </p:anim>
                                    <p:set>
                                      <p:cBhvr>
                                        <p:cTn id="157" dur="1" fill="hold">
                                          <p:stCondLst>
                                            <p:cond delay="1999"/>
                                          </p:stCondLst>
                                        </p:cTn>
                                        <p:tgtEl>
                                          <p:spTgt spid="13"/>
                                        </p:tgtEl>
                                        <p:attrNameLst>
                                          <p:attrName>style.visibility</p:attrName>
                                        </p:attrNameLst>
                                      </p:cBhvr>
                                      <p:to>
                                        <p:strVal val="hidden"/>
                                      </p:to>
                                    </p:set>
                                  </p:childTnLst>
                                </p:cTn>
                              </p:par>
                              <p:par>
                                <p:cTn id="158" presetID="19" presetClass="exit" presetSubtype="10" fill="hold" grpId="4" nodeType="withEffect">
                                  <p:stCondLst>
                                    <p:cond delay="0"/>
                                  </p:stCondLst>
                                  <p:childTnLst>
                                    <p:anim calcmode="lin" valueType="num">
                                      <p:cBhvr>
                                        <p:cTn id="159" dur="2000"/>
                                        <p:tgtEl>
                                          <p:spTgt spid="4"/>
                                        </p:tgtEl>
                                        <p:attrNameLst>
                                          <p:attrName>ppt_h</p:attrName>
                                        </p:attrNameLst>
                                      </p:cBhvr>
                                      <p:tavLst>
                                        <p:tav tm="0">
                                          <p:val>
                                            <p:strVal val="ppt_h"/>
                                          </p:val>
                                        </p:tav>
                                        <p:tav tm="100000">
                                          <p:val>
                                            <p:strVal val="ppt_h"/>
                                          </p:val>
                                        </p:tav>
                                      </p:tavLst>
                                    </p:anim>
                                    <p:anim calcmode="lin" valueType="num">
                                      <p:cBhvr>
                                        <p:cTn id="160"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1" dur="1" fill="hold">
                                          <p:stCondLst>
                                            <p:cond delay="1999"/>
                                          </p:stCondLst>
                                        </p:cTn>
                                        <p:tgtEl>
                                          <p:spTgt spid="4"/>
                                        </p:tgtEl>
                                        <p:attrNameLst>
                                          <p:attrName>style.visibility</p:attrName>
                                        </p:attrNameLst>
                                      </p:cBhvr>
                                      <p:to>
                                        <p:strVal val="hidden"/>
                                      </p:to>
                                    </p:set>
                                  </p:childTnLst>
                                </p:cTn>
                              </p:par>
                              <p:par>
                                <p:cTn id="162" presetID="19" presetClass="exit" presetSubtype="10" fill="hold" grpId="4" nodeType="withEffect">
                                  <p:stCondLst>
                                    <p:cond delay="0"/>
                                  </p:stCondLst>
                                  <p:childTnLst>
                                    <p:anim calcmode="lin" valueType="num">
                                      <p:cBhvr>
                                        <p:cTn id="163" dur="2000"/>
                                        <p:tgtEl>
                                          <p:spTgt spid="5"/>
                                        </p:tgtEl>
                                        <p:attrNameLst>
                                          <p:attrName>ppt_h</p:attrName>
                                        </p:attrNameLst>
                                      </p:cBhvr>
                                      <p:tavLst>
                                        <p:tav tm="0">
                                          <p:val>
                                            <p:strVal val="ppt_h"/>
                                          </p:val>
                                        </p:tav>
                                        <p:tav tm="100000">
                                          <p:val>
                                            <p:strVal val="ppt_h"/>
                                          </p:val>
                                        </p:tav>
                                      </p:tavLst>
                                    </p:anim>
                                    <p:anim calcmode="lin" valueType="num">
                                      <p:cBhvr>
                                        <p:cTn id="164"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5" dur="1" fill="hold">
                                          <p:stCondLst>
                                            <p:cond delay="1999"/>
                                          </p:stCondLst>
                                        </p:cTn>
                                        <p:tgtEl>
                                          <p:spTgt spid="5"/>
                                        </p:tgtEl>
                                        <p:attrNameLst>
                                          <p:attrName>style.visibility</p:attrName>
                                        </p:attrNameLst>
                                      </p:cBhvr>
                                      <p:to>
                                        <p:strVal val="hidden"/>
                                      </p:to>
                                    </p:set>
                                  </p:childTnLst>
                                </p:cTn>
                              </p:par>
                              <p:par>
                                <p:cTn id="166" presetID="19" presetClass="exit" presetSubtype="10" fill="hold" grpId="4" nodeType="withEffect">
                                  <p:stCondLst>
                                    <p:cond delay="0"/>
                                  </p:stCondLst>
                                  <p:childTnLst>
                                    <p:anim calcmode="lin" valueType="num">
                                      <p:cBhvr>
                                        <p:cTn id="167" dur="2000"/>
                                        <p:tgtEl>
                                          <p:spTgt spid="6"/>
                                        </p:tgtEl>
                                        <p:attrNameLst>
                                          <p:attrName>ppt_h</p:attrName>
                                        </p:attrNameLst>
                                      </p:cBhvr>
                                      <p:tavLst>
                                        <p:tav tm="0">
                                          <p:val>
                                            <p:strVal val="ppt_h"/>
                                          </p:val>
                                        </p:tav>
                                        <p:tav tm="100000">
                                          <p:val>
                                            <p:strVal val="ppt_h"/>
                                          </p:val>
                                        </p:tav>
                                      </p:tavLst>
                                    </p:anim>
                                    <p:anim calcmode="lin" valueType="num">
                                      <p:cBhvr>
                                        <p:cTn id="168"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9" dur="1" fill="hold">
                                          <p:stCondLst>
                                            <p:cond delay="1999"/>
                                          </p:stCondLst>
                                        </p:cTn>
                                        <p:tgtEl>
                                          <p:spTgt spid="6"/>
                                        </p:tgtEl>
                                        <p:attrNameLst>
                                          <p:attrName>style.visibility</p:attrName>
                                        </p:attrNameLst>
                                      </p:cBhvr>
                                      <p:to>
                                        <p:strVal val="hidden"/>
                                      </p:to>
                                    </p:set>
                                  </p:childTnLst>
                                </p:cTn>
                              </p:par>
                              <p:par>
                                <p:cTn id="170" presetID="19" presetClass="exit" presetSubtype="10" fill="hold" grpId="4" nodeType="withEffect">
                                  <p:stCondLst>
                                    <p:cond delay="0"/>
                                  </p:stCondLst>
                                  <p:childTnLst>
                                    <p:anim calcmode="lin" valueType="num">
                                      <p:cBhvr>
                                        <p:cTn id="171" dur="2000"/>
                                        <p:tgtEl>
                                          <p:spTgt spid="7"/>
                                        </p:tgtEl>
                                        <p:attrNameLst>
                                          <p:attrName>ppt_h</p:attrName>
                                        </p:attrNameLst>
                                      </p:cBhvr>
                                      <p:tavLst>
                                        <p:tav tm="0">
                                          <p:val>
                                            <p:strVal val="ppt_h"/>
                                          </p:val>
                                        </p:tav>
                                        <p:tav tm="100000">
                                          <p:val>
                                            <p:strVal val="ppt_h"/>
                                          </p:val>
                                        </p:tav>
                                      </p:tavLst>
                                    </p:anim>
                                    <p:anim calcmode="lin" valueType="num">
                                      <p:cBhvr>
                                        <p:cTn id="172"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3" dur="1" fill="hold">
                                          <p:stCondLst>
                                            <p:cond delay="1999"/>
                                          </p:stCondLst>
                                        </p:cTn>
                                        <p:tgtEl>
                                          <p:spTgt spid="7"/>
                                        </p:tgtEl>
                                        <p:attrNameLst>
                                          <p:attrName>style.visibility</p:attrName>
                                        </p:attrNameLst>
                                      </p:cBhvr>
                                      <p:to>
                                        <p:strVal val="hidden"/>
                                      </p:to>
                                    </p:set>
                                  </p:childTnLst>
                                </p:cTn>
                              </p:par>
                              <p:par>
                                <p:cTn id="174" presetID="19" presetClass="exit" presetSubtype="10" fill="hold" grpId="4" nodeType="withEffect">
                                  <p:stCondLst>
                                    <p:cond delay="0"/>
                                  </p:stCondLst>
                                  <p:childTnLst>
                                    <p:anim calcmode="lin" valueType="num">
                                      <p:cBhvr>
                                        <p:cTn id="175" dur="2000"/>
                                        <p:tgtEl>
                                          <p:spTgt spid="8"/>
                                        </p:tgtEl>
                                        <p:attrNameLst>
                                          <p:attrName>ppt_h</p:attrName>
                                        </p:attrNameLst>
                                      </p:cBhvr>
                                      <p:tavLst>
                                        <p:tav tm="0">
                                          <p:val>
                                            <p:strVal val="ppt_h"/>
                                          </p:val>
                                        </p:tav>
                                        <p:tav tm="100000">
                                          <p:val>
                                            <p:strVal val="ppt_h"/>
                                          </p:val>
                                        </p:tav>
                                      </p:tavLst>
                                    </p:anim>
                                    <p:anim calcmode="lin" valueType="num">
                                      <p:cBhvr>
                                        <p:cTn id="176"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7" dur="1" fill="hold">
                                          <p:stCondLst>
                                            <p:cond delay="1999"/>
                                          </p:stCondLst>
                                        </p:cTn>
                                        <p:tgtEl>
                                          <p:spTgt spid="8"/>
                                        </p:tgtEl>
                                        <p:attrNameLst>
                                          <p:attrName>style.visibility</p:attrName>
                                        </p:attrNameLst>
                                      </p:cBhvr>
                                      <p:to>
                                        <p:strVal val="hidden"/>
                                      </p:to>
                                    </p:set>
                                  </p:childTnLst>
                                </p:cTn>
                              </p:par>
                              <p:par>
                                <p:cTn id="178" presetID="19" presetClass="exit" presetSubtype="10" fill="hold" grpId="4" nodeType="withEffect">
                                  <p:stCondLst>
                                    <p:cond delay="0"/>
                                  </p:stCondLst>
                                  <p:childTnLst>
                                    <p:anim calcmode="lin" valueType="num">
                                      <p:cBhvr>
                                        <p:cTn id="179" dur="2000"/>
                                        <p:tgtEl>
                                          <p:spTgt spid="9"/>
                                        </p:tgtEl>
                                        <p:attrNameLst>
                                          <p:attrName>ppt_h</p:attrName>
                                        </p:attrNameLst>
                                      </p:cBhvr>
                                      <p:tavLst>
                                        <p:tav tm="0">
                                          <p:val>
                                            <p:strVal val="ppt_h"/>
                                          </p:val>
                                        </p:tav>
                                        <p:tav tm="100000">
                                          <p:val>
                                            <p:strVal val="ppt_h"/>
                                          </p:val>
                                        </p:tav>
                                      </p:tavLst>
                                    </p:anim>
                                    <p:anim calcmode="lin" valueType="num">
                                      <p:cBhvr>
                                        <p:cTn id="180"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1" dur="1" fill="hold">
                                          <p:stCondLst>
                                            <p:cond delay="1999"/>
                                          </p:stCondLst>
                                        </p:cTn>
                                        <p:tgtEl>
                                          <p:spTgt spid="9"/>
                                        </p:tgtEl>
                                        <p:attrNameLst>
                                          <p:attrName>style.visibility</p:attrName>
                                        </p:attrNameLst>
                                      </p:cBhvr>
                                      <p:to>
                                        <p:strVal val="hidden"/>
                                      </p:to>
                                    </p:set>
                                  </p:childTnLst>
                                </p:cTn>
                              </p:par>
                              <p:par>
                                <p:cTn id="182" presetID="19" presetClass="exit" presetSubtype="10" fill="hold" grpId="4" nodeType="withEffect">
                                  <p:stCondLst>
                                    <p:cond delay="0"/>
                                  </p:stCondLst>
                                  <p:childTnLst>
                                    <p:anim calcmode="lin" valueType="num">
                                      <p:cBhvr>
                                        <p:cTn id="183" dur="2000"/>
                                        <p:tgtEl>
                                          <p:spTgt spid="10"/>
                                        </p:tgtEl>
                                        <p:attrNameLst>
                                          <p:attrName>ppt_h</p:attrName>
                                        </p:attrNameLst>
                                      </p:cBhvr>
                                      <p:tavLst>
                                        <p:tav tm="0">
                                          <p:val>
                                            <p:strVal val="ppt_h"/>
                                          </p:val>
                                        </p:tav>
                                        <p:tav tm="100000">
                                          <p:val>
                                            <p:strVal val="ppt_h"/>
                                          </p:val>
                                        </p:tav>
                                      </p:tavLst>
                                    </p:anim>
                                    <p:anim calcmode="lin" valueType="num">
                                      <p:cBhvr>
                                        <p:cTn id="184"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5" dur="1" fill="hold">
                                          <p:stCondLst>
                                            <p:cond delay="1999"/>
                                          </p:stCondLst>
                                        </p:cTn>
                                        <p:tgtEl>
                                          <p:spTgt spid="10"/>
                                        </p:tgtEl>
                                        <p:attrNameLst>
                                          <p:attrName>style.visibility</p:attrName>
                                        </p:attrNameLst>
                                      </p:cBhvr>
                                      <p:to>
                                        <p:strVal val="hidden"/>
                                      </p:to>
                                    </p:set>
                                  </p:childTnLst>
                                </p:cTn>
                              </p:par>
                              <p:par>
                                <p:cTn id="186" presetID="19" presetClass="exit" presetSubtype="10" fill="hold" grpId="4" nodeType="withEffect">
                                  <p:stCondLst>
                                    <p:cond delay="0"/>
                                  </p:stCondLst>
                                  <p:childTnLst>
                                    <p:anim calcmode="lin" valueType="num">
                                      <p:cBhvr>
                                        <p:cTn id="187" dur="2000"/>
                                        <p:tgtEl>
                                          <p:spTgt spid="11"/>
                                        </p:tgtEl>
                                        <p:attrNameLst>
                                          <p:attrName>ppt_h</p:attrName>
                                        </p:attrNameLst>
                                      </p:cBhvr>
                                      <p:tavLst>
                                        <p:tav tm="0">
                                          <p:val>
                                            <p:strVal val="ppt_h"/>
                                          </p:val>
                                        </p:tav>
                                        <p:tav tm="100000">
                                          <p:val>
                                            <p:strVal val="ppt_h"/>
                                          </p:val>
                                        </p:tav>
                                      </p:tavLst>
                                    </p:anim>
                                    <p:anim calcmode="lin" valueType="num">
                                      <p:cBhvr>
                                        <p:cTn id="188"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9" dur="1" fill="hold">
                                          <p:stCondLst>
                                            <p:cond delay="1999"/>
                                          </p:stCondLst>
                                        </p:cTn>
                                        <p:tgtEl>
                                          <p:spTgt spid="11"/>
                                        </p:tgtEl>
                                        <p:attrNameLst>
                                          <p:attrName>style.visibility</p:attrName>
                                        </p:attrNameLst>
                                      </p:cBhvr>
                                      <p:to>
                                        <p:strVal val="hidden"/>
                                      </p:to>
                                    </p:set>
                                  </p:childTnLst>
                                </p:cTn>
                              </p:par>
                              <p:par>
                                <p:cTn id="190" presetID="19" presetClass="exit" presetSubtype="10" fill="hold" grpId="4" nodeType="withEffect">
                                  <p:stCondLst>
                                    <p:cond delay="0"/>
                                  </p:stCondLst>
                                  <p:childTnLst>
                                    <p:anim calcmode="lin" valueType="num">
                                      <p:cBhvr>
                                        <p:cTn id="191" dur="2000"/>
                                        <p:tgtEl>
                                          <p:spTgt spid="12"/>
                                        </p:tgtEl>
                                        <p:attrNameLst>
                                          <p:attrName>ppt_h</p:attrName>
                                        </p:attrNameLst>
                                      </p:cBhvr>
                                      <p:tavLst>
                                        <p:tav tm="0">
                                          <p:val>
                                            <p:strVal val="ppt_h"/>
                                          </p:val>
                                        </p:tav>
                                        <p:tav tm="100000">
                                          <p:val>
                                            <p:strVal val="ppt_h"/>
                                          </p:val>
                                        </p:tav>
                                      </p:tavLst>
                                    </p:anim>
                                    <p:anim calcmode="lin" valueType="num">
                                      <p:cBhvr>
                                        <p:cTn id="192"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3" dur="1" fill="hold">
                                          <p:stCondLst>
                                            <p:cond delay="1999"/>
                                          </p:stCondLst>
                                        </p:cTn>
                                        <p:tgtEl>
                                          <p:spTgt spid="12"/>
                                        </p:tgtEl>
                                        <p:attrNameLst>
                                          <p:attrName>style.visibility</p:attrName>
                                        </p:attrNameLst>
                                      </p:cBhvr>
                                      <p:to>
                                        <p:strVal val="hidden"/>
                                      </p:to>
                                    </p:set>
                                  </p:childTnLst>
                                </p:cTn>
                              </p:par>
                              <p:par>
                                <p:cTn id="194" presetID="19" presetClass="exit" presetSubtype="10" fill="hold" grpId="4" nodeType="withEffect">
                                  <p:stCondLst>
                                    <p:cond delay="0"/>
                                  </p:stCondLst>
                                  <p:childTnLst>
                                    <p:anim calcmode="lin" valueType="num">
                                      <p:cBhvr>
                                        <p:cTn id="195" dur="2000"/>
                                        <p:tgtEl>
                                          <p:spTgt spid="13"/>
                                        </p:tgtEl>
                                        <p:attrNameLst>
                                          <p:attrName>ppt_h</p:attrName>
                                        </p:attrNameLst>
                                      </p:cBhvr>
                                      <p:tavLst>
                                        <p:tav tm="0">
                                          <p:val>
                                            <p:strVal val="ppt_h"/>
                                          </p:val>
                                        </p:tav>
                                        <p:tav tm="100000">
                                          <p:val>
                                            <p:strVal val="ppt_h"/>
                                          </p:val>
                                        </p:tav>
                                      </p:tavLst>
                                    </p:anim>
                                    <p:anim calcmode="lin" valueType="num">
                                      <p:cBhvr>
                                        <p:cTn id="196"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7" dur="1" fill="hold">
                                          <p:stCondLst>
                                            <p:cond delay="1999"/>
                                          </p:stCondLst>
                                        </p:cTn>
                                        <p:tgtEl>
                                          <p:spTgt spid="13"/>
                                        </p:tgtEl>
                                        <p:attrNameLst>
                                          <p:attrName>style.visibility</p:attrName>
                                        </p:attrNameLst>
                                      </p:cBhvr>
                                      <p:to>
                                        <p:strVal val="hidden"/>
                                      </p:to>
                                    </p:set>
                                  </p:childTnLst>
                                </p:cTn>
                              </p:par>
                              <p:par>
                                <p:cTn id="198" presetID="23" presetClass="entr" presetSubtype="288" fill="hold" nodeType="withEffect">
                                  <p:stCondLst>
                                    <p:cond delay="0"/>
                                  </p:stCondLst>
                                  <p:childTnLst>
                                    <p:set>
                                      <p:cBhvr>
                                        <p:cTn id="199" dur="1" fill="hold">
                                          <p:stCondLst>
                                            <p:cond delay="0"/>
                                          </p:stCondLst>
                                        </p:cTn>
                                        <p:tgtEl>
                                          <p:spTgt spid="3"/>
                                        </p:tgtEl>
                                        <p:attrNameLst>
                                          <p:attrName>style.visibility</p:attrName>
                                        </p:attrNameLst>
                                      </p:cBhvr>
                                      <p:to>
                                        <p:strVal val="visible"/>
                                      </p:to>
                                    </p:set>
                                    <p:anim calcmode="lin" valueType="num">
                                      <p:cBhvr>
                                        <p:cTn id="200" dur="2000" fill="hold"/>
                                        <p:tgtEl>
                                          <p:spTgt spid="3"/>
                                        </p:tgtEl>
                                        <p:attrNameLst>
                                          <p:attrName>ppt_w</p:attrName>
                                        </p:attrNameLst>
                                      </p:cBhvr>
                                      <p:tavLst>
                                        <p:tav tm="0">
                                          <p:val>
                                            <p:strVal val="4/3*#ppt_w"/>
                                          </p:val>
                                        </p:tav>
                                        <p:tav tm="100000">
                                          <p:val>
                                            <p:strVal val="#ppt_w"/>
                                          </p:val>
                                        </p:tav>
                                      </p:tavLst>
                                    </p:anim>
                                    <p:anim calcmode="lin" valueType="num">
                                      <p:cBhvr>
                                        <p:cTn id="201" dur="2000" fill="hold"/>
                                        <p:tgtEl>
                                          <p:spTgt spid="3"/>
                                        </p:tgtEl>
                                        <p:attrNameLst>
                                          <p:attrName>ppt_h</p:attrName>
                                        </p:attrNameLst>
                                      </p:cBhvr>
                                      <p:tavLst>
                                        <p:tav tm="0">
                                          <p:val>
                                            <p:strVal val="4/3*#ppt_h"/>
                                          </p:val>
                                        </p:tav>
                                        <p:tav tm="100000">
                                          <p:val>
                                            <p:strVal val="#ppt_h"/>
                                          </p:val>
                                        </p:tav>
                                      </p:tavLst>
                                    </p:anim>
                                  </p:childTnLst>
                                </p:cTn>
                              </p:par>
                              <p:par>
                                <p:cTn id="202" presetID="16" presetClass="entr" presetSubtype="42" fill="hold" nodeType="withEffect">
                                  <p:stCondLst>
                                    <p:cond delay="0"/>
                                  </p:stCondLst>
                                  <p:childTnLst>
                                    <p:set>
                                      <p:cBhvr>
                                        <p:cTn id="203" dur="1" fill="hold">
                                          <p:stCondLst>
                                            <p:cond delay="0"/>
                                          </p:stCondLst>
                                        </p:cTn>
                                        <p:tgtEl>
                                          <p:spTgt spid="3"/>
                                        </p:tgtEl>
                                        <p:attrNameLst>
                                          <p:attrName>style.visibility</p:attrName>
                                        </p:attrNameLst>
                                      </p:cBhvr>
                                      <p:to>
                                        <p:strVal val="visible"/>
                                      </p:to>
                                    </p:set>
                                    <p:animEffect transition="in" filter="barn(outHorizontal)">
                                      <p:cBhvr>
                                        <p:cTn id="20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362800"/>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4865659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840502">
            <a:off x="189280" y="3118221"/>
            <a:ext cx="914400" cy="914400"/>
          </a:xfrm>
          <a:prstGeom prst="teardrop">
            <a:avLst>
              <a:gd name="adj" fmla="val 171666"/>
            </a:avLst>
          </a:prstGeom>
          <a:blipFill>
            <a:blip r:embed="rId3" cstate="print">
              <a:duotone>
                <a:schemeClr val="accent6">
                  <a:shade val="45000"/>
                  <a:satMod val="135000"/>
                </a:schemeClr>
                <a:prstClr val="white"/>
              </a:duotone>
              <a:lum bright="-20000" contrast="40000"/>
            </a:blip>
            <a:stretch>
              <a:fillRect/>
            </a:stretch>
          </a:blipFill>
          <a:ln w="6350">
            <a:solidFill>
              <a:srgbClr val="FF6600"/>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266720">
            <a:off x="188617" y="760103"/>
            <a:ext cx="914400" cy="914400"/>
          </a:xfrm>
          <a:prstGeom prst="teardrop">
            <a:avLst>
              <a:gd name="adj" fmla="val 171666"/>
            </a:avLst>
          </a:prstGeom>
          <a:blipFill>
            <a:blip r:embed="rId3" cstate="print">
              <a:duotone>
                <a:schemeClr val="accent6">
                  <a:shade val="45000"/>
                  <a:satMod val="135000"/>
                </a:schemeClr>
                <a:prstClr val="white"/>
              </a:duotone>
              <a:lum bright="-20000" contrast="40000"/>
            </a:blip>
            <a:stretch>
              <a:fillRect/>
            </a:stretch>
          </a:blipFill>
          <a:ln w="6350">
            <a:solidFill>
              <a:srgbClr val="FF6600"/>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840502">
            <a:off x="1117974" y="3118222"/>
            <a:ext cx="914400" cy="914400"/>
          </a:xfrm>
          <a:prstGeom prst="teardrop">
            <a:avLst>
              <a:gd name="adj" fmla="val 171666"/>
            </a:avLst>
          </a:prstGeom>
          <a:blipFill>
            <a:blip r:embed="rId3" cstate="print">
              <a:duotone>
                <a:schemeClr val="accent3">
                  <a:shade val="45000"/>
                  <a:satMod val="135000"/>
                </a:schemeClr>
                <a:prstClr val="white"/>
              </a:duotone>
              <a:lum bright="-20000" contras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266720">
            <a:off x="1117311" y="760104"/>
            <a:ext cx="914400" cy="914400"/>
          </a:xfrm>
          <a:prstGeom prst="teardrop">
            <a:avLst>
              <a:gd name="adj" fmla="val 171666"/>
            </a:avLst>
          </a:prstGeom>
          <a:blipFill>
            <a:blip r:embed="rId3" cstate="print">
              <a:duotone>
                <a:schemeClr val="accent3">
                  <a:shade val="45000"/>
                  <a:satMod val="135000"/>
                </a:schemeClr>
                <a:prstClr val="white"/>
              </a:duotone>
              <a:lum bright="-20000" contras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40502">
            <a:off x="2046668" y="3118219"/>
            <a:ext cx="914400" cy="914400"/>
          </a:xfrm>
          <a:prstGeom prst="teardrop">
            <a:avLst>
              <a:gd name="adj" fmla="val 171666"/>
            </a:avLst>
          </a:prstGeom>
          <a:blipFill>
            <a:blip r:embed="rId3" cstate="print">
              <a:duotone>
                <a:schemeClr val="accent6">
                  <a:shade val="45000"/>
                  <a:satMod val="135000"/>
                </a:schemeClr>
                <a:prstClr val="white"/>
              </a:duotone>
              <a:lum bright="-20000" contrast="40000"/>
            </a:blip>
            <a:stretch>
              <a:fillRect/>
            </a:stretch>
          </a:blipFill>
          <a:ln w="6350">
            <a:solidFill>
              <a:srgbClr val="FF6600"/>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266720">
            <a:off x="2046005" y="760101"/>
            <a:ext cx="914400" cy="914400"/>
          </a:xfrm>
          <a:prstGeom prst="teardrop">
            <a:avLst>
              <a:gd name="adj" fmla="val 171666"/>
            </a:avLst>
          </a:prstGeom>
          <a:blipFill>
            <a:blip r:embed="rId3" cstate="print">
              <a:duotone>
                <a:schemeClr val="accent6">
                  <a:shade val="45000"/>
                  <a:satMod val="135000"/>
                </a:schemeClr>
                <a:prstClr val="white"/>
              </a:duotone>
              <a:lum bright="-20000" contrast="40000"/>
            </a:blip>
            <a:stretch>
              <a:fillRect/>
            </a:stretch>
          </a:blipFill>
          <a:ln w="6350">
            <a:solidFill>
              <a:srgbClr val="FF6600"/>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840502">
            <a:off x="2975362" y="3118220"/>
            <a:ext cx="914400" cy="914400"/>
          </a:xfrm>
          <a:prstGeom prst="teardrop">
            <a:avLst>
              <a:gd name="adj" fmla="val 171666"/>
            </a:avLst>
          </a:prstGeom>
          <a:blipFill>
            <a:blip r:embed="rId3" cstate="print">
              <a:duotone>
                <a:schemeClr val="accent3">
                  <a:shade val="45000"/>
                  <a:satMod val="135000"/>
                </a:schemeClr>
                <a:prstClr val="white"/>
              </a:duotone>
              <a:lum bright="-20000" contras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266720">
            <a:off x="2974699" y="760102"/>
            <a:ext cx="914400" cy="914400"/>
          </a:xfrm>
          <a:prstGeom prst="teardrop">
            <a:avLst>
              <a:gd name="adj" fmla="val 171666"/>
            </a:avLst>
          </a:prstGeom>
          <a:blipFill>
            <a:blip r:embed="rId3" cstate="print">
              <a:duotone>
                <a:schemeClr val="accent3">
                  <a:shade val="45000"/>
                  <a:satMod val="135000"/>
                </a:schemeClr>
                <a:prstClr val="white"/>
              </a:duotone>
              <a:lum bright="-20000" contras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840502">
            <a:off x="3904055" y="3118222"/>
            <a:ext cx="914400" cy="914400"/>
          </a:xfrm>
          <a:prstGeom prst="teardrop">
            <a:avLst>
              <a:gd name="adj" fmla="val 171666"/>
            </a:avLst>
          </a:prstGeom>
          <a:blipFill>
            <a:blip r:embed="rId3" cstate="print">
              <a:duotone>
                <a:schemeClr val="accent6">
                  <a:shade val="45000"/>
                  <a:satMod val="135000"/>
                </a:schemeClr>
                <a:prstClr val="white"/>
              </a:duotone>
              <a:lum bright="-20000" contrast="40000"/>
            </a:blip>
            <a:stretch>
              <a:fillRect/>
            </a:stretch>
          </a:blipFill>
          <a:ln w="6350">
            <a:solidFill>
              <a:srgbClr val="FF6600"/>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266720">
            <a:off x="3903392" y="760104"/>
            <a:ext cx="914400" cy="914400"/>
          </a:xfrm>
          <a:prstGeom prst="teardrop">
            <a:avLst>
              <a:gd name="adj" fmla="val 171666"/>
            </a:avLst>
          </a:prstGeom>
          <a:blipFill>
            <a:blip r:embed="rId3" cstate="print">
              <a:duotone>
                <a:schemeClr val="accent6">
                  <a:shade val="45000"/>
                  <a:satMod val="135000"/>
                </a:schemeClr>
                <a:prstClr val="white"/>
              </a:duotone>
              <a:lum bright="-20000" contrast="40000"/>
            </a:blip>
            <a:stretch>
              <a:fillRect/>
            </a:stretch>
          </a:blipFill>
          <a:ln w="6350">
            <a:solidFill>
              <a:srgbClr val="FF6600"/>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840502">
            <a:off x="4832749" y="3118223"/>
            <a:ext cx="914400" cy="914400"/>
          </a:xfrm>
          <a:prstGeom prst="teardrop">
            <a:avLst>
              <a:gd name="adj" fmla="val 171666"/>
            </a:avLst>
          </a:prstGeom>
          <a:blipFill>
            <a:blip r:embed="rId3" cstate="print">
              <a:duotone>
                <a:schemeClr val="accent3">
                  <a:shade val="45000"/>
                  <a:satMod val="135000"/>
                </a:schemeClr>
                <a:prstClr val="white"/>
              </a:duotone>
              <a:lum bright="-20000" contras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8266720">
            <a:off x="4832086" y="760105"/>
            <a:ext cx="914400" cy="914400"/>
          </a:xfrm>
          <a:prstGeom prst="teardrop">
            <a:avLst>
              <a:gd name="adj" fmla="val 171666"/>
            </a:avLst>
          </a:prstGeom>
          <a:blipFill>
            <a:blip r:embed="rId3" cstate="print">
              <a:duotone>
                <a:schemeClr val="accent3">
                  <a:shade val="45000"/>
                  <a:satMod val="135000"/>
                </a:schemeClr>
                <a:prstClr val="white"/>
              </a:duotone>
              <a:lum bright="-20000" contras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840502">
            <a:off x="5761443" y="3118220"/>
            <a:ext cx="914400" cy="914400"/>
          </a:xfrm>
          <a:prstGeom prst="teardrop">
            <a:avLst>
              <a:gd name="adj" fmla="val 171666"/>
            </a:avLst>
          </a:prstGeom>
          <a:blipFill>
            <a:blip r:embed="rId3" cstate="print">
              <a:duotone>
                <a:schemeClr val="accent6">
                  <a:shade val="45000"/>
                  <a:satMod val="135000"/>
                </a:schemeClr>
                <a:prstClr val="white"/>
              </a:duotone>
              <a:lum bright="-20000" contrast="40000"/>
            </a:blip>
            <a:stretch>
              <a:fillRect/>
            </a:stretch>
          </a:blipFill>
          <a:ln w="6350">
            <a:solidFill>
              <a:srgbClr val="FF6600"/>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266720">
            <a:off x="5760780" y="760102"/>
            <a:ext cx="914400" cy="914400"/>
          </a:xfrm>
          <a:prstGeom prst="teardrop">
            <a:avLst>
              <a:gd name="adj" fmla="val 171666"/>
            </a:avLst>
          </a:prstGeom>
          <a:blipFill>
            <a:blip r:embed="rId3" cstate="print">
              <a:duotone>
                <a:schemeClr val="accent6">
                  <a:shade val="45000"/>
                  <a:satMod val="135000"/>
                </a:schemeClr>
                <a:prstClr val="white"/>
              </a:duotone>
              <a:lum bright="-20000" contrast="40000"/>
            </a:blip>
            <a:stretch>
              <a:fillRect/>
            </a:stretch>
          </a:blipFill>
          <a:ln w="6350">
            <a:solidFill>
              <a:srgbClr val="FF6600"/>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840502">
            <a:off x="6690137" y="3118221"/>
            <a:ext cx="914400" cy="914400"/>
          </a:xfrm>
          <a:prstGeom prst="teardrop">
            <a:avLst>
              <a:gd name="adj" fmla="val 171666"/>
            </a:avLst>
          </a:prstGeom>
          <a:blipFill>
            <a:blip r:embed="rId3" cstate="print">
              <a:duotone>
                <a:schemeClr val="accent3">
                  <a:shade val="45000"/>
                  <a:satMod val="135000"/>
                </a:schemeClr>
                <a:prstClr val="white"/>
              </a:duotone>
              <a:lum bright="-20000" contras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266720">
            <a:off x="6689474" y="760103"/>
            <a:ext cx="914400" cy="914400"/>
          </a:xfrm>
          <a:prstGeom prst="teardrop">
            <a:avLst>
              <a:gd name="adj" fmla="val 171666"/>
            </a:avLst>
          </a:prstGeom>
          <a:blipFill>
            <a:blip r:embed="rId3" cstate="print">
              <a:duotone>
                <a:schemeClr val="accent3">
                  <a:shade val="45000"/>
                  <a:satMod val="135000"/>
                </a:schemeClr>
                <a:prstClr val="white"/>
              </a:duotone>
              <a:lum bright="-20000" contras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840502">
            <a:off x="7543484" y="3134552"/>
            <a:ext cx="964156" cy="924644"/>
          </a:xfrm>
          <a:prstGeom prst="teardrop">
            <a:avLst>
              <a:gd name="adj" fmla="val 171666"/>
            </a:avLst>
          </a:prstGeom>
          <a:blipFill>
            <a:blip r:embed="rId4" cstate="print">
              <a:duotone>
                <a:schemeClr val="accent6">
                  <a:shade val="45000"/>
                  <a:satMod val="135000"/>
                </a:schemeClr>
                <a:prstClr val="white"/>
              </a:duotone>
              <a:lum bright="-20000" contrast="40000"/>
            </a:blip>
            <a:stretch>
              <a:fillRect/>
            </a:stretch>
          </a:blipFill>
          <a:ln w="6350">
            <a:solidFill>
              <a:srgbClr val="FF6600"/>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266720">
            <a:off x="7615156" y="846932"/>
            <a:ext cx="964155" cy="924644"/>
          </a:xfrm>
          <a:prstGeom prst="teardrop">
            <a:avLst>
              <a:gd name="adj" fmla="val 171666"/>
            </a:avLst>
          </a:prstGeom>
          <a:blipFill>
            <a:blip r:embed="rId4" cstate="print">
              <a:duotone>
                <a:schemeClr val="accent6">
                  <a:shade val="45000"/>
                  <a:satMod val="135000"/>
                </a:schemeClr>
                <a:prstClr val="white"/>
              </a:duotone>
              <a:lum bright="-20000" contrast="40000"/>
            </a:blip>
            <a:stretch>
              <a:fillRect/>
            </a:stretch>
          </a:blipFill>
          <a:ln w="6350">
            <a:solidFill>
              <a:srgbClr val="FF6600"/>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840502">
            <a:off x="8472178" y="3134550"/>
            <a:ext cx="964156" cy="924644"/>
          </a:xfrm>
          <a:prstGeom prst="teardrop">
            <a:avLst>
              <a:gd name="adj" fmla="val 171666"/>
            </a:avLst>
          </a:prstGeom>
          <a:blipFill>
            <a:blip r:embed="rId4" cstate="print">
              <a:duotone>
                <a:schemeClr val="accent3">
                  <a:shade val="45000"/>
                  <a:satMod val="135000"/>
                </a:schemeClr>
                <a:prstClr val="white"/>
              </a:duotone>
              <a:lum bright="-20000" contras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8266720">
            <a:off x="8543850" y="846933"/>
            <a:ext cx="964155" cy="924644"/>
          </a:xfrm>
          <a:prstGeom prst="teardrop">
            <a:avLst>
              <a:gd name="adj" fmla="val 171666"/>
            </a:avLst>
          </a:prstGeom>
          <a:blipFill>
            <a:blip r:embed="rId4" cstate="print">
              <a:duotone>
                <a:schemeClr val="accent3">
                  <a:shade val="45000"/>
                  <a:satMod val="135000"/>
                </a:schemeClr>
                <a:prstClr val="white"/>
              </a:duotone>
              <a:lum bright="-20000" contrast="40000"/>
            </a:blip>
            <a:stretch>
              <a:fillRect/>
            </a:stretch>
          </a:blipFill>
          <a:ln w="635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ppt_x"/>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8"/>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20"/>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22"/>
                                        </p:tgtEl>
                                        <p:attrNameLst>
                                          <p:attrName>r</p:attrName>
                                        </p:attrNameLst>
                                      </p:cBhvr>
                                    </p:animRot>
                                  </p:childTnLst>
                                </p:cTn>
                              </p:par>
                              <p:par>
                                <p:cTn id="67" presetID="2" presetClass="entr" presetSubtype="1" fill="hold" grpId="0"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ppt_x"/>
                                          </p:val>
                                        </p:tav>
                                        <p:tav tm="100000">
                                          <p:val>
                                            <p:strVal val="#ppt_x"/>
                                          </p:val>
                                        </p:tav>
                                      </p:tavLst>
                                    </p:anim>
                                    <p:anim calcmode="lin" valueType="num">
                                      <p:cBhvr additive="base">
                                        <p:cTn id="70" dur="2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ppt_x"/>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ppt_x"/>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ppt_x"/>
                                          </p:val>
                                        </p:tav>
                                        <p:tav tm="100000">
                                          <p:val>
                                            <p:strVal val="#ppt_x"/>
                                          </p:val>
                                        </p:tav>
                                      </p:tavLst>
                                    </p:anim>
                                    <p:anim calcmode="lin" valueType="num">
                                      <p:cBhvr additive="base">
                                        <p:cTn id="82" dur="2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ppt_x"/>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ppt_x"/>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ppt_x"/>
                                          </p:val>
                                        </p:tav>
                                        <p:tav tm="100000">
                                          <p:val>
                                            <p:strVal val="#ppt_x"/>
                                          </p:val>
                                        </p:tav>
                                      </p:tavLst>
                                    </p:anim>
                                    <p:anim calcmode="lin" valueType="num">
                                      <p:cBhvr additive="base">
                                        <p:cTn id="94" dur="2000" fill="hold"/>
                                        <p:tgtEl>
                                          <p:spTgt spid="15"/>
                                        </p:tgtEl>
                                        <p:attrNameLst>
                                          <p:attrName>ppt_y</p:attrName>
                                        </p:attrNameLst>
                                      </p:cBhvr>
                                      <p:tavLst>
                                        <p:tav tm="0">
                                          <p:val>
                                            <p:strVal val="0-#ppt_h/2"/>
                                          </p:val>
                                        </p:tav>
                                        <p:tav tm="100000">
                                          <p:val>
                                            <p:strVal val="#ppt_y"/>
                                          </p:val>
                                        </p:tav>
                                      </p:tavLst>
                                    </p:anim>
                                  </p:childTnLst>
                                </p:cTn>
                              </p:par>
                              <p:par>
                                <p:cTn id="95" presetID="2" presetClass="entr" presetSubtype="1"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2000" fill="hold"/>
                                        <p:tgtEl>
                                          <p:spTgt spid="19"/>
                                        </p:tgtEl>
                                        <p:attrNameLst>
                                          <p:attrName>ppt_x</p:attrName>
                                        </p:attrNameLst>
                                      </p:cBhvr>
                                      <p:tavLst>
                                        <p:tav tm="0">
                                          <p:val>
                                            <p:strVal val="#ppt_x"/>
                                          </p:val>
                                        </p:tav>
                                        <p:tav tm="100000">
                                          <p:val>
                                            <p:strVal val="#ppt_x"/>
                                          </p:val>
                                        </p:tav>
                                      </p:tavLst>
                                    </p:anim>
                                    <p:anim calcmode="lin" valueType="num">
                                      <p:cBhvr additive="base">
                                        <p:cTn id="102" dur="2000" fill="hold"/>
                                        <p:tgtEl>
                                          <p:spTgt spid="19"/>
                                        </p:tgtEl>
                                        <p:attrNameLst>
                                          <p:attrName>ppt_y</p:attrName>
                                        </p:attrNameLst>
                                      </p:cBhvr>
                                      <p:tavLst>
                                        <p:tav tm="0">
                                          <p:val>
                                            <p:strVal val="0-#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2000" fill="hold"/>
                                        <p:tgtEl>
                                          <p:spTgt spid="21"/>
                                        </p:tgtEl>
                                        <p:attrNameLst>
                                          <p:attrName>ppt_x</p:attrName>
                                        </p:attrNameLst>
                                      </p:cBhvr>
                                      <p:tavLst>
                                        <p:tav tm="0">
                                          <p:val>
                                            <p:strVal val="#ppt_x"/>
                                          </p:val>
                                        </p:tav>
                                        <p:tav tm="100000">
                                          <p:val>
                                            <p:strVal val="#ppt_x"/>
                                          </p:val>
                                        </p:tav>
                                      </p:tavLst>
                                    </p:anim>
                                    <p:anim calcmode="lin" valueType="num">
                                      <p:cBhvr additive="base">
                                        <p:cTn id="106" dur="2000" fill="hold"/>
                                        <p:tgtEl>
                                          <p:spTgt spid="21"/>
                                        </p:tgtEl>
                                        <p:attrNameLst>
                                          <p:attrName>ppt_y</p:attrName>
                                        </p:attrNameLst>
                                      </p:cBhvr>
                                      <p:tavLst>
                                        <p:tav tm="0">
                                          <p:val>
                                            <p:strVal val="0-#ppt_h/2"/>
                                          </p:val>
                                        </p:tav>
                                        <p:tav tm="100000">
                                          <p:val>
                                            <p:strVal val="#ppt_y"/>
                                          </p:val>
                                        </p:tav>
                                      </p:tavLst>
                                    </p:anim>
                                  </p:childTnLst>
                                </p:cTn>
                              </p:par>
                              <p:par>
                                <p:cTn id="107" presetID="8" presetClass="emph" presetSubtype="0" fill="hold" grpId="1" nodeType="withEffect">
                                  <p:stCondLst>
                                    <p:cond delay="0"/>
                                  </p:stCondLst>
                                  <p:childTnLst>
                                    <p:animRot by="-21600000">
                                      <p:cBhvr>
                                        <p:cTn id="108" dur="2000" fill="hold"/>
                                        <p:tgtEl>
                                          <p:spTgt spid="3"/>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9"/>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1"/>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3"/>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15"/>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17"/>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19"/>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1"/>
                                        </p:tgtEl>
                                        <p:attrNameLst>
                                          <p:attrName>r</p:attrName>
                                        </p:attrNameLst>
                                      </p:cBhvr>
                                    </p:animRot>
                                  </p:childTnLst>
                                </p:cTn>
                              </p:par>
                            </p:childTnLst>
                          </p:cTn>
                        </p:par>
                        <p:par>
                          <p:cTn id="127" fill="hold">
                            <p:stCondLst>
                              <p:cond delay="2000"/>
                            </p:stCondLst>
                            <p:childTnLst>
                              <p:par>
                                <p:cTn id="128" presetID="2" presetClass="exit" presetSubtype="4" fill="hold" grpId="2"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ppt_x"/>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ppt_x"/>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ppt_x"/>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ppt_x"/>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ppt_x"/>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ppt_x"/>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ppt_x"/>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ppt_x"/>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ppt_x"/>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4"/>
                                        </p:tgtEl>
                                        <p:attrNameLst>
                                          <p:attrName>ppt_h</p:attrName>
                                        </p:attrNameLst>
                                      </p:cBhvr>
                                      <p:tavLst>
                                        <p:tav tm="0">
                                          <p:val>
                                            <p:strVal val="ppt_h"/>
                                          </p:val>
                                        </p:tav>
                                        <p:tav tm="100000">
                                          <p:val>
                                            <p:strVal val="ppt_h"/>
                                          </p:val>
                                        </p:tav>
                                      </p:tavLst>
                                    </p:anim>
                                    <p:anim calcmode="lin" valueType="num">
                                      <p:cBhvr>
                                        <p:cTn id="170"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4"/>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2000"/>
                                        <p:tgtEl>
                                          <p:spTgt spid="6"/>
                                        </p:tgtEl>
                                        <p:attrNameLst>
                                          <p:attrName>ppt_h</p:attrName>
                                        </p:attrNameLst>
                                      </p:cBhvr>
                                      <p:tavLst>
                                        <p:tav tm="0">
                                          <p:val>
                                            <p:strVal val="ppt_h"/>
                                          </p:val>
                                        </p:tav>
                                        <p:tav tm="100000">
                                          <p:val>
                                            <p:strVal val="ppt_h"/>
                                          </p:val>
                                        </p:tav>
                                      </p:tavLst>
                                    </p:anim>
                                    <p:anim calcmode="lin" valueType="num">
                                      <p:cBhvr>
                                        <p:cTn id="17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6"/>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2000"/>
                                        <p:tgtEl>
                                          <p:spTgt spid="8"/>
                                        </p:tgtEl>
                                        <p:attrNameLst>
                                          <p:attrName>ppt_h</p:attrName>
                                        </p:attrNameLst>
                                      </p:cBhvr>
                                      <p:tavLst>
                                        <p:tav tm="0">
                                          <p:val>
                                            <p:strVal val="ppt_h"/>
                                          </p:val>
                                        </p:tav>
                                        <p:tav tm="100000">
                                          <p:val>
                                            <p:strVal val="ppt_h"/>
                                          </p:val>
                                        </p:tav>
                                      </p:tavLst>
                                    </p:anim>
                                    <p:anim calcmode="lin" valueType="num">
                                      <p:cBhvr>
                                        <p:cTn id="17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8"/>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2000"/>
                                        <p:tgtEl>
                                          <p:spTgt spid="10"/>
                                        </p:tgtEl>
                                        <p:attrNameLst>
                                          <p:attrName>ppt_h</p:attrName>
                                        </p:attrNameLst>
                                      </p:cBhvr>
                                      <p:tavLst>
                                        <p:tav tm="0">
                                          <p:val>
                                            <p:strVal val="ppt_h"/>
                                          </p:val>
                                        </p:tav>
                                        <p:tav tm="100000">
                                          <p:val>
                                            <p:strVal val="ppt_h"/>
                                          </p:val>
                                        </p:tav>
                                      </p:tavLst>
                                    </p:anim>
                                    <p:anim calcmode="lin" valueType="num">
                                      <p:cBhvr>
                                        <p:cTn id="182"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10"/>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2000"/>
                                        <p:tgtEl>
                                          <p:spTgt spid="12"/>
                                        </p:tgtEl>
                                        <p:attrNameLst>
                                          <p:attrName>ppt_h</p:attrName>
                                        </p:attrNameLst>
                                      </p:cBhvr>
                                      <p:tavLst>
                                        <p:tav tm="0">
                                          <p:val>
                                            <p:strVal val="ppt_h"/>
                                          </p:val>
                                        </p:tav>
                                        <p:tav tm="100000">
                                          <p:val>
                                            <p:strVal val="ppt_h"/>
                                          </p:val>
                                        </p:tav>
                                      </p:tavLst>
                                    </p:anim>
                                    <p:anim calcmode="lin" valueType="num">
                                      <p:cBhvr>
                                        <p:cTn id="18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1999"/>
                                          </p:stCondLst>
                                        </p:cTn>
                                        <p:tgtEl>
                                          <p:spTgt spid="12"/>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2000"/>
                                        <p:tgtEl>
                                          <p:spTgt spid="14"/>
                                        </p:tgtEl>
                                        <p:attrNameLst>
                                          <p:attrName>ppt_h</p:attrName>
                                        </p:attrNameLst>
                                      </p:cBhvr>
                                      <p:tavLst>
                                        <p:tav tm="0">
                                          <p:val>
                                            <p:strVal val="ppt_h"/>
                                          </p:val>
                                        </p:tav>
                                        <p:tav tm="100000">
                                          <p:val>
                                            <p:strVal val="ppt_h"/>
                                          </p:val>
                                        </p:tav>
                                      </p:tavLst>
                                    </p:anim>
                                    <p:anim calcmode="lin" valueType="num">
                                      <p:cBhvr>
                                        <p:cTn id="190"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14"/>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2000"/>
                                        <p:tgtEl>
                                          <p:spTgt spid="16"/>
                                        </p:tgtEl>
                                        <p:attrNameLst>
                                          <p:attrName>ppt_h</p:attrName>
                                        </p:attrNameLst>
                                      </p:cBhvr>
                                      <p:tavLst>
                                        <p:tav tm="0">
                                          <p:val>
                                            <p:strVal val="ppt_h"/>
                                          </p:val>
                                        </p:tav>
                                        <p:tav tm="100000">
                                          <p:val>
                                            <p:strVal val="ppt_h"/>
                                          </p:val>
                                        </p:tav>
                                      </p:tavLst>
                                    </p:anim>
                                    <p:anim calcmode="lin" valueType="num">
                                      <p:cBhvr>
                                        <p:cTn id="194"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16"/>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2000"/>
                                        <p:tgtEl>
                                          <p:spTgt spid="18"/>
                                        </p:tgtEl>
                                        <p:attrNameLst>
                                          <p:attrName>ppt_h</p:attrName>
                                        </p:attrNameLst>
                                      </p:cBhvr>
                                      <p:tavLst>
                                        <p:tav tm="0">
                                          <p:val>
                                            <p:strVal val="ppt_h"/>
                                          </p:val>
                                        </p:tav>
                                        <p:tav tm="100000">
                                          <p:val>
                                            <p:strVal val="ppt_h"/>
                                          </p:val>
                                        </p:tav>
                                      </p:tavLst>
                                    </p:anim>
                                    <p:anim calcmode="lin" valueType="num">
                                      <p:cBhvr>
                                        <p:cTn id="198"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18"/>
                                        </p:tgtEl>
                                        <p:attrNameLst>
                                          <p:attrName>style.visibility</p:attrName>
                                        </p:attrNameLst>
                                      </p:cBhvr>
                                      <p:to>
                                        <p:strVal val="hidden"/>
                                      </p:to>
                                    </p:set>
                                  </p:childTnLst>
                                </p:cTn>
                              </p:par>
                              <p:par>
                                <p:cTn id="200" presetID="19" presetClass="exit" presetSubtype="10" fill="hold" grpId="3" nodeType="withEffect">
                                  <p:stCondLst>
                                    <p:cond delay="0"/>
                                  </p:stCondLst>
                                  <p:childTnLst>
                                    <p:anim calcmode="lin" valueType="num">
                                      <p:cBhvr>
                                        <p:cTn id="201" dur="2000"/>
                                        <p:tgtEl>
                                          <p:spTgt spid="20"/>
                                        </p:tgtEl>
                                        <p:attrNameLst>
                                          <p:attrName>ppt_h</p:attrName>
                                        </p:attrNameLst>
                                      </p:cBhvr>
                                      <p:tavLst>
                                        <p:tav tm="0">
                                          <p:val>
                                            <p:strVal val="ppt_h"/>
                                          </p:val>
                                        </p:tav>
                                        <p:tav tm="100000">
                                          <p:val>
                                            <p:strVal val="ppt_h"/>
                                          </p:val>
                                        </p:tav>
                                      </p:tavLst>
                                    </p:anim>
                                    <p:anim calcmode="lin" valueType="num">
                                      <p:cBhvr>
                                        <p:cTn id="202"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20"/>
                                        </p:tgtEl>
                                        <p:attrNameLst>
                                          <p:attrName>style.visibility</p:attrName>
                                        </p:attrNameLst>
                                      </p:cBhvr>
                                      <p:to>
                                        <p:strVal val="hidden"/>
                                      </p:to>
                                    </p:set>
                                  </p:childTnLst>
                                </p:cTn>
                              </p:par>
                              <p:par>
                                <p:cTn id="204" presetID="19" presetClass="exit" presetSubtype="10" fill="hold" grpId="3" nodeType="withEffect">
                                  <p:stCondLst>
                                    <p:cond delay="0"/>
                                  </p:stCondLst>
                                  <p:childTnLst>
                                    <p:anim calcmode="lin" valueType="num">
                                      <p:cBhvr>
                                        <p:cTn id="205" dur="2000"/>
                                        <p:tgtEl>
                                          <p:spTgt spid="22"/>
                                        </p:tgtEl>
                                        <p:attrNameLst>
                                          <p:attrName>ppt_h</p:attrName>
                                        </p:attrNameLst>
                                      </p:cBhvr>
                                      <p:tavLst>
                                        <p:tav tm="0">
                                          <p:val>
                                            <p:strVal val="ppt_h"/>
                                          </p:val>
                                        </p:tav>
                                        <p:tav tm="100000">
                                          <p:val>
                                            <p:strVal val="ppt_h"/>
                                          </p:val>
                                        </p:tav>
                                      </p:tavLst>
                                    </p:anim>
                                    <p:anim calcmode="lin" valueType="num">
                                      <p:cBhvr>
                                        <p:cTn id="206"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22"/>
                                        </p:tgtEl>
                                        <p:attrNameLst>
                                          <p:attrName>style.visibility</p:attrName>
                                        </p:attrNameLst>
                                      </p:cBhvr>
                                      <p:to>
                                        <p:strVal val="hidden"/>
                                      </p:to>
                                    </p:set>
                                  </p:childTnLst>
                                </p:cTn>
                              </p:par>
                              <p:par>
                                <p:cTn id="208" presetID="2" presetClass="exit" presetSubtype="1" fill="hold" grpId="2" nodeType="withEffect">
                                  <p:stCondLst>
                                    <p:cond delay="0"/>
                                  </p:stCondLst>
                                  <p:childTnLst>
                                    <p:anim calcmode="lin" valueType="num">
                                      <p:cBhvr additive="base">
                                        <p:cTn id="209" dur="2000"/>
                                        <p:tgtEl>
                                          <p:spTgt spid="3"/>
                                        </p:tgtEl>
                                        <p:attrNameLst>
                                          <p:attrName>ppt_x</p:attrName>
                                        </p:attrNameLst>
                                      </p:cBhvr>
                                      <p:tavLst>
                                        <p:tav tm="0">
                                          <p:val>
                                            <p:strVal val="ppt_x"/>
                                          </p:val>
                                        </p:tav>
                                        <p:tav tm="100000">
                                          <p:val>
                                            <p:strVal val="ppt_x"/>
                                          </p:val>
                                        </p:tav>
                                      </p:tavLst>
                                    </p:anim>
                                    <p:anim calcmode="lin" valueType="num">
                                      <p:cBhvr additive="base">
                                        <p:cTn id="210" dur="2000"/>
                                        <p:tgtEl>
                                          <p:spTgt spid="3"/>
                                        </p:tgtEl>
                                        <p:attrNameLst>
                                          <p:attrName>ppt_y</p:attrName>
                                        </p:attrNameLst>
                                      </p:cBhvr>
                                      <p:tavLst>
                                        <p:tav tm="0">
                                          <p:val>
                                            <p:strVal val="ppt_y"/>
                                          </p:val>
                                        </p:tav>
                                        <p:tav tm="100000">
                                          <p:val>
                                            <p:strVal val="0-ppt_h/2"/>
                                          </p:val>
                                        </p:tav>
                                      </p:tavLst>
                                    </p:anim>
                                    <p:set>
                                      <p:cBhvr>
                                        <p:cTn id="211" dur="1" fill="hold">
                                          <p:stCondLst>
                                            <p:cond delay="1999"/>
                                          </p:stCondLst>
                                        </p:cTn>
                                        <p:tgtEl>
                                          <p:spTgt spid="3"/>
                                        </p:tgtEl>
                                        <p:attrNameLst>
                                          <p:attrName>style.visibility</p:attrName>
                                        </p:attrNameLst>
                                      </p:cBhvr>
                                      <p:to>
                                        <p:strVal val="hidden"/>
                                      </p:to>
                                    </p:set>
                                  </p:childTnLst>
                                </p:cTn>
                              </p:par>
                              <p:par>
                                <p:cTn id="212" presetID="2" presetClass="exit" presetSubtype="1" fill="hold" grpId="2" nodeType="withEffect">
                                  <p:stCondLst>
                                    <p:cond delay="0"/>
                                  </p:stCondLst>
                                  <p:childTnLst>
                                    <p:anim calcmode="lin" valueType="num">
                                      <p:cBhvr additive="base">
                                        <p:cTn id="213" dur="2000"/>
                                        <p:tgtEl>
                                          <p:spTgt spid="5"/>
                                        </p:tgtEl>
                                        <p:attrNameLst>
                                          <p:attrName>ppt_x</p:attrName>
                                        </p:attrNameLst>
                                      </p:cBhvr>
                                      <p:tavLst>
                                        <p:tav tm="0">
                                          <p:val>
                                            <p:strVal val="ppt_x"/>
                                          </p:val>
                                        </p:tav>
                                        <p:tav tm="100000">
                                          <p:val>
                                            <p:strVal val="ppt_x"/>
                                          </p:val>
                                        </p:tav>
                                      </p:tavLst>
                                    </p:anim>
                                    <p:anim calcmode="lin" valueType="num">
                                      <p:cBhvr additive="base">
                                        <p:cTn id="214" dur="2000"/>
                                        <p:tgtEl>
                                          <p:spTgt spid="5"/>
                                        </p:tgtEl>
                                        <p:attrNameLst>
                                          <p:attrName>ppt_y</p:attrName>
                                        </p:attrNameLst>
                                      </p:cBhvr>
                                      <p:tavLst>
                                        <p:tav tm="0">
                                          <p:val>
                                            <p:strVal val="ppt_y"/>
                                          </p:val>
                                        </p:tav>
                                        <p:tav tm="100000">
                                          <p:val>
                                            <p:strVal val="0-ppt_h/2"/>
                                          </p:val>
                                        </p:tav>
                                      </p:tavLst>
                                    </p:anim>
                                    <p:set>
                                      <p:cBhvr>
                                        <p:cTn id="215" dur="1" fill="hold">
                                          <p:stCondLst>
                                            <p:cond delay="1999"/>
                                          </p:stCondLst>
                                        </p:cTn>
                                        <p:tgtEl>
                                          <p:spTgt spid="5"/>
                                        </p:tgtEl>
                                        <p:attrNameLst>
                                          <p:attrName>style.visibility</p:attrName>
                                        </p:attrNameLst>
                                      </p:cBhvr>
                                      <p:to>
                                        <p:strVal val="hidden"/>
                                      </p:to>
                                    </p:set>
                                  </p:childTnLst>
                                </p:cTn>
                              </p:par>
                              <p:par>
                                <p:cTn id="216" presetID="2" presetClass="exit" presetSubtype="1" fill="hold" grpId="2" nodeType="withEffect">
                                  <p:stCondLst>
                                    <p:cond delay="0"/>
                                  </p:stCondLst>
                                  <p:childTnLst>
                                    <p:anim calcmode="lin" valueType="num">
                                      <p:cBhvr additive="base">
                                        <p:cTn id="217" dur="2000"/>
                                        <p:tgtEl>
                                          <p:spTgt spid="7"/>
                                        </p:tgtEl>
                                        <p:attrNameLst>
                                          <p:attrName>ppt_x</p:attrName>
                                        </p:attrNameLst>
                                      </p:cBhvr>
                                      <p:tavLst>
                                        <p:tav tm="0">
                                          <p:val>
                                            <p:strVal val="ppt_x"/>
                                          </p:val>
                                        </p:tav>
                                        <p:tav tm="100000">
                                          <p:val>
                                            <p:strVal val="ppt_x"/>
                                          </p:val>
                                        </p:tav>
                                      </p:tavLst>
                                    </p:anim>
                                    <p:anim calcmode="lin" valueType="num">
                                      <p:cBhvr additive="base">
                                        <p:cTn id="218" dur="2000"/>
                                        <p:tgtEl>
                                          <p:spTgt spid="7"/>
                                        </p:tgtEl>
                                        <p:attrNameLst>
                                          <p:attrName>ppt_y</p:attrName>
                                        </p:attrNameLst>
                                      </p:cBhvr>
                                      <p:tavLst>
                                        <p:tav tm="0">
                                          <p:val>
                                            <p:strVal val="ppt_y"/>
                                          </p:val>
                                        </p:tav>
                                        <p:tav tm="100000">
                                          <p:val>
                                            <p:strVal val="0-ppt_h/2"/>
                                          </p:val>
                                        </p:tav>
                                      </p:tavLst>
                                    </p:anim>
                                    <p:set>
                                      <p:cBhvr>
                                        <p:cTn id="219" dur="1" fill="hold">
                                          <p:stCondLst>
                                            <p:cond delay="1999"/>
                                          </p:stCondLst>
                                        </p:cTn>
                                        <p:tgtEl>
                                          <p:spTgt spid="7"/>
                                        </p:tgtEl>
                                        <p:attrNameLst>
                                          <p:attrName>style.visibility</p:attrName>
                                        </p:attrNameLst>
                                      </p:cBhvr>
                                      <p:to>
                                        <p:strVal val="hidden"/>
                                      </p:to>
                                    </p:set>
                                  </p:childTnLst>
                                </p:cTn>
                              </p:par>
                              <p:par>
                                <p:cTn id="220" presetID="2" presetClass="exit" presetSubtype="1" fill="hold" grpId="2" nodeType="withEffect">
                                  <p:stCondLst>
                                    <p:cond delay="0"/>
                                  </p:stCondLst>
                                  <p:childTnLst>
                                    <p:anim calcmode="lin" valueType="num">
                                      <p:cBhvr additive="base">
                                        <p:cTn id="221" dur="2000"/>
                                        <p:tgtEl>
                                          <p:spTgt spid="9"/>
                                        </p:tgtEl>
                                        <p:attrNameLst>
                                          <p:attrName>ppt_x</p:attrName>
                                        </p:attrNameLst>
                                      </p:cBhvr>
                                      <p:tavLst>
                                        <p:tav tm="0">
                                          <p:val>
                                            <p:strVal val="ppt_x"/>
                                          </p:val>
                                        </p:tav>
                                        <p:tav tm="100000">
                                          <p:val>
                                            <p:strVal val="ppt_x"/>
                                          </p:val>
                                        </p:tav>
                                      </p:tavLst>
                                    </p:anim>
                                    <p:anim calcmode="lin" valueType="num">
                                      <p:cBhvr additive="base">
                                        <p:cTn id="222" dur="2000"/>
                                        <p:tgtEl>
                                          <p:spTgt spid="9"/>
                                        </p:tgtEl>
                                        <p:attrNameLst>
                                          <p:attrName>ppt_y</p:attrName>
                                        </p:attrNameLst>
                                      </p:cBhvr>
                                      <p:tavLst>
                                        <p:tav tm="0">
                                          <p:val>
                                            <p:strVal val="ppt_y"/>
                                          </p:val>
                                        </p:tav>
                                        <p:tav tm="100000">
                                          <p:val>
                                            <p:strVal val="0-ppt_h/2"/>
                                          </p:val>
                                        </p:tav>
                                      </p:tavLst>
                                    </p:anim>
                                    <p:set>
                                      <p:cBhvr>
                                        <p:cTn id="223" dur="1" fill="hold">
                                          <p:stCondLst>
                                            <p:cond delay="1999"/>
                                          </p:stCondLst>
                                        </p:cTn>
                                        <p:tgtEl>
                                          <p:spTgt spid="9"/>
                                        </p:tgtEl>
                                        <p:attrNameLst>
                                          <p:attrName>style.visibility</p:attrName>
                                        </p:attrNameLst>
                                      </p:cBhvr>
                                      <p:to>
                                        <p:strVal val="hidden"/>
                                      </p:to>
                                    </p:set>
                                  </p:childTnLst>
                                </p:cTn>
                              </p:par>
                              <p:par>
                                <p:cTn id="224" presetID="2" presetClass="exit" presetSubtype="1" fill="hold" grpId="2" nodeType="withEffect">
                                  <p:stCondLst>
                                    <p:cond delay="0"/>
                                  </p:stCondLst>
                                  <p:childTnLst>
                                    <p:anim calcmode="lin" valueType="num">
                                      <p:cBhvr additive="base">
                                        <p:cTn id="225" dur="2000"/>
                                        <p:tgtEl>
                                          <p:spTgt spid="11"/>
                                        </p:tgtEl>
                                        <p:attrNameLst>
                                          <p:attrName>ppt_x</p:attrName>
                                        </p:attrNameLst>
                                      </p:cBhvr>
                                      <p:tavLst>
                                        <p:tav tm="0">
                                          <p:val>
                                            <p:strVal val="ppt_x"/>
                                          </p:val>
                                        </p:tav>
                                        <p:tav tm="100000">
                                          <p:val>
                                            <p:strVal val="ppt_x"/>
                                          </p:val>
                                        </p:tav>
                                      </p:tavLst>
                                    </p:anim>
                                    <p:anim calcmode="lin" valueType="num">
                                      <p:cBhvr additive="base">
                                        <p:cTn id="226" dur="2000"/>
                                        <p:tgtEl>
                                          <p:spTgt spid="11"/>
                                        </p:tgtEl>
                                        <p:attrNameLst>
                                          <p:attrName>ppt_y</p:attrName>
                                        </p:attrNameLst>
                                      </p:cBhvr>
                                      <p:tavLst>
                                        <p:tav tm="0">
                                          <p:val>
                                            <p:strVal val="ppt_y"/>
                                          </p:val>
                                        </p:tav>
                                        <p:tav tm="100000">
                                          <p:val>
                                            <p:strVal val="0-ppt_h/2"/>
                                          </p:val>
                                        </p:tav>
                                      </p:tavLst>
                                    </p:anim>
                                    <p:set>
                                      <p:cBhvr>
                                        <p:cTn id="227" dur="1" fill="hold">
                                          <p:stCondLst>
                                            <p:cond delay="1999"/>
                                          </p:stCondLst>
                                        </p:cTn>
                                        <p:tgtEl>
                                          <p:spTgt spid="11"/>
                                        </p:tgtEl>
                                        <p:attrNameLst>
                                          <p:attrName>style.visibility</p:attrName>
                                        </p:attrNameLst>
                                      </p:cBhvr>
                                      <p:to>
                                        <p:strVal val="hidden"/>
                                      </p:to>
                                    </p:set>
                                  </p:childTnLst>
                                </p:cTn>
                              </p:par>
                              <p:par>
                                <p:cTn id="228" presetID="2" presetClass="exit" presetSubtype="1" fill="hold" grpId="2" nodeType="withEffect">
                                  <p:stCondLst>
                                    <p:cond delay="0"/>
                                  </p:stCondLst>
                                  <p:childTnLst>
                                    <p:anim calcmode="lin" valueType="num">
                                      <p:cBhvr additive="base">
                                        <p:cTn id="229" dur="2000"/>
                                        <p:tgtEl>
                                          <p:spTgt spid="13"/>
                                        </p:tgtEl>
                                        <p:attrNameLst>
                                          <p:attrName>ppt_x</p:attrName>
                                        </p:attrNameLst>
                                      </p:cBhvr>
                                      <p:tavLst>
                                        <p:tav tm="0">
                                          <p:val>
                                            <p:strVal val="ppt_x"/>
                                          </p:val>
                                        </p:tav>
                                        <p:tav tm="100000">
                                          <p:val>
                                            <p:strVal val="ppt_x"/>
                                          </p:val>
                                        </p:tav>
                                      </p:tavLst>
                                    </p:anim>
                                    <p:anim calcmode="lin" valueType="num">
                                      <p:cBhvr additive="base">
                                        <p:cTn id="230" dur="2000"/>
                                        <p:tgtEl>
                                          <p:spTgt spid="13"/>
                                        </p:tgtEl>
                                        <p:attrNameLst>
                                          <p:attrName>ppt_y</p:attrName>
                                        </p:attrNameLst>
                                      </p:cBhvr>
                                      <p:tavLst>
                                        <p:tav tm="0">
                                          <p:val>
                                            <p:strVal val="ppt_y"/>
                                          </p:val>
                                        </p:tav>
                                        <p:tav tm="100000">
                                          <p:val>
                                            <p:strVal val="0-ppt_h/2"/>
                                          </p:val>
                                        </p:tav>
                                      </p:tavLst>
                                    </p:anim>
                                    <p:set>
                                      <p:cBhvr>
                                        <p:cTn id="231" dur="1" fill="hold">
                                          <p:stCondLst>
                                            <p:cond delay="1999"/>
                                          </p:stCondLst>
                                        </p:cTn>
                                        <p:tgtEl>
                                          <p:spTgt spid="13"/>
                                        </p:tgtEl>
                                        <p:attrNameLst>
                                          <p:attrName>style.visibility</p:attrName>
                                        </p:attrNameLst>
                                      </p:cBhvr>
                                      <p:to>
                                        <p:strVal val="hidden"/>
                                      </p:to>
                                    </p:set>
                                  </p:childTnLst>
                                </p:cTn>
                              </p:par>
                              <p:par>
                                <p:cTn id="232" presetID="2" presetClass="exit" presetSubtype="1" fill="hold" grpId="2"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ppt_x"/>
                                          </p:val>
                                        </p:tav>
                                      </p:tavLst>
                                    </p:anim>
                                    <p:anim calcmode="lin" valueType="num">
                                      <p:cBhvr additive="base">
                                        <p:cTn id="234" dur="2000"/>
                                        <p:tgtEl>
                                          <p:spTgt spid="15"/>
                                        </p:tgtEl>
                                        <p:attrNameLst>
                                          <p:attrName>ppt_y</p:attrName>
                                        </p:attrNameLst>
                                      </p:cBhvr>
                                      <p:tavLst>
                                        <p:tav tm="0">
                                          <p:val>
                                            <p:strVal val="ppt_y"/>
                                          </p:val>
                                        </p:tav>
                                        <p:tav tm="100000">
                                          <p:val>
                                            <p:strVal val="0-ppt_h/2"/>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1" fill="hold" grpId="2" nodeType="withEffect">
                                  <p:stCondLst>
                                    <p:cond delay="0"/>
                                  </p:stCondLst>
                                  <p:childTnLst>
                                    <p:anim calcmode="lin" valueType="num">
                                      <p:cBhvr additive="base">
                                        <p:cTn id="237" dur="2000"/>
                                        <p:tgtEl>
                                          <p:spTgt spid="17"/>
                                        </p:tgtEl>
                                        <p:attrNameLst>
                                          <p:attrName>ppt_x</p:attrName>
                                        </p:attrNameLst>
                                      </p:cBhvr>
                                      <p:tavLst>
                                        <p:tav tm="0">
                                          <p:val>
                                            <p:strVal val="ppt_x"/>
                                          </p:val>
                                        </p:tav>
                                        <p:tav tm="100000">
                                          <p:val>
                                            <p:strVal val="ppt_x"/>
                                          </p:val>
                                        </p:tav>
                                      </p:tavLst>
                                    </p:anim>
                                    <p:anim calcmode="lin" valueType="num">
                                      <p:cBhvr additive="base">
                                        <p:cTn id="238" dur="2000"/>
                                        <p:tgtEl>
                                          <p:spTgt spid="17"/>
                                        </p:tgtEl>
                                        <p:attrNameLst>
                                          <p:attrName>ppt_y</p:attrName>
                                        </p:attrNameLst>
                                      </p:cBhvr>
                                      <p:tavLst>
                                        <p:tav tm="0">
                                          <p:val>
                                            <p:strVal val="ppt_y"/>
                                          </p:val>
                                        </p:tav>
                                        <p:tav tm="100000">
                                          <p:val>
                                            <p:strVal val="0-ppt_h/2"/>
                                          </p:val>
                                        </p:tav>
                                      </p:tavLst>
                                    </p:anim>
                                    <p:set>
                                      <p:cBhvr>
                                        <p:cTn id="239" dur="1" fill="hold">
                                          <p:stCondLst>
                                            <p:cond delay="1999"/>
                                          </p:stCondLst>
                                        </p:cTn>
                                        <p:tgtEl>
                                          <p:spTgt spid="17"/>
                                        </p:tgtEl>
                                        <p:attrNameLst>
                                          <p:attrName>style.visibility</p:attrName>
                                        </p:attrNameLst>
                                      </p:cBhvr>
                                      <p:to>
                                        <p:strVal val="hidden"/>
                                      </p:to>
                                    </p:set>
                                  </p:childTnLst>
                                </p:cTn>
                              </p:par>
                              <p:par>
                                <p:cTn id="240" presetID="2" presetClass="exit" presetSubtype="1" fill="hold" grpId="2" nodeType="withEffect">
                                  <p:stCondLst>
                                    <p:cond delay="0"/>
                                  </p:stCondLst>
                                  <p:childTnLst>
                                    <p:anim calcmode="lin" valueType="num">
                                      <p:cBhvr additive="base">
                                        <p:cTn id="241" dur="2000"/>
                                        <p:tgtEl>
                                          <p:spTgt spid="19"/>
                                        </p:tgtEl>
                                        <p:attrNameLst>
                                          <p:attrName>ppt_x</p:attrName>
                                        </p:attrNameLst>
                                      </p:cBhvr>
                                      <p:tavLst>
                                        <p:tav tm="0">
                                          <p:val>
                                            <p:strVal val="ppt_x"/>
                                          </p:val>
                                        </p:tav>
                                        <p:tav tm="100000">
                                          <p:val>
                                            <p:strVal val="ppt_x"/>
                                          </p:val>
                                        </p:tav>
                                      </p:tavLst>
                                    </p:anim>
                                    <p:anim calcmode="lin" valueType="num">
                                      <p:cBhvr additive="base">
                                        <p:cTn id="242" dur="2000"/>
                                        <p:tgtEl>
                                          <p:spTgt spid="19"/>
                                        </p:tgtEl>
                                        <p:attrNameLst>
                                          <p:attrName>ppt_y</p:attrName>
                                        </p:attrNameLst>
                                      </p:cBhvr>
                                      <p:tavLst>
                                        <p:tav tm="0">
                                          <p:val>
                                            <p:strVal val="ppt_y"/>
                                          </p:val>
                                        </p:tav>
                                        <p:tav tm="100000">
                                          <p:val>
                                            <p:strVal val="0-ppt_h/2"/>
                                          </p:val>
                                        </p:tav>
                                      </p:tavLst>
                                    </p:anim>
                                    <p:set>
                                      <p:cBhvr>
                                        <p:cTn id="243" dur="1" fill="hold">
                                          <p:stCondLst>
                                            <p:cond delay="1999"/>
                                          </p:stCondLst>
                                        </p:cTn>
                                        <p:tgtEl>
                                          <p:spTgt spid="19"/>
                                        </p:tgtEl>
                                        <p:attrNameLst>
                                          <p:attrName>style.visibility</p:attrName>
                                        </p:attrNameLst>
                                      </p:cBhvr>
                                      <p:to>
                                        <p:strVal val="hidden"/>
                                      </p:to>
                                    </p:set>
                                  </p:childTnLst>
                                </p:cTn>
                              </p:par>
                              <p:par>
                                <p:cTn id="244" presetID="2" presetClass="exit" presetSubtype="1" fill="hold" grpId="2" nodeType="withEffect">
                                  <p:stCondLst>
                                    <p:cond delay="0"/>
                                  </p:stCondLst>
                                  <p:childTnLst>
                                    <p:anim calcmode="lin" valueType="num">
                                      <p:cBhvr additive="base">
                                        <p:cTn id="245" dur="2000"/>
                                        <p:tgtEl>
                                          <p:spTgt spid="21"/>
                                        </p:tgtEl>
                                        <p:attrNameLst>
                                          <p:attrName>ppt_x</p:attrName>
                                        </p:attrNameLst>
                                      </p:cBhvr>
                                      <p:tavLst>
                                        <p:tav tm="0">
                                          <p:val>
                                            <p:strVal val="ppt_x"/>
                                          </p:val>
                                        </p:tav>
                                        <p:tav tm="100000">
                                          <p:val>
                                            <p:strVal val="ppt_x"/>
                                          </p:val>
                                        </p:tav>
                                      </p:tavLst>
                                    </p:anim>
                                    <p:anim calcmode="lin" valueType="num">
                                      <p:cBhvr additive="base">
                                        <p:cTn id="246" dur="2000"/>
                                        <p:tgtEl>
                                          <p:spTgt spid="21"/>
                                        </p:tgtEl>
                                        <p:attrNameLst>
                                          <p:attrName>ppt_y</p:attrName>
                                        </p:attrNameLst>
                                      </p:cBhvr>
                                      <p:tavLst>
                                        <p:tav tm="0">
                                          <p:val>
                                            <p:strVal val="ppt_y"/>
                                          </p:val>
                                        </p:tav>
                                        <p:tav tm="100000">
                                          <p:val>
                                            <p:strVal val="0-ppt_h/2"/>
                                          </p:val>
                                        </p:tav>
                                      </p:tavLst>
                                    </p:anim>
                                    <p:set>
                                      <p:cBhvr>
                                        <p:cTn id="247" dur="1" fill="hold">
                                          <p:stCondLst>
                                            <p:cond delay="1999"/>
                                          </p:stCondLst>
                                        </p:cTn>
                                        <p:tgtEl>
                                          <p:spTgt spid="21"/>
                                        </p:tgtEl>
                                        <p:attrNameLst>
                                          <p:attrName>style.visibility</p:attrName>
                                        </p:attrNameLst>
                                      </p:cBhvr>
                                      <p:to>
                                        <p:strVal val="hidden"/>
                                      </p:to>
                                    </p:set>
                                  </p:childTnLst>
                                </p:cTn>
                              </p:par>
                              <p:par>
                                <p:cTn id="248" presetID="19" presetClass="exit" presetSubtype="10" fill="hold" grpId="3" nodeType="withEffect">
                                  <p:stCondLst>
                                    <p:cond delay="0"/>
                                  </p:stCondLst>
                                  <p:childTnLst>
                                    <p:anim calcmode="lin" valueType="num">
                                      <p:cBhvr>
                                        <p:cTn id="249" dur="2000"/>
                                        <p:tgtEl>
                                          <p:spTgt spid="3"/>
                                        </p:tgtEl>
                                        <p:attrNameLst>
                                          <p:attrName>ppt_h</p:attrName>
                                        </p:attrNameLst>
                                      </p:cBhvr>
                                      <p:tavLst>
                                        <p:tav tm="0">
                                          <p:val>
                                            <p:strVal val="ppt_h"/>
                                          </p:val>
                                        </p:tav>
                                        <p:tav tm="100000">
                                          <p:val>
                                            <p:strVal val="ppt_h"/>
                                          </p:val>
                                        </p:tav>
                                      </p:tavLst>
                                    </p:anim>
                                    <p:anim calcmode="lin" valueType="num">
                                      <p:cBhvr>
                                        <p:cTn id="25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1" dur="1" fill="hold">
                                          <p:stCondLst>
                                            <p:cond delay="1999"/>
                                          </p:stCondLst>
                                        </p:cTn>
                                        <p:tgtEl>
                                          <p:spTgt spid="3"/>
                                        </p:tgtEl>
                                        <p:attrNameLst>
                                          <p:attrName>style.visibility</p:attrName>
                                        </p:attrNameLst>
                                      </p:cBhvr>
                                      <p:to>
                                        <p:strVal val="hidden"/>
                                      </p:to>
                                    </p:set>
                                  </p:childTnLst>
                                </p:cTn>
                              </p:par>
                              <p:par>
                                <p:cTn id="252" presetID="19" presetClass="exit" presetSubtype="10" fill="hold" grpId="3" nodeType="withEffect">
                                  <p:stCondLst>
                                    <p:cond delay="0"/>
                                  </p:stCondLst>
                                  <p:childTnLst>
                                    <p:anim calcmode="lin" valueType="num">
                                      <p:cBhvr>
                                        <p:cTn id="253" dur="2000"/>
                                        <p:tgtEl>
                                          <p:spTgt spid="5"/>
                                        </p:tgtEl>
                                        <p:attrNameLst>
                                          <p:attrName>ppt_h</p:attrName>
                                        </p:attrNameLst>
                                      </p:cBhvr>
                                      <p:tavLst>
                                        <p:tav tm="0">
                                          <p:val>
                                            <p:strVal val="ppt_h"/>
                                          </p:val>
                                        </p:tav>
                                        <p:tav tm="100000">
                                          <p:val>
                                            <p:strVal val="ppt_h"/>
                                          </p:val>
                                        </p:tav>
                                      </p:tavLst>
                                    </p:anim>
                                    <p:anim calcmode="lin" valueType="num">
                                      <p:cBhvr>
                                        <p:cTn id="254"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5" dur="1" fill="hold">
                                          <p:stCondLst>
                                            <p:cond delay="1999"/>
                                          </p:stCondLst>
                                        </p:cTn>
                                        <p:tgtEl>
                                          <p:spTgt spid="5"/>
                                        </p:tgtEl>
                                        <p:attrNameLst>
                                          <p:attrName>style.visibility</p:attrName>
                                        </p:attrNameLst>
                                      </p:cBhvr>
                                      <p:to>
                                        <p:strVal val="hidden"/>
                                      </p:to>
                                    </p:set>
                                  </p:childTnLst>
                                </p:cTn>
                              </p:par>
                              <p:par>
                                <p:cTn id="256" presetID="19" presetClass="exit" presetSubtype="10" fill="hold" grpId="3" nodeType="withEffect">
                                  <p:stCondLst>
                                    <p:cond delay="0"/>
                                  </p:stCondLst>
                                  <p:childTnLst>
                                    <p:anim calcmode="lin" valueType="num">
                                      <p:cBhvr>
                                        <p:cTn id="257" dur="2000"/>
                                        <p:tgtEl>
                                          <p:spTgt spid="7"/>
                                        </p:tgtEl>
                                        <p:attrNameLst>
                                          <p:attrName>ppt_h</p:attrName>
                                        </p:attrNameLst>
                                      </p:cBhvr>
                                      <p:tavLst>
                                        <p:tav tm="0">
                                          <p:val>
                                            <p:strVal val="ppt_h"/>
                                          </p:val>
                                        </p:tav>
                                        <p:tav tm="100000">
                                          <p:val>
                                            <p:strVal val="ppt_h"/>
                                          </p:val>
                                        </p:tav>
                                      </p:tavLst>
                                    </p:anim>
                                    <p:anim calcmode="lin" valueType="num">
                                      <p:cBhvr>
                                        <p:cTn id="25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9" dur="1" fill="hold">
                                          <p:stCondLst>
                                            <p:cond delay="1999"/>
                                          </p:stCondLst>
                                        </p:cTn>
                                        <p:tgtEl>
                                          <p:spTgt spid="7"/>
                                        </p:tgtEl>
                                        <p:attrNameLst>
                                          <p:attrName>style.visibility</p:attrName>
                                        </p:attrNameLst>
                                      </p:cBhvr>
                                      <p:to>
                                        <p:strVal val="hidden"/>
                                      </p:to>
                                    </p:set>
                                  </p:childTnLst>
                                </p:cTn>
                              </p:par>
                              <p:par>
                                <p:cTn id="260" presetID="19" presetClass="exit" presetSubtype="10" fill="hold" grpId="3" nodeType="withEffect">
                                  <p:stCondLst>
                                    <p:cond delay="0"/>
                                  </p:stCondLst>
                                  <p:childTnLst>
                                    <p:anim calcmode="lin" valueType="num">
                                      <p:cBhvr>
                                        <p:cTn id="261" dur="2000"/>
                                        <p:tgtEl>
                                          <p:spTgt spid="9"/>
                                        </p:tgtEl>
                                        <p:attrNameLst>
                                          <p:attrName>ppt_h</p:attrName>
                                        </p:attrNameLst>
                                      </p:cBhvr>
                                      <p:tavLst>
                                        <p:tav tm="0">
                                          <p:val>
                                            <p:strVal val="ppt_h"/>
                                          </p:val>
                                        </p:tav>
                                        <p:tav tm="100000">
                                          <p:val>
                                            <p:strVal val="ppt_h"/>
                                          </p:val>
                                        </p:tav>
                                      </p:tavLst>
                                    </p:anim>
                                    <p:anim calcmode="lin" valueType="num">
                                      <p:cBhvr>
                                        <p:cTn id="262"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3" dur="1" fill="hold">
                                          <p:stCondLst>
                                            <p:cond delay="1999"/>
                                          </p:stCondLst>
                                        </p:cTn>
                                        <p:tgtEl>
                                          <p:spTgt spid="9"/>
                                        </p:tgtEl>
                                        <p:attrNameLst>
                                          <p:attrName>style.visibility</p:attrName>
                                        </p:attrNameLst>
                                      </p:cBhvr>
                                      <p:to>
                                        <p:strVal val="hidden"/>
                                      </p:to>
                                    </p:set>
                                  </p:childTnLst>
                                </p:cTn>
                              </p:par>
                              <p:par>
                                <p:cTn id="264" presetID="19" presetClass="exit" presetSubtype="10" fill="hold" grpId="3" nodeType="withEffect">
                                  <p:stCondLst>
                                    <p:cond delay="0"/>
                                  </p:stCondLst>
                                  <p:childTnLst>
                                    <p:anim calcmode="lin" valueType="num">
                                      <p:cBhvr>
                                        <p:cTn id="265" dur="2000"/>
                                        <p:tgtEl>
                                          <p:spTgt spid="11"/>
                                        </p:tgtEl>
                                        <p:attrNameLst>
                                          <p:attrName>ppt_h</p:attrName>
                                        </p:attrNameLst>
                                      </p:cBhvr>
                                      <p:tavLst>
                                        <p:tav tm="0">
                                          <p:val>
                                            <p:strVal val="ppt_h"/>
                                          </p:val>
                                        </p:tav>
                                        <p:tav tm="100000">
                                          <p:val>
                                            <p:strVal val="ppt_h"/>
                                          </p:val>
                                        </p:tav>
                                      </p:tavLst>
                                    </p:anim>
                                    <p:anim calcmode="lin" valueType="num">
                                      <p:cBhvr>
                                        <p:cTn id="266"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7" dur="1" fill="hold">
                                          <p:stCondLst>
                                            <p:cond delay="1999"/>
                                          </p:stCondLst>
                                        </p:cTn>
                                        <p:tgtEl>
                                          <p:spTgt spid="11"/>
                                        </p:tgtEl>
                                        <p:attrNameLst>
                                          <p:attrName>style.visibility</p:attrName>
                                        </p:attrNameLst>
                                      </p:cBhvr>
                                      <p:to>
                                        <p:strVal val="hidden"/>
                                      </p:to>
                                    </p:set>
                                  </p:childTnLst>
                                </p:cTn>
                              </p:par>
                              <p:par>
                                <p:cTn id="268" presetID="19" presetClass="exit" presetSubtype="10" fill="hold" grpId="3" nodeType="withEffect">
                                  <p:stCondLst>
                                    <p:cond delay="0"/>
                                  </p:stCondLst>
                                  <p:childTnLst>
                                    <p:anim calcmode="lin" valueType="num">
                                      <p:cBhvr>
                                        <p:cTn id="269" dur="2000"/>
                                        <p:tgtEl>
                                          <p:spTgt spid="13"/>
                                        </p:tgtEl>
                                        <p:attrNameLst>
                                          <p:attrName>ppt_h</p:attrName>
                                        </p:attrNameLst>
                                      </p:cBhvr>
                                      <p:tavLst>
                                        <p:tav tm="0">
                                          <p:val>
                                            <p:strVal val="ppt_h"/>
                                          </p:val>
                                        </p:tav>
                                        <p:tav tm="100000">
                                          <p:val>
                                            <p:strVal val="ppt_h"/>
                                          </p:val>
                                        </p:tav>
                                      </p:tavLst>
                                    </p:anim>
                                    <p:anim calcmode="lin" valueType="num">
                                      <p:cBhvr>
                                        <p:cTn id="27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1" dur="1" fill="hold">
                                          <p:stCondLst>
                                            <p:cond delay="1999"/>
                                          </p:stCondLst>
                                        </p:cTn>
                                        <p:tgtEl>
                                          <p:spTgt spid="13"/>
                                        </p:tgtEl>
                                        <p:attrNameLst>
                                          <p:attrName>style.visibility</p:attrName>
                                        </p:attrNameLst>
                                      </p:cBhvr>
                                      <p:to>
                                        <p:strVal val="hidden"/>
                                      </p:to>
                                    </p:set>
                                  </p:childTnLst>
                                </p:cTn>
                              </p:par>
                              <p:par>
                                <p:cTn id="272" presetID="19" presetClass="exit" presetSubtype="10" fill="hold" grpId="3" nodeType="withEffect">
                                  <p:stCondLst>
                                    <p:cond delay="0"/>
                                  </p:stCondLst>
                                  <p:childTnLst>
                                    <p:anim calcmode="lin" valueType="num">
                                      <p:cBhvr>
                                        <p:cTn id="273" dur="2000"/>
                                        <p:tgtEl>
                                          <p:spTgt spid="15"/>
                                        </p:tgtEl>
                                        <p:attrNameLst>
                                          <p:attrName>ppt_h</p:attrName>
                                        </p:attrNameLst>
                                      </p:cBhvr>
                                      <p:tavLst>
                                        <p:tav tm="0">
                                          <p:val>
                                            <p:strVal val="ppt_h"/>
                                          </p:val>
                                        </p:tav>
                                        <p:tav tm="100000">
                                          <p:val>
                                            <p:strVal val="ppt_h"/>
                                          </p:val>
                                        </p:tav>
                                      </p:tavLst>
                                    </p:anim>
                                    <p:anim calcmode="lin" valueType="num">
                                      <p:cBhvr>
                                        <p:cTn id="274"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5" dur="1" fill="hold">
                                          <p:stCondLst>
                                            <p:cond delay="1999"/>
                                          </p:stCondLst>
                                        </p:cTn>
                                        <p:tgtEl>
                                          <p:spTgt spid="15"/>
                                        </p:tgtEl>
                                        <p:attrNameLst>
                                          <p:attrName>style.visibility</p:attrName>
                                        </p:attrNameLst>
                                      </p:cBhvr>
                                      <p:to>
                                        <p:strVal val="hidden"/>
                                      </p:to>
                                    </p:set>
                                  </p:childTnLst>
                                </p:cTn>
                              </p:par>
                              <p:par>
                                <p:cTn id="276" presetID="19" presetClass="exit" presetSubtype="10" fill="hold" grpId="3" nodeType="withEffect">
                                  <p:stCondLst>
                                    <p:cond delay="0"/>
                                  </p:stCondLst>
                                  <p:childTnLst>
                                    <p:anim calcmode="lin" valueType="num">
                                      <p:cBhvr>
                                        <p:cTn id="277" dur="2000"/>
                                        <p:tgtEl>
                                          <p:spTgt spid="17"/>
                                        </p:tgtEl>
                                        <p:attrNameLst>
                                          <p:attrName>ppt_h</p:attrName>
                                        </p:attrNameLst>
                                      </p:cBhvr>
                                      <p:tavLst>
                                        <p:tav tm="0">
                                          <p:val>
                                            <p:strVal val="ppt_h"/>
                                          </p:val>
                                        </p:tav>
                                        <p:tav tm="100000">
                                          <p:val>
                                            <p:strVal val="ppt_h"/>
                                          </p:val>
                                        </p:tav>
                                      </p:tavLst>
                                    </p:anim>
                                    <p:anim calcmode="lin" valueType="num">
                                      <p:cBhvr>
                                        <p:cTn id="278"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9" dur="1" fill="hold">
                                          <p:stCondLst>
                                            <p:cond delay="1999"/>
                                          </p:stCondLst>
                                        </p:cTn>
                                        <p:tgtEl>
                                          <p:spTgt spid="17"/>
                                        </p:tgtEl>
                                        <p:attrNameLst>
                                          <p:attrName>style.visibility</p:attrName>
                                        </p:attrNameLst>
                                      </p:cBhvr>
                                      <p:to>
                                        <p:strVal val="hidden"/>
                                      </p:to>
                                    </p:set>
                                  </p:childTnLst>
                                </p:cTn>
                              </p:par>
                              <p:par>
                                <p:cTn id="280" presetID="19" presetClass="exit" presetSubtype="10" fill="hold" grpId="3" nodeType="withEffect">
                                  <p:stCondLst>
                                    <p:cond delay="0"/>
                                  </p:stCondLst>
                                  <p:childTnLst>
                                    <p:anim calcmode="lin" valueType="num">
                                      <p:cBhvr>
                                        <p:cTn id="281" dur="2000"/>
                                        <p:tgtEl>
                                          <p:spTgt spid="19"/>
                                        </p:tgtEl>
                                        <p:attrNameLst>
                                          <p:attrName>ppt_h</p:attrName>
                                        </p:attrNameLst>
                                      </p:cBhvr>
                                      <p:tavLst>
                                        <p:tav tm="0">
                                          <p:val>
                                            <p:strVal val="ppt_h"/>
                                          </p:val>
                                        </p:tav>
                                        <p:tav tm="100000">
                                          <p:val>
                                            <p:strVal val="ppt_h"/>
                                          </p:val>
                                        </p:tav>
                                      </p:tavLst>
                                    </p:anim>
                                    <p:anim calcmode="lin" valueType="num">
                                      <p:cBhvr>
                                        <p:cTn id="282"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3" dur="1" fill="hold">
                                          <p:stCondLst>
                                            <p:cond delay="1999"/>
                                          </p:stCondLst>
                                        </p:cTn>
                                        <p:tgtEl>
                                          <p:spTgt spid="19"/>
                                        </p:tgtEl>
                                        <p:attrNameLst>
                                          <p:attrName>style.visibility</p:attrName>
                                        </p:attrNameLst>
                                      </p:cBhvr>
                                      <p:to>
                                        <p:strVal val="hidden"/>
                                      </p:to>
                                    </p:set>
                                  </p:childTnLst>
                                </p:cTn>
                              </p:par>
                              <p:par>
                                <p:cTn id="284" presetID="19" presetClass="exit" presetSubtype="10" fill="hold" grpId="3" nodeType="withEffect">
                                  <p:stCondLst>
                                    <p:cond delay="0"/>
                                  </p:stCondLst>
                                  <p:childTnLst>
                                    <p:anim calcmode="lin" valueType="num">
                                      <p:cBhvr>
                                        <p:cTn id="285" dur="2000"/>
                                        <p:tgtEl>
                                          <p:spTgt spid="21"/>
                                        </p:tgtEl>
                                        <p:attrNameLst>
                                          <p:attrName>ppt_h</p:attrName>
                                        </p:attrNameLst>
                                      </p:cBhvr>
                                      <p:tavLst>
                                        <p:tav tm="0">
                                          <p:val>
                                            <p:strVal val="ppt_h"/>
                                          </p:val>
                                        </p:tav>
                                        <p:tav tm="100000">
                                          <p:val>
                                            <p:strVal val="ppt_h"/>
                                          </p:val>
                                        </p:tav>
                                      </p:tavLst>
                                    </p:anim>
                                    <p:anim calcmode="lin" valueType="num">
                                      <p:cBhvr>
                                        <p:cTn id="286"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7" dur="1" fill="hold">
                                          <p:stCondLst>
                                            <p:cond delay="1999"/>
                                          </p:stCondLst>
                                        </p:cTn>
                                        <p:tgtEl>
                                          <p:spTgt spid="21"/>
                                        </p:tgtEl>
                                        <p:attrNameLst>
                                          <p:attrName>style.visibility</p:attrName>
                                        </p:attrNameLst>
                                      </p:cBhvr>
                                      <p:to>
                                        <p:strVal val="hidden"/>
                                      </p:to>
                                    </p:set>
                                  </p:childTnLst>
                                </p:cTn>
                              </p:par>
                              <p:par>
                                <p:cTn id="288" presetID="23" presetClass="entr" presetSubtype="28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2000" fill="hold"/>
                                        <p:tgtEl>
                                          <p:spTgt spid="2"/>
                                        </p:tgtEl>
                                        <p:attrNameLst>
                                          <p:attrName>ppt_w</p:attrName>
                                        </p:attrNameLst>
                                      </p:cBhvr>
                                      <p:tavLst>
                                        <p:tav tm="0">
                                          <p:val>
                                            <p:strVal val="4/3*#ppt_w"/>
                                          </p:val>
                                        </p:tav>
                                        <p:tav tm="100000">
                                          <p:val>
                                            <p:strVal val="#ppt_w"/>
                                          </p:val>
                                        </p:tav>
                                      </p:tavLst>
                                    </p:anim>
                                    <p:anim calcmode="lin" valueType="num">
                                      <p:cBhvr>
                                        <p:cTn id="291" dur="2000" fill="hold"/>
                                        <p:tgtEl>
                                          <p:spTgt spid="2"/>
                                        </p:tgtEl>
                                        <p:attrNameLst>
                                          <p:attrName>ppt_h</p:attrName>
                                        </p:attrNameLst>
                                      </p:cBhvr>
                                      <p:tavLst>
                                        <p:tav tm="0">
                                          <p:val>
                                            <p:strVal val="4/3*#ppt_h"/>
                                          </p:val>
                                        </p:tav>
                                        <p:tav tm="100000">
                                          <p:val>
                                            <p:strVal val="#ppt_h"/>
                                          </p:val>
                                        </p:tav>
                                      </p:tavLst>
                                    </p:anim>
                                  </p:childTnLst>
                                </p:cTn>
                              </p:par>
                              <p:par>
                                <p:cTn id="292" presetID="16" presetClass="entr" presetSubtype="42" fill="hold" nodeType="withEffect">
                                  <p:stCondLst>
                                    <p:cond delay="0"/>
                                  </p:stCondLst>
                                  <p:childTnLst>
                                    <p:set>
                                      <p:cBhvr>
                                        <p:cTn id="293" dur="1" fill="hold">
                                          <p:stCondLst>
                                            <p:cond delay="0"/>
                                          </p:stCondLst>
                                        </p:cTn>
                                        <p:tgtEl>
                                          <p:spTgt spid="2"/>
                                        </p:tgtEl>
                                        <p:attrNameLst>
                                          <p:attrName>style.visibility</p:attrName>
                                        </p:attrNameLst>
                                      </p:cBhvr>
                                      <p:to>
                                        <p:strVal val="visible"/>
                                      </p:to>
                                    </p:set>
                                    <p:animEffect transition="in" filter="barn(outHorizontal)">
                                      <p:cBhvr>
                                        <p:cTn id="2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669754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4.png"/>
          <p:cNvPicPr>
            <a:picLocks noChangeAspect="1"/>
          </p:cNvPicPr>
          <p:nvPr/>
        </p:nvPicPr>
        <p:blipFill>
          <a:blip r:embed="rId3">
            <a:lum contrast="40000"/>
          </a:blip>
          <a:srcRect l="18166" t="18683" r="16954" b="22598"/>
          <a:stretch>
            <a:fillRect/>
          </a:stretch>
        </p:blipFill>
        <p:spPr>
          <a:xfrm>
            <a:off x="2857488" y="2571750"/>
            <a:ext cx="3571900" cy="3143248"/>
          </a:xfrm>
          <a:prstGeom prst="rect">
            <a:avLst/>
          </a:prstGeom>
        </p:spPr>
      </p:pic>
      <p:pic>
        <p:nvPicPr>
          <p:cNvPr id="4" name="3 Imagen" descr="14.png"/>
          <p:cNvPicPr>
            <a:picLocks noChangeAspect="1"/>
          </p:cNvPicPr>
          <p:nvPr/>
        </p:nvPicPr>
        <p:blipFill>
          <a:blip r:embed="rId3">
            <a:lum contrast="40000"/>
          </a:blip>
          <a:stretch>
            <a:fillRect/>
          </a:stretch>
        </p:blipFill>
        <p:spPr>
          <a:xfrm rot="10800000">
            <a:off x="1857356" y="-839427"/>
            <a:ext cx="5505450" cy="5353059"/>
          </a:xfrm>
          <a:prstGeom prst="rect">
            <a:avLst/>
          </a:prstGeom>
        </p:spPr>
      </p:pic>
      <p:pic>
        <p:nvPicPr>
          <p:cNvPr id="5" name="4 Imagen" descr="14.png"/>
          <p:cNvPicPr>
            <a:picLocks noChangeAspect="1"/>
          </p:cNvPicPr>
          <p:nvPr/>
        </p:nvPicPr>
        <p:blipFill>
          <a:blip r:embed="rId3">
            <a:lum contrast="40000"/>
          </a:blip>
          <a:srcRect t="18595"/>
          <a:stretch>
            <a:fillRect/>
          </a:stretch>
        </p:blipFill>
        <p:spPr>
          <a:xfrm rot="5400000">
            <a:off x="-216725" y="573883"/>
            <a:ext cx="5505450" cy="4357684"/>
          </a:xfrm>
          <a:prstGeom prst="rect">
            <a:avLst/>
          </a:prstGeom>
        </p:spPr>
      </p:pic>
      <p:pic>
        <p:nvPicPr>
          <p:cNvPr id="6" name="5 Imagen" descr="14.png"/>
          <p:cNvPicPr>
            <a:picLocks noChangeAspect="1"/>
          </p:cNvPicPr>
          <p:nvPr/>
        </p:nvPicPr>
        <p:blipFill>
          <a:blip r:embed="rId3">
            <a:lum contrast="40000"/>
          </a:blip>
          <a:srcRect l="14359" t="18683" r="9083"/>
          <a:stretch>
            <a:fillRect/>
          </a:stretch>
        </p:blipFill>
        <p:spPr>
          <a:xfrm rot="16200000">
            <a:off x="4641042" y="502444"/>
            <a:ext cx="4214842" cy="4352926"/>
          </a:xfrm>
          <a:prstGeom prst="rect">
            <a:avLst/>
          </a:prstGeom>
        </p:spPr>
      </p:pic>
      <p:pic>
        <p:nvPicPr>
          <p:cNvPr id="7" name="6 Imagen" descr="14.png"/>
          <p:cNvPicPr>
            <a:picLocks noChangeAspect="1"/>
          </p:cNvPicPr>
          <p:nvPr/>
        </p:nvPicPr>
        <p:blipFill>
          <a:blip r:embed="rId3">
            <a:lum contrast="40000"/>
          </a:blip>
          <a:srcRect l="12976" t="15132" r="10466" b="19737"/>
          <a:stretch>
            <a:fillRect/>
          </a:stretch>
        </p:blipFill>
        <p:spPr>
          <a:xfrm>
            <a:off x="2500298" y="2500312"/>
            <a:ext cx="4214842" cy="3536157"/>
          </a:xfrm>
          <a:prstGeom prst="rect">
            <a:avLst/>
          </a:prstGeom>
        </p:spPr>
      </p:pic>
      <p:pic>
        <p:nvPicPr>
          <p:cNvPr id="8" name="7 Imagen" descr="14.png"/>
          <p:cNvPicPr>
            <a:picLocks noChangeAspect="1"/>
          </p:cNvPicPr>
          <p:nvPr/>
        </p:nvPicPr>
        <p:blipFill>
          <a:blip r:embed="rId3">
            <a:lum contrast="40000"/>
          </a:blip>
          <a:srcRect l="11764" t="22597" r="12976" b="22882"/>
          <a:stretch>
            <a:fillRect/>
          </a:stretch>
        </p:blipFill>
        <p:spPr>
          <a:xfrm rot="10800000">
            <a:off x="2571736" y="-142894"/>
            <a:ext cx="4143404" cy="2643230"/>
          </a:xfrm>
          <a:prstGeom prst="rect">
            <a:avLst/>
          </a:prstGeom>
        </p:spPr>
      </p:pic>
      <p:sp>
        <p:nvSpPr>
          <p:cNvPr id="9" name="8 CuadroTexto"/>
          <p:cNvSpPr txBox="1"/>
          <p:nvPr/>
        </p:nvSpPr>
        <p:spPr>
          <a:xfrm>
            <a:off x="3428992" y="1143008"/>
            <a:ext cx="300082" cy="1477328"/>
          </a:xfrm>
          <a:prstGeom prst="rect">
            <a:avLst/>
          </a:prstGeom>
          <a:noFill/>
        </p:spPr>
        <p:txBody>
          <a:bodyPr wrap="none" rtlCol="0">
            <a:spAutoFit/>
            <a:scene3d>
              <a:camera prst="orthographicFront"/>
              <a:lightRig rig="threePt" dir="t"/>
            </a:scene3d>
            <a:sp3d extrusionH="57150">
              <a:bevelT w="127000" h="69850" prst="softRound"/>
            </a:sp3d>
          </a:bodyPr>
          <a:lstStyle/>
          <a:p>
            <a:r>
              <a:rPr lang="es-ES_tradnl" b="1" dirty="0" smtClean="0">
                <a:ln>
                  <a:solidFill>
                    <a:schemeClr val="bg1"/>
                  </a:solidFill>
                </a:ln>
                <a:solidFill>
                  <a:srgbClr val="32AC9D"/>
                </a:solidFill>
                <a:effectLst>
                  <a:outerShdw blurRad="38100" dist="38100" dir="2700000" algn="tl">
                    <a:srgbClr val="000000">
                      <a:alpha val="43137"/>
                    </a:srgbClr>
                  </a:outerShdw>
                </a:effectLst>
                <a:latin typeface="JungleLeaves" pitchFamily="2" charset="0"/>
              </a:rPr>
              <a:t> </a:t>
            </a:r>
            <a:endParaRPr lang="es-ES" sz="7200" dirty="0" smtClean="0">
              <a:ln w="900" cmpd="sng">
                <a:solidFill>
                  <a:schemeClr val="tx1">
                    <a:alpha val="55000"/>
                  </a:schemeClr>
                </a:solidFill>
                <a:prstDash val="solid"/>
              </a:ln>
              <a:gradFill>
                <a:gsLst>
                  <a:gs pos="0">
                    <a:srgbClr val="03D4A8"/>
                  </a:gs>
                  <a:gs pos="25000">
                    <a:srgbClr val="21D6E0"/>
                  </a:gs>
                  <a:gs pos="75000">
                    <a:srgbClr val="0087E6"/>
                  </a:gs>
                  <a:gs pos="100000">
                    <a:srgbClr val="005CBF"/>
                  </a:gs>
                </a:gsLst>
                <a:lin ang="13500000" scaled="0"/>
              </a:gradFill>
              <a:latin typeface="JungleLeaves" pitchFamily="2" charset="0"/>
            </a:endParaRPr>
          </a:p>
          <a:p>
            <a:endParaRPr lang="es-ES" sz="7200" dirty="0">
              <a:ln>
                <a:solidFill>
                  <a:schemeClr val="bg1"/>
                </a:soli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13500000" scaled="1"/>
              </a:gradFill>
            </a:endParaRPr>
          </a:p>
        </p:txBody>
      </p:sp>
      <p:sp>
        <p:nvSpPr>
          <p:cNvPr id="10" name="9 CuadroTexto"/>
          <p:cNvSpPr txBox="1"/>
          <p:nvPr/>
        </p:nvSpPr>
        <p:spPr>
          <a:xfrm>
            <a:off x="3500430" y="1214446"/>
            <a:ext cx="184731" cy="923330"/>
          </a:xfrm>
          <a:prstGeom prst="rect">
            <a:avLst/>
          </a:prstGeom>
          <a:noFill/>
        </p:spPr>
        <p:txBody>
          <a:bodyPr wrap="none" rtlCol="0">
            <a:spAutoFit/>
            <a:scene3d>
              <a:camera prst="orthographicFront"/>
              <a:lightRig rig="threePt" dir="t"/>
            </a:scene3d>
            <a:sp3d extrusionH="57150">
              <a:bevelT w="127000" h="63500" prst="softRound"/>
            </a:sp3d>
          </a:bodyPr>
          <a:lstStyle/>
          <a:p>
            <a:endParaRPr lang="es-ES" sz="5400" dirty="0"/>
          </a:p>
        </p:txBody>
      </p:sp>
      <p:sp>
        <p:nvSpPr>
          <p:cNvPr id="11" name="10 CuadroTexto"/>
          <p:cNvSpPr txBox="1"/>
          <p:nvPr/>
        </p:nvSpPr>
        <p:spPr>
          <a:xfrm>
            <a:off x="3214678" y="1214446"/>
            <a:ext cx="184731" cy="923330"/>
          </a:xfrm>
          <a:prstGeom prst="rect">
            <a:avLst/>
          </a:prstGeom>
          <a:noFill/>
        </p:spPr>
        <p:txBody>
          <a:bodyPr wrap="none" rtlCol="0">
            <a:spAutoFit/>
            <a:scene3d>
              <a:camera prst="orthographicFront"/>
              <a:lightRig rig="threePt" dir="t"/>
            </a:scene3d>
            <a:sp3d extrusionH="57150">
              <a:bevelT w="127000" h="63500" prst="softRound"/>
            </a:sp3d>
          </a:bodyPr>
          <a:lstStyle/>
          <a:p>
            <a:endParaRPr lang="es-ES" sz="54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JungleLeaves" pitchFamily="2" charset="0"/>
            </a:endParaRPr>
          </a:p>
        </p:txBody>
      </p:sp>
      <p:sp>
        <p:nvSpPr>
          <p:cNvPr id="12" name="11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1"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2000" fill="hold"/>
                                        <p:tgtEl>
                                          <p:spTgt spid="4"/>
                                        </p:tgtEl>
                                        <p:attrNameLst>
                                          <p:attrName>ppt_x</p:attrName>
                                        </p:attrNameLst>
                                      </p:cBhvr>
                                      <p:tavLst>
                                        <p:tav tm="0">
                                          <p:val>
                                            <p:strVal val="#ppt_x"/>
                                          </p:val>
                                        </p:tav>
                                        <p:tav tm="100000">
                                          <p:val>
                                            <p:strVal val="#ppt_x"/>
                                          </p:val>
                                        </p:tav>
                                      </p:tavLst>
                                    </p:anim>
                                    <p:anim calcmode="lin" valueType="num">
                                      <p:cBhvr additive="base">
                                        <p:cTn id="22" dur="20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xit" presetSubtype="2" fill="hold" nodeType="afterEffect">
                                  <p:stCondLst>
                                    <p:cond delay="0"/>
                                  </p:stCondLst>
                                  <p:childTnLst>
                                    <p:anim calcmode="lin" valueType="num">
                                      <p:cBhvr additive="base">
                                        <p:cTn id="33" dur="2000"/>
                                        <p:tgtEl>
                                          <p:spTgt spid="5"/>
                                        </p:tgtEl>
                                        <p:attrNameLst>
                                          <p:attrName>ppt_x</p:attrName>
                                        </p:attrNameLst>
                                      </p:cBhvr>
                                      <p:tavLst>
                                        <p:tav tm="0">
                                          <p:val>
                                            <p:strVal val="ppt_x"/>
                                          </p:val>
                                        </p:tav>
                                        <p:tav tm="100000">
                                          <p:val>
                                            <p:strVal val="1+ppt_w/2"/>
                                          </p:val>
                                        </p:tav>
                                      </p:tavLst>
                                    </p:anim>
                                    <p:anim calcmode="lin" valueType="num">
                                      <p:cBhvr additive="base">
                                        <p:cTn id="34" dur="2000"/>
                                        <p:tgtEl>
                                          <p:spTgt spid="5"/>
                                        </p:tgtEl>
                                        <p:attrNameLst>
                                          <p:attrName>ppt_y</p:attrName>
                                        </p:attrNameLst>
                                      </p:cBhvr>
                                      <p:tavLst>
                                        <p:tav tm="0">
                                          <p:val>
                                            <p:strVal val="ppt_y"/>
                                          </p:val>
                                        </p:tav>
                                        <p:tav tm="100000">
                                          <p:val>
                                            <p:strVal val="ppt_y"/>
                                          </p:val>
                                        </p:tav>
                                      </p:tavLst>
                                    </p:anim>
                                    <p:set>
                                      <p:cBhvr>
                                        <p:cTn id="35" dur="1" fill="hold">
                                          <p:stCondLst>
                                            <p:cond delay="1999"/>
                                          </p:stCondLst>
                                        </p:cTn>
                                        <p:tgtEl>
                                          <p:spTgt spid="5"/>
                                        </p:tgtEl>
                                        <p:attrNameLst>
                                          <p:attrName>style.visibility</p:attrName>
                                        </p:attrNameLst>
                                      </p:cBhvr>
                                      <p:to>
                                        <p:strVal val="hidden"/>
                                      </p:to>
                                    </p:set>
                                  </p:childTnLst>
                                </p:cTn>
                              </p:par>
                              <p:par>
                                <p:cTn id="36" presetID="19" presetClass="exit" presetSubtype="5" fill="hold" nodeType="withEffect">
                                  <p:stCondLst>
                                    <p:cond delay="0"/>
                                  </p:stCondLst>
                                  <p:childTnLst>
                                    <p:anim calcmode="lin" valueType="num">
                                      <p:cBhvr>
                                        <p:cTn id="37" dur="2000"/>
                                        <p:tgtEl>
                                          <p:spTgt spid="5"/>
                                        </p:tgtEl>
                                        <p:attrNameLst>
                                          <p:attrName>ppt_w</p:attrName>
                                        </p:attrNameLst>
                                      </p:cBhvr>
                                      <p:tavLst>
                                        <p:tav tm="0">
                                          <p:val>
                                            <p:strVal val="ppt_w"/>
                                          </p:val>
                                        </p:tav>
                                        <p:tav tm="100000">
                                          <p:val>
                                            <p:strVal val="ppt_w"/>
                                          </p:val>
                                        </p:tav>
                                      </p:tavLst>
                                    </p:anim>
                                    <p:anim calcmode="lin" valueType="num">
                                      <p:cBhvr>
                                        <p:cTn id="3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 dur="1" fill="hold">
                                          <p:stCondLst>
                                            <p:cond delay="1999"/>
                                          </p:stCondLst>
                                        </p:cTn>
                                        <p:tgtEl>
                                          <p:spTgt spid="5"/>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2000"/>
                                        <p:tgtEl>
                                          <p:spTgt spid="6"/>
                                        </p:tgtEl>
                                        <p:attrNameLst>
                                          <p:attrName>ppt_x</p:attrName>
                                        </p:attrNameLst>
                                      </p:cBhvr>
                                      <p:tavLst>
                                        <p:tav tm="0">
                                          <p:val>
                                            <p:strVal val="ppt_x"/>
                                          </p:val>
                                        </p:tav>
                                        <p:tav tm="100000">
                                          <p:val>
                                            <p:strVal val="0-ppt_w/2"/>
                                          </p:val>
                                        </p:tav>
                                      </p:tavLst>
                                    </p:anim>
                                    <p:anim calcmode="lin" valueType="num">
                                      <p:cBhvr additive="base">
                                        <p:cTn id="42" dur="2000"/>
                                        <p:tgtEl>
                                          <p:spTgt spid="6"/>
                                        </p:tgtEl>
                                        <p:attrNameLst>
                                          <p:attrName>ppt_y</p:attrName>
                                        </p:attrNameLst>
                                      </p:cBhvr>
                                      <p:tavLst>
                                        <p:tav tm="0">
                                          <p:val>
                                            <p:strVal val="ppt_y"/>
                                          </p:val>
                                        </p:tav>
                                        <p:tav tm="100000">
                                          <p:val>
                                            <p:strVal val="ppt_y"/>
                                          </p:val>
                                        </p:tav>
                                      </p:tavLst>
                                    </p:anim>
                                    <p:set>
                                      <p:cBhvr>
                                        <p:cTn id="43" dur="1" fill="hold">
                                          <p:stCondLst>
                                            <p:cond delay="1999"/>
                                          </p:stCondLst>
                                        </p:cTn>
                                        <p:tgtEl>
                                          <p:spTgt spid="6"/>
                                        </p:tgtEl>
                                        <p:attrNameLst>
                                          <p:attrName>style.visibility</p:attrName>
                                        </p:attrNameLst>
                                      </p:cBhvr>
                                      <p:to>
                                        <p:strVal val="hidden"/>
                                      </p:to>
                                    </p:set>
                                  </p:childTnLst>
                                </p:cTn>
                              </p:par>
                              <p:par>
                                <p:cTn id="44" presetID="19" presetClass="exit" presetSubtype="5" fill="hold" nodeType="withEffect">
                                  <p:stCondLst>
                                    <p:cond delay="0"/>
                                  </p:stCondLst>
                                  <p:childTnLst>
                                    <p:anim calcmode="lin" valueType="num">
                                      <p:cBhvr>
                                        <p:cTn id="45" dur="2000"/>
                                        <p:tgtEl>
                                          <p:spTgt spid="6"/>
                                        </p:tgtEl>
                                        <p:attrNameLst>
                                          <p:attrName>ppt_w</p:attrName>
                                        </p:attrNameLst>
                                      </p:cBhvr>
                                      <p:tavLst>
                                        <p:tav tm="0">
                                          <p:val>
                                            <p:strVal val="ppt_w"/>
                                          </p:val>
                                        </p:tav>
                                        <p:tav tm="100000">
                                          <p:val>
                                            <p:strVal val="ppt_w"/>
                                          </p:val>
                                        </p:tav>
                                      </p:tavLst>
                                    </p:anim>
                                    <p:anim calcmode="lin" valueType="num">
                                      <p:cBhvr>
                                        <p:cTn id="46"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7" dur="1" fill="hold">
                                          <p:stCondLst>
                                            <p:cond delay="1999"/>
                                          </p:stCondLst>
                                        </p:cTn>
                                        <p:tgtEl>
                                          <p:spTgt spid="6"/>
                                        </p:tgtEl>
                                        <p:attrNameLst>
                                          <p:attrName>style.visibility</p:attrName>
                                        </p:attrNameLst>
                                      </p:cBhvr>
                                      <p:to>
                                        <p:strVal val="hidden"/>
                                      </p:to>
                                    </p:set>
                                  </p:childTnLst>
                                </p:cTn>
                              </p:par>
                              <p:par>
                                <p:cTn id="48" presetID="2" presetClass="exit" presetSubtype="4" fill="hold" nodeType="withEffect">
                                  <p:stCondLst>
                                    <p:cond delay="0"/>
                                  </p:stCondLst>
                                  <p:childTnLst>
                                    <p:anim calcmode="lin" valueType="num">
                                      <p:cBhvr additive="base">
                                        <p:cTn id="49" dur="2000"/>
                                        <p:tgtEl>
                                          <p:spTgt spid="4"/>
                                        </p:tgtEl>
                                        <p:attrNameLst>
                                          <p:attrName>ppt_x</p:attrName>
                                        </p:attrNameLst>
                                      </p:cBhvr>
                                      <p:tavLst>
                                        <p:tav tm="0">
                                          <p:val>
                                            <p:strVal val="ppt_x"/>
                                          </p:val>
                                        </p:tav>
                                        <p:tav tm="100000">
                                          <p:val>
                                            <p:strVal val="ppt_x"/>
                                          </p:val>
                                        </p:tav>
                                      </p:tavLst>
                                    </p:anim>
                                    <p:anim calcmode="lin" valueType="num">
                                      <p:cBhvr additive="base">
                                        <p:cTn id="50" dur="2000"/>
                                        <p:tgtEl>
                                          <p:spTgt spid="4"/>
                                        </p:tgtEl>
                                        <p:attrNameLst>
                                          <p:attrName>ppt_y</p:attrName>
                                        </p:attrNameLst>
                                      </p:cBhvr>
                                      <p:tavLst>
                                        <p:tav tm="0">
                                          <p:val>
                                            <p:strVal val="ppt_y"/>
                                          </p:val>
                                        </p:tav>
                                        <p:tav tm="100000">
                                          <p:val>
                                            <p:strVal val="1+ppt_h/2"/>
                                          </p:val>
                                        </p:tav>
                                      </p:tavLst>
                                    </p:anim>
                                    <p:set>
                                      <p:cBhvr>
                                        <p:cTn id="51" dur="1" fill="hold">
                                          <p:stCondLst>
                                            <p:cond delay="1999"/>
                                          </p:stCondLst>
                                        </p:cTn>
                                        <p:tgtEl>
                                          <p:spTgt spid="4"/>
                                        </p:tgtEl>
                                        <p:attrNameLst>
                                          <p:attrName>style.visibility</p:attrName>
                                        </p:attrNameLst>
                                      </p:cBhvr>
                                      <p:to>
                                        <p:strVal val="hidden"/>
                                      </p:to>
                                    </p:set>
                                  </p:childTnLst>
                                </p:cTn>
                              </p:par>
                              <p:par>
                                <p:cTn id="52" presetID="2" presetClass="exit" presetSubtype="4" fill="hold"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ppt_x"/>
                                          </p:val>
                                        </p:tav>
                                      </p:tavLst>
                                    </p:anim>
                                    <p:anim calcmode="lin" valueType="num">
                                      <p:cBhvr additive="base">
                                        <p:cTn id="54" dur="2000"/>
                                        <p:tgtEl>
                                          <p:spTgt spid="8"/>
                                        </p:tgtEl>
                                        <p:attrNameLst>
                                          <p:attrName>ppt_y</p:attrName>
                                        </p:attrNameLst>
                                      </p:cBhvr>
                                      <p:tavLst>
                                        <p:tav tm="0">
                                          <p:val>
                                            <p:strVal val="ppt_y"/>
                                          </p:val>
                                        </p:tav>
                                        <p:tav tm="100000">
                                          <p:val>
                                            <p:strVal val="1+ppt_h/2"/>
                                          </p:val>
                                        </p:tav>
                                      </p:tavLst>
                                    </p:anim>
                                    <p:set>
                                      <p:cBhvr>
                                        <p:cTn id="55" dur="1" fill="hold">
                                          <p:stCondLst>
                                            <p:cond delay="1999"/>
                                          </p:stCondLst>
                                        </p:cTn>
                                        <p:tgtEl>
                                          <p:spTgt spid="8"/>
                                        </p:tgtEl>
                                        <p:attrNameLst>
                                          <p:attrName>style.visibility</p:attrName>
                                        </p:attrNameLst>
                                      </p:cBhvr>
                                      <p:to>
                                        <p:strVal val="hidden"/>
                                      </p:to>
                                    </p:set>
                                  </p:childTnLst>
                                </p:cTn>
                              </p:par>
                              <p:par>
                                <p:cTn id="56" presetID="19" presetClass="exit" presetSubtype="10" fill="hold" nodeType="withEffect">
                                  <p:stCondLst>
                                    <p:cond delay="0"/>
                                  </p:stCondLst>
                                  <p:childTnLst>
                                    <p:anim calcmode="lin" valueType="num">
                                      <p:cBhvr>
                                        <p:cTn id="57" dur="2000"/>
                                        <p:tgtEl>
                                          <p:spTgt spid="4"/>
                                        </p:tgtEl>
                                        <p:attrNameLst>
                                          <p:attrName>ppt_h</p:attrName>
                                        </p:attrNameLst>
                                      </p:cBhvr>
                                      <p:tavLst>
                                        <p:tav tm="0">
                                          <p:val>
                                            <p:strVal val="ppt_h"/>
                                          </p:val>
                                        </p:tav>
                                        <p:tav tm="100000">
                                          <p:val>
                                            <p:strVal val="ppt_h"/>
                                          </p:val>
                                        </p:tav>
                                      </p:tavLst>
                                    </p:anim>
                                    <p:anim calcmode="lin" valueType="num">
                                      <p:cBhvr>
                                        <p:cTn id="58"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 dur="1" fill="hold">
                                          <p:stCondLst>
                                            <p:cond delay="1999"/>
                                          </p:stCondLst>
                                        </p:cTn>
                                        <p:tgtEl>
                                          <p:spTgt spid="4"/>
                                        </p:tgtEl>
                                        <p:attrNameLst>
                                          <p:attrName>style.visibility</p:attrName>
                                        </p:attrNameLst>
                                      </p:cBhvr>
                                      <p:to>
                                        <p:strVal val="hidden"/>
                                      </p:to>
                                    </p:set>
                                  </p:childTnLst>
                                </p:cTn>
                              </p:par>
                              <p:par>
                                <p:cTn id="60" presetID="19" presetClass="exit" presetSubtype="10" fill="hold" nodeType="withEffect">
                                  <p:stCondLst>
                                    <p:cond delay="0"/>
                                  </p:stCondLst>
                                  <p:childTnLst>
                                    <p:anim calcmode="lin" valueType="num">
                                      <p:cBhvr>
                                        <p:cTn id="61" dur="2000"/>
                                        <p:tgtEl>
                                          <p:spTgt spid="8"/>
                                        </p:tgtEl>
                                        <p:attrNameLst>
                                          <p:attrName>ppt_h</p:attrName>
                                        </p:attrNameLst>
                                      </p:cBhvr>
                                      <p:tavLst>
                                        <p:tav tm="0">
                                          <p:val>
                                            <p:strVal val="ppt_h"/>
                                          </p:val>
                                        </p:tav>
                                        <p:tav tm="100000">
                                          <p:val>
                                            <p:strVal val="ppt_h"/>
                                          </p:val>
                                        </p:tav>
                                      </p:tavLst>
                                    </p:anim>
                                    <p:anim calcmode="lin" valueType="num">
                                      <p:cBhvr>
                                        <p:cTn id="6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 dur="1" fill="hold">
                                          <p:stCondLst>
                                            <p:cond delay="1999"/>
                                          </p:stCondLst>
                                        </p:cTn>
                                        <p:tgtEl>
                                          <p:spTgt spid="8"/>
                                        </p:tgtEl>
                                        <p:attrNameLst>
                                          <p:attrName>style.visibility</p:attrName>
                                        </p:attrNameLst>
                                      </p:cBhvr>
                                      <p:to>
                                        <p:strVal val="hidden"/>
                                      </p:to>
                                    </p:set>
                                  </p:childTnLst>
                                </p:cTn>
                              </p:par>
                              <p:par>
                                <p:cTn id="64" presetID="2" presetClass="exit" presetSubtype="1" fill="hold" nodeType="withEffect">
                                  <p:stCondLst>
                                    <p:cond delay="0"/>
                                  </p:stCondLst>
                                  <p:childTnLst>
                                    <p:anim calcmode="lin" valueType="num">
                                      <p:cBhvr additive="base">
                                        <p:cTn id="65" dur="2000"/>
                                        <p:tgtEl>
                                          <p:spTgt spid="3"/>
                                        </p:tgtEl>
                                        <p:attrNameLst>
                                          <p:attrName>ppt_x</p:attrName>
                                        </p:attrNameLst>
                                      </p:cBhvr>
                                      <p:tavLst>
                                        <p:tav tm="0">
                                          <p:val>
                                            <p:strVal val="ppt_x"/>
                                          </p:val>
                                        </p:tav>
                                        <p:tav tm="100000">
                                          <p:val>
                                            <p:strVal val="ppt_x"/>
                                          </p:val>
                                        </p:tav>
                                      </p:tavLst>
                                    </p:anim>
                                    <p:anim calcmode="lin" valueType="num">
                                      <p:cBhvr additive="base">
                                        <p:cTn id="66" dur="2000"/>
                                        <p:tgtEl>
                                          <p:spTgt spid="3"/>
                                        </p:tgtEl>
                                        <p:attrNameLst>
                                          <p:attrName>ppt_y</p:attrName>
                                        </p:attrNameLst>
                                      </p:cBhvr>
                                      <p:tavLst>
                                        <p:tav tm="0">
                                          <p:val>
                                            <p:strVal val="ppt_y"/>
                                          </p:val>
                                        </p:tav>
                                        <p:tav tm="100000">
                                          <p:val>
                                            <p:strVal val="0-ppt_h/2"/>
                                          </p:val>
                                        </p:tav>
                                      </p:tavLst>
                                    </p:anim>
                                    <p:set>
                                      <p:cBhvr>
                                        <p:cTn id="67" dur="1" fill="hold">
                                          <p:stCondLst>
                                            <p:cond delay="1999"/>
                                          </p:stCondLst>
                                        </p:cTn>
                                        <p:tgtEl>
                                          <p:spTgt spid="3"/>
                                        </p:tgtEl>
                                        <p:attrNameLst>
                                          <p:attrName>style.visibility</p:attrName>
                                        </p:attrNameLst>
                                      </p:cBhvr>
                                      <p:to>
                                        <p:strVal val="hidden"/>
                                      </p:to>
                                    </p:set>
                                  </p:childTnLst>
                                </p:cTn>
                              </p:par>
                              <p:par>
                                <p:cTn id="68" presetID="2" presetClass="exit" presetSubtype="1" fill="hold"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ppt_x"/>
                                          </p:val>
                                        </p:tav>
                                      </p:tavLst>
                                    </p:anim>
                                    <p:anim calcmode="lin" valueType="num">
                                      <p:cBhvr additive="base">
                                        <p:cTn id="70" dur="2000"/>
                                        <p:tgtEl>
                                          <p:spTgt spid="7"/>
                                        </p:tgtEl>
                                        <p:attrNameLst>
                                          <p:attrName>ppt_y</p:attrName>
                                        </p:attrNameLst>
                                      </p:cBhvr>
                                      <p:tavLst>
                                        <p:tav tm="0">
                                          <p:val>
                                            <p:strVal val="ppt_y"/>
                                          </p:val>
                                        </p:tav>
                                        <p:tav tm="100000">
                                          <p:val>
                                            <p:strVal val="0-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19" presetClass="exit" presetSubtype="10" fill="hold" nodeType="withEffect">
                                  <p:stCondLst>
                                    <p:cond delay="0"/>
                                  </p:stCondLst>
                                  <p:childTnLst>
                                    <p:anim calcmode="lin" valueType="num">
                                      <p:cBhvr>
                                        <p:cTn id="73" dur="2000"/>
                                        <p:tgtEl>
                                          <p:spTgt spid="3"/>
                                        </p:tgtEl>
                                        <p:attrNameLst>
                                          <p:attrName>ppt_h</p:attrName>
                                        </p:attrNameLst>
                                      </p:cBhvr>
                                      <p:tavLst>
                                        <p:tav tm="0">
                                          <p:val>
                                            <p:strVal val="ppt_h"/>
                                          </p:val>
                                        </p:tav>
                                        <p:tav tm="100000">
                                          <p:val>
                                            <p:strVal val="ppt_h"/>
                                          </p:val>
                                        </p:tav>
                                      </p:tavLst>
                                    </p:anim>
                                    <p:anim calcmode="lin" valueType="num">
                                      <p:cBhvr>
                                        <p:cTn id="74"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5" dur="1" fill="hold">
                                          <p:stCondLst>
                                            <p:cond delay="1999"/>
                                          </p:stCondLst>
                                        </p:cTn>
                                        <p:tgtEl>
                                          <p:spTgt spid="3"/>
                                        </p:tgtEl>
                                        <p:attrNameLst>
                                          <p:attrName>style.visibility</p:attrName>
                                        </p:attrNameLst>
                                      </p:cBhvr>
                                      <p:to>
                                        <p:strVal val="hidden"/>
                                      </p:to>
                                    </p:set>
                                  </p:childTnLst>
                                </p:cTn>
                              </p:par>
                              <p:par>
                                <p:cTn id="76" presetID="19" presetClass="exit" presetSubtype="10" fill="hold" nodeType="withEffect">
                                  <p:stCondLst>
                                    <p:cond delay="0"/>
                                  </p:stCondLst>
                                  <p:childTnLst>
                                    <p:anim calcmode="lin" valueType="num">
                                      <p:cBhvr>
                                        <p:cTn id="77" dur="2000"/>
                                        <p:tgtEl>
                                          <p:spTgt spid="7"/>
                                        </p:tgtEl>
                                        <p:attrNameLst>
                                          <p:attrName>ppt_h</p:attrName>
                                        </p:attrNameLst>
                                      </p:cBhvr>
                                      <p:tavLst>
                                        <p:tav tm="0">
                                          <p:val>
                                            <p:strVal val="ppt_h"/>
                                          </p:val>
                                        </p:tav>
                                        <p:tav tm="100000">
                                          <p:val>
                                            <p:strVal val="ppt_h"/>
                                          </p:val>
                                        </p:tav>
                                      </p:tavLst>
                                    </p:anim>
                                    <p:anim calcmode="lin" valueType="num">
                                      <p:cBhvr>
                                        <p:cTn id="7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9" dur="1" fill="hold">
                                          <p:stCondLst>
                                            <p:cond delay="1999"/>
                                          </p:stCondLst>
                                        </p:cTn>
                                        <p:tgtEl>
                                          <p:spTgt spid="7"/>
                                        </p:tgtEl>
                                        <p:attrNameLst>
                                          <p:attrName>style.visibility</p:attrName>
                                        </p:attrNameLst>
                                      </p:cBhvr>
                                      <p:to>
                                        <p:strVal val="hidden"/>
                                      </p:to>
                                    </p:set>
                                  </p:childTnLst>
                                </p:cTn>
                              </p:par>
                              <p:par>
                                <p:cTn id="80" presetID="10" presetClass="entr" presetSubtype="0"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Effect transition="in" filter="fade">
                                      <p:cBhvr>
                                        <p:cTn id="82" dur="2000"/>
                                        <p:tgtEl>
                                          <p:spTgt spid="9"/>
                                        </p:tgtEl>
                                      </p:cBhvr>
                                    </p:animEffect>
                                  </p:childTnLst>
                                </p:cTn>
                              </p:par>
                              <p:par>
                                <p:cTn id="83" presetID="23" presetClass="entr" presetSubtype="272" fill="hold" nodeType="withEffect">
                                  <p:stCondLst>
                                    <p:cond delay="0"/>
                                  </p:stCondLst>
                                  <p:childTnLst>
                                    <p:set>
                                      <p:cBhvr>
                                        <p:cTn id="84" dur="1" fill="hold">
                                          <p:stCondLst>
                                            <p:cond delay="0"/>
                                          </p:stCondLst>
                                        </p:cTn>
                                        <p:tgtEl>
                                          <p:spTgt spid="2"/>
                                        </p:tgtEl>
                                        <p:attrNameLst>
                                          <p:attrName>style.visibility</p:attrName>
                                        </p:attrNameLst>
                                      </p:cBhvr>
                                      <p:to>
                                        <p:strVal val="visible"/>
                                      </p:to>
                                    </p:set>
                                    <p:anim calcmode="lin" valueType="num">
                                      <p:cBhvr>
                                        <p:cTn id="85" dur="2000" fill="hold"/>
                                        <p:tgtEl>
                                          <p:spTgt spid="2"/>
                                        </p:tgtEl>
                                        <p:attrNameLst>
                                          <p:attrName>ppt_w</p:attrName>
                                        </p:attrNameLst>
                                      </p:cBhvr>
                                      <p:tavLst>
                                        <p:tav tm="0">
                                          <p:val>
                                            <p:strVal val="2/3*#ppt_w"/>
                                          </p:val>
                                        </p:tav>
                                        <p:tav tm="100000">
                                          <p:val>
                                            <p:strVal val="#ppt_w"/>
                                          </p:val>
                                        </p:tav>
                                      </p:tavLst>
                                    </p:anim>
                                    <p:anim calcmode="lin" valueType="num">
                                      <p:cBhvr>
                                        <p:cTn id="86" dur="2000" fill="hold"/>
                                        <p:tgtEl>
                                          <p:spTgt spid="2"/>
                                        </p:tgtEl>
                                        <p:attrNameLst>
                                          <p:attrName>ppt_h</p:attrName>
                                        </p:attrNameLst>
                                      </p:cBhvr>
                                      <p:tavLst>
                                        <p:tav tm="0">
                                          <p:val>
                                            <p:strVal val="2/3*#ppt_h"/>
                                          </p:val>
                                        </p:tav>
                                        <p:tav tm="100000">
                                          <p:val>
                                            <p:strVal val="#ppt_h"/>
                                          </p:val>
                                        </p:tav>
                                      </p:tavLst>
                                    </p:anim>
                                  </p:childTnLst>
                                </p:cTn>
                              </p:par>
                              <p:par>
                                <p:cTn id="87" presetID="4" presetClass="entr" presetSubtype="32" fill="hold" nodeType="withEffect">
                                  <p:stCondLst>
                                    <p:cond delay="0"/>
                                  </p:stCondLst>
                                  <p:childTnLst>
                                    <p:set>
                                      <p:cBhvr>
                                        <p:cTn id="88" dur="1" fill="hold">
                                          <p:stCondLst>
                                            <p:cond delay="0"/>
                                          </p:stCondLst>
                                        </p:cTn>
                                        <p:tgtEl>
                                          <p:spTgt spid="2"/>
                                        </p:tgtEl>
                                        <p:attrNameLst>
                                          <p:attrName>style.visibility</p:attrName>
                                        </p:attrNameLst>
                                      </p:cBhvr>
                                      <p:to>
                                        <p:strVal val="visible"/>
                                      </p:to>
                                    </p:set>
                                    <p:animEffect transition="in" filter="box(out)">
                                      <p:cBhvr>
                                        <p:cTn id="8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424660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a:off x="1500166" y="-214308"/>
            <a:ext cx="3071802" cy="2786082"/>
          </a:xfrm>
          <a:prstGeom prst="chevron">
            <a:avLst>
              <a:gd name="adj" fmla="val 99265"/>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0800000">
            <a:off x="4643438" y="-214308"/>
            <a:ext cx="3071802" cy="2786082"/>
          </a:xfrm>
          <a:prstGeom prst="chevron">
            <a:avLst>
              <a:gd name="adj" fmla="val 101598"/>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1500166" y="785800"/>
            <a:ext cx="3071802" cy="2786082"/>
          </a:xfrm>
          <a:prstGeom prst="chevron">
            <a:avLst>
              <a:gd name="adj" fmla="val 100386"/>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643438" y="785800"/>
            <a:ext cx="3071802" cy="2786082"/>
          </a:xfrm>
          <a:prstGeom prst="chevron">
            <a:avLst>
              <a:gd name="adj" fmla="val 100760"/>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1500166" y="1857370"/>
            <a:ext cx="3071802" cy="2786082"/>
          </a:xfrm>
          <a:prstGeom prst="chevron">
            <a:avLst>
              <a:gd name="adj" fmla="val 100269"/>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43438" y="1857370"/>
            <a:ext cx="3071802" cy="2786082"/>
          </a:xfrm>
          <a:prstGeom prst="chevron">
            <a:avLst>
              <a:gd name="adj" fmla="val 101480"/>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428728" y="2714626"/>
            <a:ext cx="3071802" cy="2786082"/>
          </a:xfrm>
          <a:prstGeom prst="chevron">
            <a:avLst>
              <a:gd name="adj" fmla="val 99033"/>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4572000" y="2714626"/>
            <a:ext cx="3071802" cy="2786082"/>
          </a:xfrm>
          <a:prstGeom prst="chevron">
            <a:avLst>
              <a:gd name="adj" fmla="val 100013"/>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0-#ppt_w/2"/>
                                          </p:val>
                                        </p:tav>
                                        <p:tav tm="100000">
                                          <p:val>
                                            <p:strVal val="#ppt_x"/>
                                          </p:val>
                                        </p:tav>
                                      </p:tavLst>
                                    </p:anim>
                                    <p:anim calcmode="lin" valueType="num">
                                      <p:cBhvr additive="base">
                                        <p:cTn id="26" dur="2000" fill="hold"/>
                                        <p:tgtEl>
                                          <p:spTgt spid="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3" presetClass="entr" presetSubtype="5"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blinds(vertical)">
                                      <p:cBhvr>
                                        <p:cTn id="41" dur="2000"/>
                                        <p:tgtEl>
                                          <p:spTgt spid="3"/>
                                        </p:tgtEl>
                                      </p:cBhvr>
                                    </p:animEffect>
                                  </p:childTnLst>
                                </p:cTn>
                              </p:par>
                              <p:par>
                                <p:cTn id="42" presetID="3" presetClass="entr" presetSubtype="5" fill="hold" grpId="1"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linds(vertical)">
                                      <p:cBhvr>
                                        <p:cTn id="44" dur="2000"/>
                                        <p:tgtEl>
                                          <p:spTgt spid="4"/>
                                        </p:tgtEl>
                                      </p:cBhvr>
                                    </p:animEffect>
                                  </p:childTnLst>
                                </p:cTn>
                              </p:par>
                              <p:par>
                                <p:cTn id="45" presetID="3" presetClass="entr" presetSubtype="5"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linds(vertical)">
                                      <p:cBhvr>
                                        <p:cTn id="47" dur="2000"/>
                                        <p:tgtEl>
                                          <p:spTgt spid="5"/>
                                        </p:tgtEl>
                                      </p:cBhvr>
                                    </p:animEffect>
                                  </p:childTnLst>
                                </p:cTn>
                              </p:par>
                              <p:par>
                                <p:cTn id="48" presetID="3" presetClass="entr" presetSubtype="5"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blinds(vertical)">
                                      <p:cBhvr>
                                        <p:cTn id="50" dur="2000"/>
                                        <p:tgtEl>
                                          <p:spTgt spid="6"/>
                                        </p:tgtEl>
                                      </p:cBhvr>
                                    </p:animEffect>
                                  </p:childTnLst>
                                </p:cTn>
                              </p:par>
                              <p:par>
                                <p:cTn id="51" presetID="3" presetClass="entr" presetSubtype="5"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linds(vertical)">
                                      <p:cBhvr>
                                        <p:cTn id="53" dur="2000"/>
                                        <p:tgtEl>
                                          <p:spTgt spid="7"/>
                                        </p:tgtEl>
                                      </p:cBhvr>
                                    </p:animEffect>
                                  </p:childTnLst>
                                </p:cTn>
                              </p:par>
                              <p:par>
                                <p:cTn id="54" presetID="3" presetClass="entr" presetSubtype="5"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blinds(vertical)">
                                      <p:cBhvr>
                                        <p:cTn id="56" dur="2000"/>
                                        <p:tgtEl>
                                          <p:spTgt spid="8"/>
                                        </p:tgtEl>
                                      </p:cBhvr>
                                    </p:animEffect>
                                  </p:childTnLst>
                                </p:cTn>
                              </p:par>
                              <p:par>
                                <p:cTn id="57" presetID="3" presetClass="entr" presetSubtype="5"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blinds(vertical)">
                                      <p:cBhvr>
                                        <p:cTn id="59" dur="2000"/>
                                        <p:tgtEl>
                                          <p:spTgt spid="9"/>
                                        </p:tgtEl>
                                      </p:cBhvr>
                                    </p:animEffect>
                                  </p:childTnLst>
                                </p:cTn>
                              </p:par>
                              <p:par>
                                <p:cTn id="60" presetID="3" presetClass="entr" presetSubtype="5"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vertical)">
                                      <p:cBhvr>
                                        <p:cTn id="62" dur="2000"/>
                                        <p:tgtEl>
                                          <p:spTgt spid="10"/>
                                        </p:tgtEl>
                                      </p:cBhvr>
                                    </p:animEffect>
                                  </p:childTnLst>
                                </p:cTn>
                              </p:par>
                              <p:par>
                                <p:cTn id="63" presetID="19" presetClass="entr" presetSubtype="5" fill="hold" grpId="2" nodeType="with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p:cTn id="65" dur="2000" fill="hold"/>
                                        <p:tgtEl>
                                          <p:spTgt spid="3"/>
                                        </p:tgtEl>
                                        <p:attrNameLst>
                                          <p:attrName>ppt_w</p:attrName>
                                        </p:attrNameLst>
                                      </p:cBhvr>
                                      <p:tavLst>
                                        <p:tav tm="0">
                                          <p:val>
                                            <p:strVal val="#ppt_w"/>
                                          </p:val>
                                        </p:tav>
                                        <p:tav tm="100000">
                                          <p:val>
                                            <p:strVal val="#ppt_w"/>
                                          </p:val>
                                        </p:tav>
                                      </p:tavLst>
                                    </p:anim>
                                    <p:anim calcmode="lin" valueType="num">
                                      <p:cBhvr>
                                        <p:cTn id="66" dur="2000" fill="hold"/>
                                        <p:tgtEl>
                                          <p:spTgt spid="3"/>
                                        </p:tgtEl>
                                        <p:attrNameLst>
                                          <p:attrName>ppt_h</p:attrName>
                                        </p:attrNameLst>
                                      </p:cBhvr>
                                      <p:tavLst>
                                        <p:tav tm="0" fmla="#ppt_h*sin(2.5*pi*$)">
                                          <p:val>
                                            <p:fltVal val="0"/>
                                          </p:val>
                                        </p:tav>
                                        <p:tav tm="100000">
                                          <p:val>
                                            <p:fltVal val="1"/>
                                          </p:val>
                                        </p:tav>
                                      </p:tavLst>
                                    </p:anim>
                                  </p:childTnLst>
                                </p:cTn>
                              </p:par>
                              <p:par>
                                <p:cTn id="67" presetID="19" presetClass="entr" presetSubtype="5" fill="hold" grpId="2"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2000" fill="hold"/>
                                        <p:tgtEl>
                                          <p:spTgt spid="5"/>
                                        </p:tgtEl>
                                        <p:attrNameLst>
                                          <p:attrName>ppt_w</p:attrName>
                                        </p:attrNameLst>
                                      </p:cBhvr>
                                      <p:tavLst>
                                        <p:tav tm="0">
                                          <p:val>
                                            <p:strVal val="#ppt_w"/>
                                          </p:val>
                                        </p:tav>
                                        <p:tav tm="100000">
                                          <p:val>
                                            <p:strVal val="#ppt_w"/>
                                          </p:val>
                                        </p:tav>
                                      </p:tavLst>
                                    </p:anim>
                                    <p:anim calcmode="lin" valueType="num">
                                      <p:cBhvr>
                                        <p:cTn id="70" dur="2000" fill="hold"/>
                                        <p:tgtEl>
                                          <p:spTgt spid="5"/>
                                        </p:tgtEl>
                                        <p:attrNameLst>
                                          <p:attrName>ppt_h</p:attrName>
                                        </p:attrNameLst>
                                      </p:cBhvr>
                                      <p:tavLst>
                                        <p:tav tm="0" fmla="#ppt_h*sin(2.5*pi*$)">
                                          <p:val>
                                            <p:fltVal val="0"/>
                                          </p:val>
                                        </p:tav>
                                        <p:tav tm="100000">
                                          <p:val>
                                            <p:fltVal val="1"/>
                                          </p:val>
                                        </p:tav>
                                      </p:tavLst>
                                    </p:anim>
                                  </p:childTnLst>
                                </p:cTn>
                              </p:par>
                              <p:par>
                                <p:cTn id="71" presetID="19" presetClass="entr" presetSubtype="5" fill="hold" grpId="2"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ppt_w</p:attrName>
                                        </p:attrNameLst>
                                      </p:cBhvr>
                                      <p:tavLst>
                                        <p:tav tm="0">
                                          <p:val>
                                            <p:strVal val="#ppt_w"/>
                                          </p:val>
                                        </p:tav>
                                        <p:tav tm="100000">
                                          <p:val>
                                            <p:strVal val="#ppt_w"/>
                                          </p:val>
                                        </p:tav>
                                      </p:tavLst>
                                    </p:anim>
                                    <p:anim calcmode="lin" valueType="num">
                                      <p:cBhvr>
                                        <p:cTn id="74" dur="2000" fill="hold"/>
                                        <p:tgtEl>
                                          <p:spTgt spid="7"/>
                                        </p:tgtEl>
                                        <p:attrNameLst>
                                          <p:attrName>ppt_h</p:attrName>
                                        </p:attrNameLst>
                                      </p:cBhvr>
                                      <p:tavLst>
                                        <p:tav tm="0" fmla="#ppt_h*sin(2.5*pi*$)">
                                          <p:val>
                                            <p:fltVal val="0"/>
                                          </p:val>
                                        </p:tav>
                                        <p:tav tm="100000">
                                          <p:val>
                                            <p:fltVal val="1"/>
                                          </p:val>
                                        </p:tav>
                                      </p:tavLst>
                                    </p:anim>
                                  </p:childTnLst>
                                </p:cTn>
                              </p:par>
                              <p:par>
                                <p:cTn id="75" presetID="19" presetClass="entr" presetSubtype="5" fill="hold" grpId="2"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p:val>
                                            <p:strVal val="#ppt_w"/>
                                          </p:val>
                                        </p:tav>
                                        <p:tav tm="100000">
                                          <p:val>
                                            <p:strVal val="#ppt_w"/>
                                          </p:val>
                                        </p:tav>
                                      </p:tavLst>
                                    </p:anim>
                                    <p:anim calcmode="lin" valueType="num">
                                      <p:cBhvr>
                                        <p:cTn id="78" dur="2000" fill="hold"/>
                                        <p:tgtEl>
                                          <p:spTgt spid="9"/>
                                        </p:tgtEl>
                                        <p:attrNameLst>
                                          <p:attrName>ppt_h</p:attrName>
                                        </p:attrNameLst>
                                      </p:cBhvr>
                                      <p:tavLst>
                                        <p:tav tm="0" fmla="#ppt_h*sin(2.5*pi*$)">
                                          <p:val>
                                            <p:fltVal val="0"/>
                                          </p:val>
                                        </p:tav>
                                        <p:tav tm="100000">
                                          <p:val>
                                            <p:fltVal val="1"/>
                                          </p:val>
                                        </p:tav>
                                      </p:tavLst>
                                    </p:anim>
                                  </p:childTnLst>
                                </p:cTn>
                              </p:par>
                              <p:par>
                                <p:cTn id="79" presetID="19" presetClass="entr" presetSubtype="5" fill="hold" grpId="2"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2000" fill="hold"/>
                                        <p:tgtEl>
                                          <p:spTgt spid="4"/>
                                        </p:tgtEl>
                                        <p:attrNameLst>
                                          <p:attrName>ppt_w</p:attrName>
                                        </p:attrNameLst>
                                      </p:cBhvr>
                                      <p:tavLst>
                                        <p:tav tm="0">
                                          <p:val>
                                            <p:strVal val="#ppt_w"/>
                                          </p:val>
                                        </p:tav>
                                        <p:tav tm="100000">
                                          <p:val>
                                            <p:strVal val="#ppt_w"/>
                                          </p:val>
                                        </p:tav>
                                      </p:tavLst>
                                    </p:anim>
                                    <p:anim calcmode="lin" valueType="num">
                                      <p:cBhvr>
                                        <p:cTn id="82" dur="2000" fill="hold"/>
                                        <p:tgtEl>
                                          <p:spTgt spid="4"/>
                                        </p:tgtEl>
                                        <p:attrNameLst>
                                          <p:attrName>ppt_h</p:attrName>
                                        </p:attrNameLst>
                                      </p:cBhvr>
                                      <p:tavLst>
                                        <p:tav tm="0" fmla="#ppt_h*sin(2.5*pi*$)">
                                          <p:val>
                                            <p:fltVal val="0"/>
                                          </p:val>
                                        </p:tav>
                                        <p:tav tm="100000">
                                          <p:val>
                                            <p:fltVal val="1"/>
                                          </p:val>
                                        </p:tav>
                                      </p:tavLst>
                                    </p:anim>
                                  </p:childTnLst>
                                </p:cTn>
                              </p:par>
                              <p:par>
                                <p:cTn id="83" presetID="19" presetClass="entr" presetSubtype="5" fill="hold" grpId="2"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p:cTn id="85" dur="2000" fill="hold"/>
                                        <p:tgtEl>
                                          <p:spTgt spid="6"/>
                                        </p:tgtEl>
                                        <p:attrNameLst>
                                          <p:attrName>ppt_w</p:attrName>
                                        </p:attrNameLst>
                                      </p:cBhvr>
                                      <p:tavLst>
                                        <p:tav tm="0">
                                          <p:val>
                                            <p:strVal val="#ppt_w"/>
                                          </p:val>
                                        </p:tav>
                                        <p:tav tm="100000">
                                          <p:val>
                                            <p:strVal val="#ppt_w"/>
                                          </p:val>
                                        </p:tav>
                                      </p:tavLst>
                                    </p:anim>
                                    <p:anim calcmode="lin" valueType="num">
                                      <p:cBhvr>
                                        <p:cTn id="86" dur="2000" fill="hold"/>
                                        <p:tgtEl>
                                          <p:spTgt spid="6"/>
                                        </p:tgtEl>
                                        <p:attrNameLst>
                                          <p:attrName>ppt_h</p:attrName>
                                        </p:attrNameLst>
                                      </p:cBhvr>
                                      <p:tavLst>
                                        <p:tav tm="0" fmla="#ppt_h*sin(2.5*pi*$)">
                                          <p:val>
                                            <p:fltVal val="0"/>
                                          </p:val>
                                        </p:tav>
                                        <p:tav tm="100000">
                                          <p:val>
                                            <p:fltVal val="1"/>
                                          </p:val>
                                        </p:tav>
                                      </p:tavLst>
                                    </p:anim>
                                  </p:childTnLst>
                                </p:cTn>
                              </p:par>
                              <p:par>
                                <p:cTn id="87" presetID="19" presetClass="entr" presetSubtype="5" fill="hold" grpId="2"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p:cTn id="89" dur="2000" fill="hold"/>
                                        <p:tgtEl>
                                          <p:spTgt spid="8"/>
                                        </p:tgtEl>
                                        <p:attrNameLst>
                                          <p:attrName>ppt_w</p:attrName>
                                        </p:attrNameLst>
                                      </p:cBhvr>
                                      <p:tavLst>
                                        <p:tav tm="0">
                                          <p:val>
                                            <p:strVal val="#ppt_w"/>
                                          </p:val>
                                        </p:tav>
                                        <p:tav tm="100000">
                                          <p:val>
                                            <p:strVal val="#ppt_w"/>
                                          </p:val>
                                        </p:tav>
                                      </p:tavLst>
                                    </p:anim>
                                    <p:anim calcmode="lin" valueType="num">
                                      <p:cBhvr>
                                        <p:cTn id="90" dur="2000" fill="hold"/>
                                        <p:tgtEl>
                                          <p:spTgt spid="8"/>
                                        </p:tgtEl>
                                        <p:attrNameLst>
                                          <p:attrName>ppt_h</p:attrName>
                                        </p:attrNameLst>
                                      </p:cBhvr>
                                      <p:tavLst>
                                        <p:tav tm="0" fmla="#ppt_h*sin(2.5*pi*$)">
                                          <p:val>
                                            <p:fltVal val="0"/>
                                          </p:val>
                                        </p:tav>
                                        <p:tav tm="100000">
                                          <p:val>
                                            <p:fltVal val="1"/>
                                          </p:val>
                                        </p:tav>
                                      </p:tavLst>
                                    </p:anim>
                                  </p:childTnLst>
                                </p:cTn>
                              </p:par>
                              <p:par>
                                <p:cTn id="91" presetID="19" presetClass="entr" presetSubtype="5" fill="hold" grpId="2"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p:cTn id="93" dur="2000" fill="hold"/>
                                        <p:tgtEl>
                                          <p:spTgt spid="10"/>
                                        </p:tgtEl>
                                        <p:attrNameLst>
                                          <p:attrName>ppt_w</p:attrName>
                                        </p:attrNameLst>
                                      </p:cBhvr>
                                      <p:tavLst>
                                        <p:tav tm="0">
                                          <p:val>
                                            <p:strVal val="#ppt_w"/>
                                          </p:val>
                                        </p:tav>
                                        <p:tav tm="100000">
                                          <p:val>
                                            <p:strVal val="#ppt_w"/>
                                          </p:val>
                                        </p:tav>
                                      </p:tavLst>
                                    </p:anim>
                                    <p:anim calcmode="lin" valueType="num">
                                      <p:cBhvr>
                                        <p:cTn id="94" dur="2000" fill="hold"/>
                                        <p:tgtEl>
                                          <p:spTgt spid="10"/>
                                        </p:tgtEl>
                                        <p:attrNameLst>
                                          <p:attrName>ppt_h</p:attrName>
                                        </p:attrNameLst>
                                      </p:cBhvr>
                                      <p:tavLst>
                                        <p:tav tm="0" fmla="#ppt_h*sin(2.5*pi*$)">
                                          <p:val>
                                            <p:fltVal val="0"/>
                                          </p:val>
                                        </p:tav>
                                        <p:tav tm="100000">
                                          <p:val>
                                            <p:fltVal val="1"/>
                                          </p:val>
                                        </p:tav>
                                      </p:tavLst>
                                    </p:anim>
                                  </p:childTnLst>
                                </p:cTn>
                              </p:par>
                            </p:childTnLst>
                          </p:cTn>
                        </p:par>
                        <p:par>
                          <p:cTn id="95" fill="hold">
                            <p:stCondLst>
                              <p:cond delay="2000"/>
                            </p:stCondLst>
                            <p:childTnLst>
                              <p:par>
                                <p:cTn id="96" presetID="2" presetClass="exit" presetSubtype="2" fill="hold" grpId="3" nodeType="afterEffect">
                                  <p:stCondLst>
                                    <p:cond delay="0"/>
                                  </p:stCondLst>
                                  <p:childTnLst>
                                    <p:anim calcmode="lin" valueType="num">
                                      <p:cBhvr additive="base">
                                        <p:cTn id="97" dur="2000"/>
                                        <p:tgtEl>
                                          <p:spTgt spid="3"/>
                                        </p:tgtEl>
                                        <p:attrNameLst>
                                          <p:attrName>ppt_x</p:attrName>
                                        </p:attrNameLst>
                                      </p:cBhvr>
                                      <p:tavLst>
                                        <p:tav tm="0">
                                          <p:val>
                                            <p:strVal val="ppt_x"/>
                                          </p:val>
                                        </p:tav>
                                        <p:tav tm="100000">
                                          <p:val>
                                            <p:strVal val="1+ppt_w/2"/>
                                          </p:val>
                                        </p:tav>
                                      </p:tavLst>
                                    </p:anim>
                                    <p:anim calcmode="lin" valueType="num">
                                      <p:cBhvr additive="base">
                                        <p:cTn id="98" dur="2000"/>
                                        <p:tgtEl>
                                          <p:spTgt spid="3"/>
                                        </p:tgtEl>
                                        <p:attrNameLst>
                                          <p:attrName>ppt_y</p:attrName>
                                        </p:attrNameLst>
                                      </p:cBhvr>
                                      <p:tavLst>
                                        <p:tav tm="0">
                                          <p:val>
                                            <p:strVal val="ppt_y"/>
                                          </p:val>
                                        </p:tav>
                                        <p:tav tm="100000">
                                          <p:val>
                                            <p:strVal val="ppt_y"/>
                                          </p:val>
                                        </p:tav>
                                      </p:tavLst>
                                    </p:anim>
                                    <p:set>
                                      <p:cBhvr>
                                        <p:cTn id="99" dur="1" fill="hold">
                                          <p:stCondLst>
                                            <p:cond delay="1999"/>
                                          </p:stCondLst>
                                        </p:cTn>
                                        <p:tgtEl>
                                          <p:spTgt spid="3"/>
                                        </p:tgtEl>
                                        <p:attrNameLst>
                                          <p:attrName>style.visibility</p:attrName>
                                        </p:attrNameLst>
                                      </p:cBhvr>
                                      <p:to>
                                        <p:strVal val="hidden"/>
                                      </p:to>
                                    </p:set>
                                  </p:childTnLst>
                                </p:cTn>
                              </p:par>
                              <p:par>
                                <p:cTn id="100" presetID="2" presetClass="exit" presetSubtype="2" fill="hold" grpId="3"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ppt_y"/>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2" fill="hold" grpId="3"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1+ppt_w/2"/>
                                          </p:val>
                                        </p:tav>
                                      </p:tavLst>
                                    </p:anim>
                                    <p:anim calcmode="lin" valueType="num">
                                      <p:cBhvr additive="base">
                                        <p:cTn id="106" dur="2000"/>
                                        <p:tgtEl>
                                          <p:spTgt spid="7"/>
                                        </p:tgtEl>
                                        <p:attrNameLst>
                                          <p:attrName>ppt_y</p:attrName>
                                        </p:attrNameLst>
                                      </p:cBhvr>
                                      <p:tavLst>
                                        <p:tav tm="0">
                                          <p:val>
                                            <p:strVal val="ppt_y"/>
                                          </p:val>
                                        </p:tav>
                                        <p:tav tm="100000">
                                          <p:val>
                                            <p:strVal val="ppt_y"/>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2" fill="hold" grpId="3"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1+ppt_w/2"/>
                                          </p:val>
                                        </p:tav>
                                      </p:tavLst>
                                    </p:anim>
                                    <p:anim calcmode="lin" valueType="num">
                                      <p:cBhvr additive="base">
                                        <p:cTn id="110" dur="2000"/>
                                        <p:tgtEl>
                                          <p:spTgt spid="9"/>
                                        </p:tgtEl>
                                        <p:attrNameLst>
                                          <p:attrName>ppt_y</p:attrName>
                                        </p:attrNameLst>
                                      </p:cBhvr>
                                      <p:tavLst>
                                        <p:tav tm="0">
                                          <p:val>
                                            <p:strVal val="ppt_y"/>
                                          </p:val>
                                        </p:tav>
                                        <p:tav tm="100000">
                                          <p:val>
                                            <p:strVal val="ppt_y"/>
                                          </p:val>
                                        </p:tav>
                                      </p:tavLst>
                                    </p:anim>
                                    <p:set>
                                      <p:cBhvr>
                                        <p:cTn id="111" dur="1" fill="hold">
                                          <p:stCondLst>
                                            <p:cond delay="1999"/>
                                          </p:stCondLst>
                                        </p:cTn>
                                        <p:tgtEl>
                                          <p:spTgt spid="9"/>
                                        </p:tgtEl>
                                        <p:attrNameLst>
                                          <p:attrName>style.visibility</p:attrName>
                                        </p:attrNameLst>
                                      </p:cBhvr>
                                      <p:to>
                                        <p:strVal val="hidden"/>
                                      </p:to>
                                    </p:set>
                                  </p:childTnLst>
                                </p:cTn>
                              </p:par>
                              <p:par>
                                <p:cTn id="112" presetID="19" presetClass="exit" presetSubtype="5" fill="hold" grpId="4" nodeType="withEffect">
                                  <p:stCondLst>
                                    <p:cond delay="0"/>
                                  </p:stCondLst>
                                  <p:childTnLst>
                                    <p:anim calcmode="lin" valueType="num">
                                      <p:cBhvr>
                                        <p:cTn id="113" dur="2000"/>
                                        <p:tgtEl>
                                          <p:spTgt spid="3"/>
                                        </p:tgtEl>
                                        <p:attrNameLst>
                                          <p:attrName>ppt_w</p:attrName>
                                        </p:attrNameLst>
                                      </p:cBhvr>
                                      <p:tavLst>
                                        <p:tav tm="0">
                                          <p:val>
                                            <p:strVal val="ppt_w"/>
                                          </p:val>
                                        </p:tav>
                                        <p:tav tm="100000">
                                          <p:val>
                                            <p:strVal val="ppt_w"/>
                                          </p:val>
                                        </p:tav>
                                      </p:tavLst>
                                    </p:anim>
                                    <p:anim calcmode="lin" valueType="num">
                                      <p:cBhvr>
                                        <p:cTn id="114"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1999"/>
                                          </p:stCondLst>
                                        </p:cTn>
                                        <p:tgtEl>
                                          <p:spTgt spid="3"/>
                                        </p:tgtEl>
                                        <p:attrNameLst>
                                          <p:attrName>style.visibility</p:attrName>
                                        </p:attrNameLst>
                                      </p:cBhvr>
                                      <p:to>
                                        <p:strVal val="hidden"/>
                                      </p:to>
                                    </p:set>
                                  </p:childTnLst>
                                </p:cTn>
                              </p:par>
                              <p:par>
                                <p:cTn id="116" presetID="19" presetClass="exit" presetSubtype="5" fill="hold" grpId="4" nodeType="withEffect">
                                  <p:stCondLst>
                                    <p:cond delay="0"/>
                                  </p:stCondLst>
                                  <p:childTnLst>
                                    <p:anim calcmode="lin" valueType="num">
                                      <p:cBhvr>
                                        <p:cTn id="117" dur="2000"/>
                                        <p:tgtEl>
                                          <p:spTgt spid="5"/>
                                        </p:tgtEl>
                                        <p:attrNameLst>
                                          <p:attrName>ppt_w</p:attrName>
                                        </p:attrNameLst>
                                      </p:cBhvr>
                                      <p:tavLst>
                                        <p:tav tm="0">
                                          <p:val>
                                            <p:strVal val="ppt_w"/>
                                          </p:val>
                                        </p:tav>
                                        <p:tav tm="100000">
                                          <p:val>
                                            <p:strVal val="ppt_w"/>
                                          </p:val>
                                        </p:tav>
                                      </p:tavLst>
                                    </p:anim>
                                    <p:anim calcmode="lin" valueType="num">
                                      <p:cBhvr>
                                        <p:cTn id="11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1999"/>
                                          </p:stCondLst>
                                        </p:cTn>
                                        <p:tgtEl>
                                          <p:spTgt spid="5"/>
                                        </p:tgtEl>
                                        <p:attrNameLst>
                                          <p:attrName>style.visibility</p:attrName>
                                        </p:attrNameLst>
                                      </p:cBhvr>
                                      <p:to>
                                        <p:strVal val="hidden"/>
                                      </p:to>
                                    </p:set>
                                  </p:childTnLst>
                                </p:cTn>
                              </p:par>
                              <p:par>
                                <p:cTn id="120" presetID="19" presetClass="exit" presetSubtype="5" fill="hold" grpId="4" nodeType="withEffect">
                                  <p:stCondLst>
                                    <p:cond delay="0"/>
                                  </p:stCondLst>
                                  <p:childTnLst>
                                    <p:anim calcmode="lin" valueType="num">
                                      <p:cBhvr>
                                        <p:cTn id="121" dur="2000"/>
                                        <p:tgtEl>
                                          <p:spTgt spid="7"/>
                                        </p:tgtEl>
                                        <p:attrNameLst>
                                          <p:attrName>ppt_w</p:attrName>
                                        </p:attrNameLst>
                                      </p:cBhvr>
                                      <p:tavLst>
                                        <p:tav tm="0">
                                          <p:val>
                                            <p:strVal val="ppt_w"/>
                                          </p:val>
                                        </p:tav>
                                        <p:tav tm="100000">
                                          <p:val>
                                            <p:strVal val="ppt_w"/>
                                          </p:val>
                                        </p:tav>
                                      </p:tavLst>
                                    </p:anim>
                                    <p:anim calcmode="lin" valueType="num">
                                      <p:cBhvr>
                                        <p:cTn id="122"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1999"/>
                                          </p:stCondLst>
                                        </p:cTn>
                                        <p:tgtEl>
                                          <p:spTgt spid="7"/>
                                        </p:tgtEl>
                                        <p:attrNameLst>
                                          <p:attrName>style.visibility</p:attrName>
                                        </p:attrNameLst>
                                      </p:cBhvr>
                                      <p:to>
                                        <p:strVal val="hidden"/>
                                      </p:to>
                                    </p:set>
                                  </p:childTnLst>
                                </p:cTn>
                              </p:par>
                              <p:par>
                                <p:cTn id="124" presetID="19" presetClass="exit" presetSubtype="5" fill="hold" grpId="4" nodeType="withEffect">
                                  <p:stCondLst>
                                    <p:cond delay="0"/>
                                  </p:stCondLst>
                                  <p:childTnLst>
                                    <p:anim calcmode="lin" valueType="num">
                                      <p:cBhvr>
                                        <p:cTn id="125" dur="2000"/>
                                        <p:tgtEl>
                                          <p:spTgt spid="9"/>
                                        </p:tgtEl>
                                        <p:attrNameLst>
                                          <p:attrName>ppt_w</p:attrName>
                                        </p:attrNameLst>
                                      </p:cBhvr>
                                      <p:tavLst>
                                        <p:tav tm="0">
                                          <p:val>
                                            <p:strVal val="ppt_w"/>
                                          </p:val>
                                        </p:tav>
                                        <p:tav tm="100000">
                                          <p:val>
                                            <p:strVal val="ppt_w"/>
                                          </p:val>
                                        </p:tav>
                                      </p:tavLst>
                                    </p:anim>
                                    <p:anim calcmode="lin" valueType="num">
                                      <p:cBhvr>
                                        <p:cTn id="126"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0-ppt_w/2"/>
                                          </p:val>
                                        </p:tav>
                                      </p:tavLst>
                                    </p:anim>
                                    <p:anim calcmode="lin" valueType="num">
                                      <p:cBhvr additive="base">
                                        <p:cTn id="130" dur="2000"/>
                                        <p:tgtEl>
                                          <p:spTgt spid="4"/>
                                        </p:tgtEl>
                                        <p:attrNameLst>
                                          <p:attrName>ppt_y</p:attrName>
                                        </p:attrNameLst>
                                      </p:cBhvr>
                                      <p:tavLst>
                                        <p:tav tm="0">
                                          <p:val>
                                            <p:strVal val="ppt_y"/>
                                          </p:val>
                                        </p:tav>
                                        <p:tav tm="100000">
                                          <p:val>
                                            <p:strVal val="ppt_y"/>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0-ppt_w/2"/>
                                          </p:val>
                                        </p:tav>
                                      </p:tavLst>
                                    </p:anim>
                                    <p:anim calcmode="lin" valueType="num">
                                      <p:cBhvr additive="base">
                                        <p:cTn id="134" dur="2000"/>
                                        <p:tgtEl>
                                          <p:spTgt spid="6"/>
                                        </p:tgtEl>
                                        <p:attrNameLst>
                                          <p:attrName>ppt_y</p:attrName>
                                        </p:attrNameLst>
                                      </p:cBhvr>
                                      <p:tavLst>
                                        <p:tav tm="0">
                                          <p:val>
                                            <p:strVal val="ppt_y"/>
                                          </p:val>
                                        </p:tav>
                                        <p:tav tm="100000">
                                          <p:val>
                                            <p:strVal val="ppt_y"/>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0-ppt_w/2"/>
                                          </p:val>
                                        </p:tav>
                                      </p:tavLst>
                                    </p:anim>
                                    <p:anim calcmode="lin" valueType="num">
                                      <p:cBhvr additive="base">
                                        <p:cTn id="142" dur="2000"/>
                                        <p:tgtEl>
                                          <p:spTgt spid="10"/>
                                        </p:tgtEl>
                                        <p:attrNameLst>
                                          <p:attrName>ppt_y</p:attrName>
                                        </p:attrNameLst>
                                      </p:cBhvr>
                                      <p:tavLst>
                                        <p:tav tm="0">
                                          <p:val>
                                            <p:strVal val="ppt_y"/>
                                          </p:val>
                                        </p:tav>
                                        <p:tav tm="100000">
                                          <p:val>
                                            <p:strVal val="ppt_y"/>
                                          </p:val>
                                        </p:tav>
                                      </p:tavLst>
                                    </p:anim>
                                    <p:set>
                                      <p:cBhvr>
                                        <p:cTn id="143" dur="1" fill="hold">
                                          <p:stCondLst>
                                            <p:cond delay="1999"/>
                                          </p:stCondLst>
                                        </p:cTn>
                                        <p:tgtEl>
                                          <p:spTgt spid="10"/>
                                        </p:tgtEl>
                                        <p:attrNameLst>
                                          <p:attrName>style.visibility</p:attrName>
                                        </p:attrNameLst>
                                      </p:cBhvr>
                                      <p:to>
                                        <p:strVal val="hidden"/>
                                      </p:to>
                                    </p:set>
                                  </p:childTnLst>
                                </p:cTn>
                              </p:par>
                              <p:par>
                                <p:cTn id="144" presetID="19" presetClass="exit" presetSubtype="5" fill="hold" grpId="4" nodeType="withEffect">
                                  <p:stCondLst>
                                    <p:cond delay="0"/>
                                  </p:stCondLst>
                                  <p:childTnLst>
                                    <p:anim calcmode="lin" valueType="num">
                                      <p:cBhvr>
                                        <p:cTn id="145" dur="2000"/>
                                        <p:tgtEl>
                                          <p:spTgt spid="4"/>
                                        </p:tgtEl>
                                        <p:attrNameLst>
                                          <p:attrName>ppt_w</p:attrName>
                                        </p:attrNameLst>
                                      </p:cBhvr>
                                      <p:tavLst>
                                        <p:tav tm="0">
                                          <p:val>
                                            <p:strVal val="ppt_w"/>
                                          </p:val>
                                        </p:tav>
                                        <p:tav tm="100000">
                                          <p:val>
                                            <p:strVal val="ppt_w"/>
                                          </p:val>
                                        </p:tav>
                                      </p:tavLst>
                                    </p:anim>
                                    <p:anim calcmode="lin" valueType="num">
                                      <p:cBhvr>
                                        <p:cTn id="146"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1999"/>
                                          </p:stCondLst>
                                        </p:cTn>
                                        <p:tgtEl>
                                          <p:spTgt spid="4"/>
                                        </p:tgtEl>
                                        <p:attrNameLst>
                                          <p:attrName>style.visibility</p:attrName>
                                        </p:attrNameLst>
                                      </p:cBhvr>
                                      <p:to>
                                        <p:strVal val="hidden"/>
                                      </p:to>
                                    </p:set>
                                  </p:childTnLst>
                                </p:cTn>
                              </p:par>
                              <p:par>
                                <p:cTn id="148" presetID="19" presetClass="exit" presetSubtype="5" fill="hold" grpId="4" nodeType="withEffect">
                                  <p:stCondLst>
                                    <p:cond delay="0"/>
                                  </p:stCondLst>
                                  <p:childTnLst>
                                    <p:anim calcmode="lin" valueType="num">
                                      <p:cBhvr>
                                        <p:cTn id="149" dur="2000"/>
                                        <p:tgtEl>
                                          <p:spTgt spid="6"/>
                                        </p:tgtEl>
                                        <p:attrNameLst>
                                          <p:attrName>ppt_w</p:attrName>
                                        </p:attrNameLst>
                                      </p:cBhvr>
                                      <p:tavLst>
                                        <p:tav tm="0">
                                          <p:val>
                                            <p:strVal val="ppt_w"/>
                                          </p:val>
                                        </p:tav>
                                        <p:tav tm="100000">
                                          <p:val>
                                            <p:strVal val="ppt_w"/>
                                          </p:val>
                                        </p:tav>
                                      </p:tavLst>
                                    </p:anim>
                                    <p:anim calcmode="lin" valueType="num">
                                      <p:cBhvr>
                                        <p:cTn id="150"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6"/>
                                        </p:tgtEl>
                                        <p:attrNameLst>
                                          <p:attrName>style.visibility</p:attrName>
                                        </p:attrNameLst>
                                      </p:cBhvr>
                                      <p:to>
                                        <p:strVal val="hidden"/>
                                      </p:to>
                                    </p:set>
                                  </p:childTnLst>
                                </p:cTn>
                              </p:par>
                              <p:par>
                                <p:cTn id="152" presetID="19" presetClass="exit" presetSubtype="5" fill="hold" grpId="4" nodeType="withEffect">
                                  <p:stCondLst>
                                    <p:cond delay="0"/>
                                  </p:stCondLst>
                                  <p:childTnLst>
                                    <p:anim calcmode="lin" valueType="num">
                                      <p:cBhvr>
                                        <p:cTn id="153" dur="2000"/>
                                        <p:tgtEl>
                                          <p:spTgt spid="8"/>
                                        </p:tgtEl>
                                        <p:attrNameLst>
                                          <p:attrName>ppt_w</p:attrName>
                                        </p:attrNameLst>
                                      </p:cBhvr>
                                      <p:tavLst>
                                        <p:tav tm="0">
                                          <p:val>
                                            <p:strVal val="ppt_w"/>
                                          </p:val>
                                        </p:tav>
                                        <p:tav tm="100000">
                                          <p:val>
                                            <p:strVal val="ppt_w"/>
                                          </p:val>
                                        </p:tav>
                                      </p:tavLst>
                                    </p:anim>
                                    <p:anim calcmode="lin" valueType="num">
                                      <p:cBhvr>
                                        <p:cTn id="154"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5" dur="1" fill="hold">
                                          <p:stCondLst>
                                            <p:cond delay="1999"/>
                                          </p:stCondLst>
                                        </p:cTn>
                                        <p:tgtEl>
                                          <p:spTgt spid="8"/>
                                        </p:tgtEl>
                                        <p:attrNameLst>
                                          <p:attrName>style.visibility</p:attrName>
                                        </p:attrNameLst>
                                      </p:cBhvr>
                                      <p:to>
                                        <p:strVal val="hidden"/>
                                      </p:to>
                                    </p:set>
                                  </p:childTnLst>
                                </p:cTn>
                              </p:par>
                              <p:par>
                                <p:cTn id="156" presetID="19" presetClass="exit" presetSubtype="5" fill="hold" grpId="4" nodeType="withEffect">
                                  <p:stCondLst>
                                    <p:cond delay="0"/>
                                  </p:stCondLst>
                                  <p:childTnLst>
                                    <p:anim calcmode="lin" valueType="num">
                                      <p:cBhvr>
                                        <p:cTn id="157" dur="2000"/>
                                        <p:tgtEl>
                                          <p:spTgt spid="10"/>
                                        </p:tgtEl>
                                        <p:attrNameLst>
                                          <p:attrName>ppt_w</p:attrName>
                                        </p:attrNameLst>
                                      </p:cBhvr>
                                      <p:tavLst>
                                        <p:tav tm="0">
                                          <p:val>
                                            <p:strVal val="ppt_w"/>
                                          </p:val>
                                        </p:tav>
                                        <p:tav tm="100000">
                                          <p:val>
                                            <p:strVal val="ppt_w"/>
                                          </p:val>
                                        </p:tav>
                                      </p:tavLst>
                                    </p:anim>
                                    <p:anim calcmode="lin" valueType="num">
                                      <p:cBhvr>
                                        <p:cTn id="15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10"/>
                                        </p:tgtEl>
                                        <p:attrNameLst>
                                          <p:attrName>style.visibility</p:attrName>
                                        </p:attrNameLst>
                                      </p:cBhvr>
                                      <p:to>
                                        <p:strVal val="hidden"/>
                                      </p:to>
                                    </p:set>
                                  </p:childTnLst>
                                </p:cTn>
                              </p:par>
                              <p:par>
                                <p:cTn id="160" presetID="17" presetClass="entr" presetSubtype="10" fill="hold" nodeType="withEffect">
                                  <p:stCondLst>
                                    <p:cond delay="0"/>
                                  </p:stCondLst>
                                  <p:childTnLst>
                                    <p:set>
                                      <p:cBhvr>
                                        <p:cTn id="161" dur="1" fill="hold">
                                          <p:stCondLst>
                                            <p:cond delay="0"/>
                                          </p:stCondLst>
                                        </p:cTn>
                                        <p:tgtEl>
                                          <p:spTgt spid="2"/>
                                        </p:tgtEl>
                                        <p:attrNameLst>
                                          <p:attrName>style.visibility</p:attrName>
                                        </p:attrNameLst>
                                      </p:cBhvr>
                                      <p:to>
                                        <p:strVal val="visible"/>
                                      </p:to>
                                    </p:set>
                                    <p:anim calcmode="lin" valueType="num">
                                      <p:cBhvr>
                                        <p:cTn id="162" dur="2000" fill="hold"/>
                                        <p:tgtEl>
                                          <p:spTgt spid="2"/>
                                        </p:tgtEl>
                                        <p:attrNameLst>
                                          <p:attrName>ppt_w</p:attrName>
                                        </p:attrNameLst>
                                      </p:cBhvr>
                                      <p:tavLst>
                                        <p:tav tm="0">
                                          <p:val>
                                            <p:fltVal val="0"/>
                                          </p:val>
                                        </p:tav>
                                        <p:tav tm="100000">
                                          <p:val>
                                            <p:strVal val="#ppt_w"/>
                                          </p:val>
                                        </p:tav>
                                      </p:tavLst>
                                    </p:anim>
                                    <p:anim calcmode="lin" valueType="num">
                                      <p:cBhvr>
                                        <p:cTn id="16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3" name="2 Imagen" descr="krasivoe-severnoe-siyanie.jpg"/>
          <p:cNvPicPr>
            <a:picLocks noChangeAspect="1"/>
          </p:cNvPicPr>
          <p:nvPr/>
        </p:nvPicPr>
        <p:blipFill>
          <a:blip r:embed="rId2"/>
          <a:stretch>
            <a:fillRect/>
          </a:stretch>
        </p:blipFill>
        <p:spPr>
          <a:xfrm>
            <a:off x="-1" y="0"/>
            <a:ext cx="9144001" cy="5143500"/>
          </a:xfrm>
          <a:prstGeom prst="rect">
            <a:avLst/>
          </a:prstGeom>
        </p:spPr>
      </p:pic>
      <p:pic>
        <p:nvPicPr>
          <p:cNvPr id="4" name="3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976328" y="-11527"/>
            <a:ext cx="1571636" cy="1159082"/>
          </a:xfrm>
          <a:prstGeom prst="rect">
            <a:avLst/>
          </a:prstGeom>
          <a:effectLst/>
        </p:spPr>
      </p:pic>
      <p:pic>
        <p:nvPicPr>
          <p:cNvPr id="5" name="4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3047766" y="702846"/>
            <a:ext cx="1571636" cy="1159082"/>
          </a:xfrm>
          <a:prstGeom prst="rect">
            <a:avLst/>
          </a:prstGeom>
          <a:effectLst/>
        </p:spPr>
      </p:pic>
      <p:pic>
        <p:nvPicPr>
          <p:cNvPr id="6" name="5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976329" y="1345789"/>
            <a:ext cx="1571636" cy="1159082"/>
          </a:xfrm>
          <a:prstGeom prst="rect">
            <a:avLst/>
          </a:prstGeom>
          <a:effectLst/>
        </p:spPr>
      </p:pic>
      <p:pic>
        <p:nvPicPr>
          <p:cNvPr id="7" name="6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976330" y="1988730"/>
            <a:ext cx="1571636" cy="1159082"/>
          </a:xfrm>
          <a:prstGeom prst="rect">
            <a:avLst/>
          </a:prstGeom>
          <a:effectLst/>
        </p:spPr>
      </p:pic>
      <p:pic>
        <p:nvPicPr>
          <p:cNvPr id="8" name="7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833452" y="2631672"/>
            <a:ext cx="1571636" cy="1159082"/>
          </a:xfrm>
          <a:prstGeom prst="rect">
            <a:avLst/>
          </a:prstGeom>
          <a:effectLst/>
        </p:spPr>
      </p:pic>
      <p:pic>
        <p:nvPicPr>
          <p:cNvPr id="9" name="8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833453" y="3274613"/>
            <a:ext cx="1571636" cy="1159082"/>
          </a:xfrm>
          <a:prstGeom prst="rect">
            <a:avLst/>
          </a:prstGeom>
          <a:effectLst/>
        </p:spPr>
      </p:pic>
      <p:pic>
        <p:nvPicPr>
          <p:cNvPr id="10" name="9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833454" y="3774681"/>
            <a:ext cx="1571636" cy="1159082"/>
          </a:xfrm>
          <a:prstGeom prst="rect">
            <a:avLst/>
          </a:prstGeom>
          <a:effectLst/>
        </p:spPr>
      </p:pic>
      <p:pic>
        <p:nvPicPr>
          <p:cNvPr id="11" name="10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833453" y="4346189"/>
            <a:ext cx="1571636" cy="1159082"/>
          </a:xfrm>
          <a:prstGeom prst="rect">
            <a:avLst/>
          </a:prstGeom>
          <a:effectLst/>
        </p:spPr>
      </p:pic>
      <p:pic>
        <p:nvPicPr>
          <p:cNvPr id="12" name="11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545727" y="-199825"/>
            <a:ext cx="1571636" cy="1159082"/>
          </a:xfrm>
          <a:prstGeom prst="rect">
            <a:avLst/>
          </a:prstGeom>
          <a:effectLst/>
        </p:spPr>
      </p:pic>
      <p:pic>
        <p:nvPicPr>
          <p:cNvPr id="13" name="12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545725" y="371697"/>
            <a:ext cx="1571636" cy="1159082"/>
          </a:xfrm>
          <a:prstGeom prst="rect">
            <a:avLst/>
          </a:prstGeom>
          <a:effectLst/>
        </p:spPr>
      </p:pic>
      <p:pic>
        <p:nvPicPr>
          <p:cNvPr id="14" name="13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474288" y="1157491"/>
            <a:ext cx="1571636" cy="1159082"/>
          </a:xfrm>
          <a:prstGeom prst="rect">
            <a:avLst/>
          </a:prstGeom>
          <a:effectLst/>
        </p:spPr>
      </p:pic>
      <p:pic>
        <p:nvPicPr>
          <p:cNvPr id="15" name="14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402849" y="1871869"/>
            <a:ext cx="1571636" cy="1159082"/>
          </a:xfrm>
          <a:prstGeom prst="rect">
            <a:avLst/>
          </a:prstGeom>
          <a:effectLst/>
        </p:spPr>
      </p:pic>
      <p:pic>
        <p:nvPicPr>
          <p:cNvPr id="16" name="15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331411" y="2443374"/>
            <a:ext cx="1571636" cy="1159082"/>
          </a:xfrm>
          <a:prstGeom prst="rect">
            <a:avLst/>
          </a:prstGeom>
          <a:effectLst/>
        </p:spPr>
      </p:pic>
      <p:pic>
        <p:nvPicPr>
          <p:cNvPr id="17" name="16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331412" y="3086318"/>
            <a:ext cx="1571636" cy="1159082"/>
          </a:xfrm>
          <a:prstGeom prst="rect">
            <a:avLst/>
          </a:prstGeom>
          <a:effectLst/>
        </p:spPr>
      </p:pic>
      <p:pic>
        <p:nvPicPr>
          <p:cNvPr id="18" name="17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259974" y="3729258"/>
            <a:ext cx="1571636" cy="1159082"/>
          </a:xfrm>
          <a:prstGeom prst="rect">
            <a:avLst/>
          </a:prstGeom>
          <a:effectLst/>
        </p:spPr>
      </p:pic>
      <p:pic>
        <p:nvPicPr>
          <p:cNvPr id="19" name="18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929470">
            <a:off x="4401333" y="4323604"/>
            <a:ext cx="1571636" cy="1159082"/>
          </a:xfrm>
          <a:prstGeom prst="rect">
            <a:avLst/>
          </a:prstGeom>
          <a:effectLst/>
        </p:spPr>
      </p:pic>
      <p:sp>
        <p:nvSpPr>
          <p:cNvPr id="20" name="19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12"/>
                                        </p:tgtEl>
                                        <p:attrNameLst>
                                          <p:attrName>style.visibility</p:attrName>
                                        </p:attrNameLst>
                                      </p:cBhvr>
                                      <p:to>
                                        <p:strVal val="visible"/>
                                      </p:to>
                                    </p:set>
                                    <p:anim calcmode="lin" valueType="num">
                                      <p:cBhvr additive="base">
                                        <p:cTn id="9" dur="2000" fill="hold"/>
                                        <p:tgtEl>
                                          <p:spTgt spid="12"/>
                                        </p:tgtEl>
                                        <p:attrNameLst>
                                          <p:attrName>ppt_x</p:attrName>
                                        </p:attrNameLst>
                                      </p:cBhvr>
                                      <p:tavLst>
                                        <p:tav tm="0">
                                          <p:val>
                                            <p:strVal val="1+#ppt_w/2"/>
                                          </p:val>
                                        </p:tav>
                                        <p:tav tm="100000">
                                          <p:val>
                                            <p:strVal val="#ppt_x"/>
                                          </p:val>
                                        </p:tav>
                                      </p:tavLst>
                                    </p:anim>
                                    <p:anim calcmode="lin" valueType="num">
                                      <p:cBhvr additive="base">
                                        <p:cTn id="10" dur="2000" fill="hold"/>
                                        <p:tgtEl>
                                          <p:spTgt spid="12"/>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2000" fill="hold"/>
                                        <p:tgtEl>
                                          <p:spTgt spid="13"/>
                                        </p:tgtEl>
                                        <p:attrNameLst>
                                          <p:attrName>ppt_x</p:attrName>
                                        </p:attrNameLst>
                                      </p:cBhvr>
                                      <p:tavLst>
                                        <p:tav tm="0">
                                          <p:val>
                                            <p:strVal val="1+#ppt_w/2"/>
                                          </p:val>
                                        </p:tav>
                                        <p:tav tm="100000">
                                          <p:val>
                                            <p:strVal val="#ppt_x"/>
                                          </p:val>
                                        </p:tav>
                                      </p:tavLst>
                                    </p:anim>
                                    <p:anim calcmode="lin" valueType="num">
                                      <p:cBhvr additive="base">
                                        <p:cTn id="14" dur="2000" fill="hold"/>
                                        <p:tgtEl>
                                          <p:spTgt spid="13"/>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1+#ppt_w/2"/>
                                          </p:val>
                                        </p:tav>
                                        <p:tav tm="100000">
                                          <p:val>
                                            <p:strVal val="#ppt_x"/>
                                          </p:val>
                                        </p:tav>
                                      </p:tavLst>
                                    </p:anim>
                                    <p:anim calcmode="lin" valueType="num">
                                      <p:cBhvr additive="base">
                                        <p:cTn id="18" dur="2000" fill="hold"/>
                                        <p:tgtEl>
                                          <p:spTgt spid="14"/>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1+#ppt_w/2"/>
                                          </p:val>
                                        </p:tav>
                                        <p:tav tm="100000">
                                          <p:val>
                                            <p:strVal val="#ppt_x"/>
                                          </p:val>
                                        </p:tav>
                                      </p:tavLst>
                                    </p:anim>
                                    <p:anim calcmode="lin" valueType="num">
                                      <p:cBhvr additive="base">
                                        <p:cTn id="22" dur="2000" fill="hold"/>
                                        <p:tgtEl>
                                          <p:spTgt spid="15"/>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1+#ppt_w/2"/>
                                          </p:val>
                                        </p:tav>
                                        <p:tav tm="100000">
                                          <p:val>
                                            <p:strVal val="#ppt_x"/>
                                          </p:val>
                                        </p:tav>
                                      </p:tavLst>
                                    </p:anim>
                                    <p:anim calcmode="lin" valueType="num">
                                      <p:cBhvr additive="base">
                                        <p:cTn id="26" dur="2000" fill="hold"/>
                                        <p:tgtEl>
                                          <p:spTgt spid="16"/>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1+#ppt_w/2"/>
                                          </p:val>
                                        </p:tav>
                                        <p:tav tm="100000">
                                          <p:val>
                                            <p:strVal val="#ppt_x"/>
                                          </p:val>
                                        </p:tav>
                                      </p:tavLst>
                                    </p:anim>
                                    <p:anim calcmode="lin" valueType="num">
                                      <p:cBhvr additive="base">
                                        <p:cTn id="30" dur="2000" fill="hold"/>
                                        <p:tgtEl>
                                          <p:spTgt spid="17"/>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1+#ppt_w/2"/>
                                          </p:val>
                                        </p:tav>
                                        <p:tav tm="100000">
                                          <p:val>
                                            <p:strVal val="#ppt_x"/>
                                          </p:val>
                                        </p:tav>
                                      </p:tavLst>
                                    </p:anim>
                                    <p:anim calcmode="lin" valueType="num">
                                      <p:cBhvr additive="base">
                                        <p:cTn id="34" dur="2000" fill="hold"/>
                                        <p:tgtEl>
                                          <p:spTgt spid="18"/>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0-#ppt_w/2"/>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0-#ppt_w/2"/>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0-#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0-#ppt_w/2"/>
                                          </p:val>
                                        </p:tav>
                                        <p:tav tm="100000">
                                          <p:val>
                                            <p:strVal val="#ppt_x"/>
                                          </p:val>
                                        </p:tav>
                                      </p:tavLst>
                                    </p:anim>
                                    <p:anim calcmode="lin" valueType="num">
                                      <p:cBhvr additive="base">
                                        <p:cTn id="62" dur="2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0-#ppt_w/2"/>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0-#ppt_w/2"/>
                                          </p:val>
                                        </p:tav>
                                        <p:tav tm="100000">
                                          <p:val>
                                            <p:strVal val="#ppt_x"/>
                                          </p:val>
                                        </p:tav>
                                      </p:tavLst>
                                    </p:anim>
                                    <p:anim calcmode="lin" valueType="num">
                                      <p:cBhvr additive="base">
                                        <p:cTn id="70" dur="2000" fill="hold"/>
                                        <p:tgtEl>
                                          <p:spTgt spid="11"/>
                                        </p:tgtEl>
                                        <p:attrNameLst>
                                          <p:attrName>ppt_y</p:attrName>
                                        </p:attrNameLst>
                                      </p:cBhvr>
                                      <p:tavLst>
                                        <p:tav tm="0">
                                          <p:val>
                                            <p:strVal val="0-#ppt_h/2"/>
                                          </p:val>
                                        </p:tav>
                                        <p:tav tm="100000">
                                          <p:val>
                                            <p:strVal val="#ppt_y"/>
                                          </p:val>
                                        </p:tav>
                                      </p:tavLst>
                                    </p:anim>
                                  </p:childTnLst>
                                </p:cTn>
                              </p:par>
                              <p:par>
                                <p:cTn id="71" presetID="8" presetClass="emph" presetSubtype="0"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6"/>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7"/>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4"/>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6"/>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2000"/>
                            </p:stCondLst>
                            <p:childTnLst>
                              <p:par>
                                <p:cTn id="104" presetID="2" presetClass="exit" presetSubtype="2"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ppt_y"/>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ppt_y"/>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1+ppt_w/2"/>
                                          </p:val>
                                        </p:tav>
                                      </p:tavLst>
                                    </p:anim>
                                    <p:anim calcmode="lin" valueType="num">
                                      <p:cBhvr additive="base">
                                        <p:cTn id="118" dur="2000"/>
                                        <p:tgtEl>
                                          <p:spTgt spid="7"/>
                                        </p:tgtEl>
                                        <p:attrNameLst>
                                          <p:attrName>ppt_y</p:attrName>
                                        </p:attrNameLst>
                                      </p:cBhvr>
                                      <p:tavLst>
                                        <p:tav tm="0">
                                          <p:val>
                                            <p:strVal val="ppt_y"/>
                                          </p:val>
                                        </p:tav>
                                        <p:tav tm="100000">
                                          <p:val>
                                            <p:strVal val="ppt_y"/>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ppt_y"/>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0-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0-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0-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ppt_y"/>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ppt_y"/>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ppt_y"/>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ppt_y"/>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fill="hold" nodeType="withEffect">
                                  <p:stCondLst>
                                    <p:cond delay="0"/>
                                  </p:stCondLst>
                                  <p:childTnLst>
                                    <p:animRot by="-21600000">
                                      <p:cBhvr>
                                        <p:cTn id="169" dur="2000" fill="hold"/>
                                        <p:tgtEl>
                                          <p:spTgt spid="12"/>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3"/>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4"/>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5"/>
                                        </p:tgtEl>
                                        <p:attrNameLst>
                                          <p:attrName>r</p:attrName>
                                        </p:attrNameLst>
                                      </p:cBhvr>
                                    </p:animRot>
                                  </p:childTnLst>
                                </p:cTn>
                              </p:par>
                              <p:par>
                                <p:cTn id="176" presetID="8" presetClass="emph" presetSubtype="0" fill="hold" nodeType="withEffect">
                                  <p:stCondLst>
                                    <p:cond delay="0"/>
                                  </p:stCondLst>
                                  <p:childTnLst>
                                    <p:animRot by="-21600000">
                                      <p:cBhvr>
                                        <p:cTn id="177" dur="2000" fill="hold"/>
                                        <p:tgtEl>
                                          <p:spTgt spid="16"/>
                                        </p:tgtEl>
                                        <p:attrNameLst>
                                          <p:attrName>r</p:attrName>
                                        </p:attrNameLst>
                                      </p:cBhvr>
                                    </p:animRot>
                                  </p:childTnLst>
                                </p:cTn>
                              </p:par>
                              <p:par>
                                <p:cTn id="178" presetID="8" presetClass="emph" presetSubtype="0" fill="hold" nodeType="withEffect">
                                  <p:stCondLst>
                                    <p:cond delay="0"/>
                                  </p:stCondLst>
                                  <p:childTnLst>
                                    <p:animRot by="-21600000">
                                      <p:cBhvr>
                                        <p:cTn id="179" dur="2000" fill="hold"/>
                                        <p:tgtEl>
                                          <p:spTgt spid="17"/>
                                        </p:tgtEl>
                                        <p:attrNameLst>
                                          <p:attrName>r</p:attrName>
                                        </p:attrNameLst>
                                      </p:cBhvr>
                                    </p:animRot>
                                  </p:childTnLst>
                                </p:cTn>
                              </p:par>
                              <p:par>
                                <p:cTn id="180" presetID="8" presetClass="emph" presetSubtype="0" fill="hold"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fill="hold"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fill="hold" nodeType="withEffect">
                                  <p:stCondLst>
                                    <p:cond delay="0"/>
                                  </p:stCondLst>
                                  <p:childTnLst>
                                    <p:animRot by="21600000">
                                      <p:cBhvr>
                                        <p:cTn id="187" dur="2000" fill="hold"/>
                                        <p:tgtEl>
                                          <p:spTgt spid="5"/>
                                        </p:tgtEl>
                                        <p:attrNameLst>
                                          <p:attrName>r</p:attrName>
                                        </p:attrNameLst>
                                      </p:cBhvr>
                                    </p:animRot>
                                  </p:childTnLst>
                                </p:cTn>
                              </p:par>
                              <p:par>
                                <p:cTn id="188" presetID="8" presetClass="emph" presetSubtype="0" fill="hold" nodeType="withEffect">
                                  <p:stCondLst>
                                    <p:cond delay="0"/>
                                  </p:stCondLst>
                                  <p:childTnLst>
                                    <p:animRot by="21600000">
                                      <p:cBhvr>
                                        <p:cTn id="189" dur="2000" fill="hold"/>
                                        <p:tgtEl>
                                          <p:spTgt spid="6"/>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7"/>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9"/>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10"/>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1"/>
                                        </p:tgtEl>
                                        <p:attrNameLst>
                                          <p:attrName>r</p:attrName>
                                        </p:attrNameLst>
                                      </p:cBhvr>
                                    </p:animRot>
                                  </p:childTnLst>
                                </p:cTn>
                              </p:par>
                              <p:par>
                                <p:cTn id="200" presetID="17" presetClass="entr" presetSubtype="10" fill="hold" nodeType="withEffect">
                                  <p:stCondLst>
                                    <p:cond delay="0"/>
                                  </p:stCondLst>
                                  <p:childTnLst>
                                    <p:set>
                                      <p:cBhvr>
                                        <p:cTn id="201" dur="1" fill="hold">
                                          <p:stCondLst>
                                            <p:cond delay="0"/>
                                          </p:stCondLst>
                                        </p:cTn>
                                        <p:tgtEl>
                                          <p:spTgt spid="3"/>
                                        </p:tgtEl>
                                        <p:attrNameLst>
                                          <p:attrName>style.visibility</p:attrName>
                                        </p:attrNameLst>
                                      </p:cBhvr>
                                      <p:to>
                                        <p:strVal val="visible"/>
                                      </p:to>
                                    </p:set>
                                    <p:anim calcmode="lin" valueType="num">
                                      <p:cBhvr>
                                        <p:cTn id="202" dur="2000" fill="hold"/>
                                        <p:tgtEl>
                                          <p:spTgt spid="3"/>
                                        </p:tgtEl>
                                        <p:attrNameLst>
                                          <p:attrName>ppt_w</p:attrName>
                                        </p:attrNameLst>
                                      </p:cBhvr>
                                      <p:tavLst>
                                        <p:tav tm="0">
                                          <p:val>
                                            <p:fltVal val="0"/>
                                          </p:val>
                                        </p:tav>
                                        <p:tav tm="100000">
                                          <p:val>
                                            <p:strVal val="#ppt_w"/>
                                          </p:val>
                                        </p:tav>
                                      </p:tavLst>
                                    </p:anim>
                                    <p:anim calcmode="lin" valueType="num">
                                      <p:cBhvr>
                                        <p:cTn id="203"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466311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apecio"/>
          <p:cNvSpPr/>
          <p:nvPr/>
        </p:nvSpPr>
        <p:spPr>
          <a:xfrm rot="10800000">
            <a:off x="2786050" y="4643458"/>
            <a:ext cx="3857652" cy="142876"/>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apecio"/>
          <p:cNvSpPr/>
          <p:nvPr/>
        </p:nvSpPr>
        <p:spPr>
          <a:xfrm rot="10800000">
            <a:off x="2714612" y="4357706"/>
            <a:ext cx="4000528"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apecio"/>
          <p:cNvSpPr/>
          <p:nvPr/>
        </p:nvSpPr>
        <p:spPr>
          <a:xfrm rot="10800000">
            <a:off x="2643174" y="4071954"/>
            <a:ext cx="4143404"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10800000">
            <a:off x="2571736" y="3786202"/>
            <a:ext cx="4286280"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10800000">
            <a:off x="2500298" y="3500450"/>
            <a:ext cx="4429156"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10800000">
            <a:off x="2428860" y="3214698"/>
            <a:ext cx="4572032"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10800000">
            <a:off x="2357422" y="2928946"/>
            <a:ext cx="4714908"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rot="10800000">
            <a:off x="2285984" y="2643194"/>
            <a:ext cx="4857784"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rot="10800000">
            <a:off x="2214546" y="2357442"/>
            <a:ext cx="5000660"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10800000">
            <a:off x="2143108" y="2071690"/>
            <a:ext cx="5143536"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10800000">
            <a:off x="2071670" y="1785938"/>
            <a:ext cx="5286412"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rot="10800000">
            <a:off x="2000232" y="1500186"/>
            <a:ext cx="5429288"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apecio"/>
          <p:cNvSpPr/>
          <p:nvPr/>
        </p:nvSpPr>
        <p:spPr>
          <a:xfrm rot="10800000">
            <a:off x="1928794" y="1214434"/>
            <a:ext cx="5572164"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rot="10800000">
            <a:off x="1857356" y="928682"/>
            <a:ext cx="5715040"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10800000">
            <a:off x="1785918" y="642930"/>
            <a:ext cx="5857916"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apecio"/>
          <p:cNvSpPr/>
          <p:nvPr/>
        </p:nvSpPr>
        <p:spPr>
          <a:xfrm rot="10800000">
            <a:off x="1714480" y="357178"/>
            <a:ext cx="6000792"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apecio"/>
          <p:cNvSpPr/>
          <p:nvPr/>
        </p:nvSpPr>
        <p:spPr>
          <a:xfrm rot="10800000">
            <a:off x="1643042" y="71426"/>
            <a:ext cx="6143668"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apecio"/>
          <p:cNvSpPr/>
          <p:nvPr/>
        </p:nvSpPr>
        <p:spPr>
          <a:xfrm rot="10800000">
            <a:off x="2928926" y="5072062"/>
            <a:ext cx="3571900" cy="142876"/>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apecio"/>
          <p:cNvSpPr/>
          <p:nvPr/>
        </p:nvSpPr>
        <p:spPr>
          <a:xfrm rot="10800000">
            <a:off x="2857488" y="4857772"/>
            <a:ext cx="3714776" cy="142876"/>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3" presetClass="entr" presetSubtype="5"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linds(vertical)">
                                      <p:cBhvr>
                                        <p:cTn id="9" dur="2000"/>
                                        <p:tgtEl>
                                          <p:spTgt spid="3"/>
                                        </p:tgtEl>
                                      </p:cBhvr>
                                    </p:animEffect>
                                  </p:childTnLst>
                                </p:cTn>
                              </p:par>
                              <p:par>
                                <p:cTn id="10" presetID="3" presetClass="entr" presetSubtype="5"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vertical)">
                                      <p:cBhvr>
                                        <p:cTn id="12" dur="2000"/>
                                        <p:tgtEl>
                                          <p:spTgt spid="4"/>
                                        </p:tgtEl>
                                      </p:cBhvr>
                                    </p:animEffect>
                                  </p:childTnLst>
                                </p:cTn>
                              </p:par>
                              <p:par>
                                <p:cTn id="13" presetID="3" presetClass="entr" presetSubtype="5"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vertical)">
                                      <p:cBhvr>
                                        <p:cTn id="15" dur="2000"/>
                                        <p:tgtEl>
                                          <p:spTgt spid="5"/>
                                        </p:tgtEl>
                                      </p:cBhvr>
                                    </p:animEffect>
                                  </p:childTnLst>
                                </p:cTn>
                              </p:par>
                              <p:par>
                                <p:cTn id="16" presetID="3" presetClass="entr" presetSubtype="5"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vertical)">
                                      <p:cBhvr>
                                        <p:cTn id="18" dur="2000"/>
                                        <p:tgtEl>
                                          <p:spTgt spid="6"/>
                                        </p:tgtEl>
                                      </p:cBhvr>
                                    </p:animEffect>
                                  </p:childTnLst>
                                </p:cTn>
                              </p:par>
                              <p:par>
                                <p:cTn id="19" presetID="3" presetClass="entr" presetSubtype="5"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vertical)">
                                      <p:cBhvr>
                                        <p:cTn id="21" dur="2000"/>
                                        <p:tgtEl>
                                          <p:spTgt spid="7"/>
                                        </p:tgtEl>
                                      </p:cBhvr>
                                    </p:animEffect>
                                  </p:childTnLst>
                                </p:cTn>
                              </p:par>
                              <p:par>
                                <p:cTn id="22" presetID="3" presetClass="entr" presetSubtype="5"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vertical)">
                                      <p:cBhvr>
                                        <p:cTn id="24" dur="2000"/>
                                        <p:tgtEl>
                                          <p:spTgt spid="8"/>
                                        </p:tgtEl>
                                      </p:cBhvr>
                                    </p:animEffect>
                                  </p:childTnLst>
                                </p:cTn>
                              </p:par>
                              <p:par>
                                <p:cTn id="25" presetID="3" presetClass="entr" presetSubtype="5"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vertical)">
                                      <p:cBhvr>
                                        <p:cTn id="27" dur="2000"/>
                                        <p:tgtEl>
                                          <p:spTgt spid="9"/>
                                        </p:tgtEl>
                                      </p:cBhvr>
                                    </p:animEffect>
                                  </p:childTnLst>
                                </p:cTn>
                              </p:par>
                              <p:par>
                                <p:cTn id="28" presetID="3" presetClass="entr" presetSubtype="5"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linds(vertical)">
                                      <p:cBhvr>
                                        <p:cTn id="30" dur="2000"/>
                                        <p:tgtEl>
                                          <p:spTgt spid="10"/>
                                        </p:tgtEl>
                                      </p:cBhvr>
                                    </p:animEffect>
                                  </p:childTnLst>
                                </p:cTn>
                              </p:par>
                              <p:par>
                                <p:cTn id="31" presetID="3" presetClass="entr" presetSubtype="5"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linds(vertical)">
                                      <p:cBhvr>
                                        <p:cTn id="33" dur="2000"/>
                                        <p:tgtEl>
                                          <p:spTgt spid="11"/>
                                        </p:tgtEl>
                                      </p:cBhvr>
                                    </p:animEffect>
                                  </p:childTnLst>
                                </p:cTn>
                              </p:par>
                              <p:par>
                                <p:cTn id="34" presetID="3" presetClass="entr" presetSubtype="5"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blinds(vertical)">
                                      <p:cBhvr>
                                        <p:cTn id="36" dur="2000"/>
                                        <p:tgtEl>
                                          <p:spTgt spid="12"/>
                                        </p:tgtEl>
                                      </p:cBhvr>
                                    </p:animEffect>
                                  </p:childTnLst>
                                </p:cTn>
                              </p:par>
                              <p:par>
                                <p:cTn id="37" presetID="3" presetClass="entr" presetSubtype="5"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linds(vertical)">
                                      <p:cBhvr>
                                        <p:cTn id="39" dur="2000"/>
                                        <p:tgtEl>
                                          <p:spTgt spid="13"/>
                                        </p:tgtEl>
                                      </p:cBhvr>
                                    </p:animEffect>
                                  </p:childTnLst>
                                </p:cTn>
                              </p:par>
                              <p:par>
                                <p:cTn id="40" presetID="3" presetClass="entr" presetSubtype="5"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linds(vertical)">
                                      <p:cBhvr>
                                        <p:cTn id="42" dur="2000"/>
                                        <p:tgtEl>
                                          <p:spTgt spid="14"/>
                                        </p:tgtEl>
                                      </p:cBhvr>
                                    </p:animEffect>
                                  </p:childTnLst>
                                </p:cTn>
                              </p:par>
                              <p:par>
                                <p:cTn id="43" presetID="3" presetClass="entr" presetSubtype="5"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blinds(vertical)">
                                      <p:cBhvr>
                                        <p:cTn id="45" dur="2000"/>
                                        <p:tgtEl>
                                          <p:spTgt spid="15"/>
                                        </p:tgtEl>
                                      </p:cBhvr>
                                    </p:animEffect>
                                  </p:childTnLst>
                                </p:cTn>
                              </p:par>
                              <p:par>
                                <p:cTn id="46" presetID="3" presetClass="entr" presetSubtype="5"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blinds(vertical)">
                                      <p:cBhvr>
                                        <p:cTn id="48" dur="2000"/>
                                        <p:tgtEl>
                                          <p:spTgt spid="16"/>
                                        </p:tgtEl>
                                      </p:cBhvr>
                                    </p:animEffect>
                                  </p:childTnLst>
                                </p:cTn>
                              </p:par>
                              <p:par>
                                <p:cTn id="49" presetID="3" presetClass="entr" presetSubtype="5"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blinds(vertical)">
                                      <p:cBhvr>
                                        <p:cTn id="51" dur="2000"/>
                                        <p:tgtEl>
                                          <p:spTgt spid="17"/>
                                        </p:tgtEl>
                                      </p:cBhvr>
                                    </p:animEffect>
                                  </p:childTnLst>
                                </p:cTn>
                              </p:par>
                              <p:par>
                                <p:cTn id="52" presetID="3" presetClass="entr" presetSubtype="5"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blinds(vertical)">
                                      <p:cBhvr>
                                        <p:cTn id="54" dur="2000"/>
                                        <p:tgtEl>
                                          <p:spTgt spid="18"/>
                                        </p:tgtEl>
                                      </p:cBhvr>
                                    </p:animEffect>
                                  </p:childTnLst>
                                </p:cTn>
                              </p:par>
                              <p:par>
                                <p:cTn id="55" presetID="3" presetClass="entr" presetSubtype="5"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blinds(vertical)">
                                      <p:cBhvr>
                                        <p:cTn id="57" dur="2000"/>
                                        <p:tgtEl>
                                          <p:spTgt spid="19"/>
                                        </p:tgtEl>
                                      </p:cBhvr>
                                    </p:animEffect>
                                  </p:childTnLst>
                                </p:cTn>
                              </p:par>
                              <p:par>
                                <p:cTn id="58" presetID="3" presetClass="entr" presetSubtype="5"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blinds(vertical)">
                                      <p:cBhvr>
                                        <p:cTn id="60" dur="2000"/>
                                        <p:tgtEl>
                                          <p:spTgt spid="20"/>
                                        </p:tgtEl>
                                      </p:cBhvr>
                                    </p:animEffect>
                                  </p:childTnLst>
                                </p:cTn>
                              </p:par>
                              <p:par>
                                <p:cTn id="61" presetID="3" presetClass="entr" presetSubtype="5"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vertical)">
                                      <p:cBhvr>
                                        <p:cTn id="63" dur="2000"/>
                                        <p:tgtEl>
                                          <p:spTgt spid="21"/>
                                        </p:tgtEl>
                                      </p:cBhvr>
                                    </p:animEffect>
                                  </p:childTnLst>
                                </p:cTn>
                              </p:par>
                              <p:par>
                                <p:cTn id="64" presetID="2" presetClass="entr" presetSubtype="1" fill="hold" grpId="1"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additive="base">
                                        <p:cTn id="66" dur="2000" fill="hold"/>
                                        <p:tgtEl>
                                          <p:spTgt spid="3"/>
                                        </p:tgtEl>
                                        <p:attrNameLst>
                                          <p:attrName>ppt_x</p:attrName>
                                        </p:attrNameLst>
                                      </p:cBhvr>
                                      <p:tavLst>
                                        <p:tav tm="0">
                                          <p:val>
                                            <p:strVal val="#ppt_x"/>
                                          </p:val>
                                        </p:tav>
                                        <p:tav tm="100000">
                                          <p:val>
                                            <p:strVal val="#ppt_x"/>
                                          </p:val>
                                        </p:tav>
                                      </p:tavLst>
                                    </p:anim>
                                    <p:anim calcmode="lin" valueType="num">
                                      <p:cBhvr additive="base">
                                        <p:cTn id="67" dur="2000" fill="hold"/>
                                        <p:tgtEl>
                                          <p:spTgt spid="3"/>
                                        </p:tgtEl>
                                        <p:attrNameLst>
                                          <p:attrName>ppt_y</p:attrName>
                                        </p:attrNameLst>
                                      </p:cBhvr>
                                      <p:tavLst>
                                        <p:tav tm="0">
                                          <p:val>
                                            <p:strVal val="0-#ppt_h/2"/>
                                          </p:val>
                                        </p:tav>
                                        <p:tav tm="100000">
                                          <p:val>
                                            <p:strVal val="#ppt_y"/>
                                          </p:val>
                                        </p:tav>
                                      </p:tavLst>
                                    </p:anim>
                                  </p:childTnLst>
                                </p:cTn>
                              </p:par>
                              <p:par>
                                <p:cTn id="68" presetID="2" presetClass="entr" presetSubtype="1" fill="hold" grpId="1"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additive="base">
                                        <p:cTn id="70" dur="2000" fill="hold"/>
                                        <p:tgtEl>
                                          <p:spTgt spid="4"/>
                                        </p:tgtEl>
                                        <p:attrNameLst>
                                          <p:attrName>ppt_x</p:attrName>
                                        </p:attrNameLst>
                                      </p:cBhvr>
                                      <p:tavLst>
                                        <p:tav tm="0">
                                          <p:val>
                                            <p:strVal val="#ppt_x"/>
                                          </p:val>
                                        </p:tav>
                                        <p:tav tm="100000">
                                          <p:val>
                                            <p:strVal val="#ppt_x"/>
                                          </p:val>
                                        </p:tav>
                                      </p:tavLst>
                                    </p:anim>
                                    <p:anim calcmode="lin" valueType="num">
                                      <p:cBhvr additive="base">
                                        <p:cTn id="71" dur="2000" fill="hold"/>
                                        <p:tgtEl>
                                          <p:spTgt spid="4"/>
                                        </p:tgtEl>
                                        <p:attrNameLst>
                                          <p:attrName>ppt_y</p:attrName>
                                        </p:attrNameLst>
                                      </p:cBhvr>
                                      <p:tavLst>
                                        <p:tav tm="0">
                                          <p:val>
                                            <p:strVal val="0-#ppt_h/2"/>
                                          </p:val>
                                        </p:tav>
                                        <p:tav tm="100000">
                                          <p:val>
                                            <p:strVal val="#ppt_y"/>
                                          </p:val>
                                        </p:tav>
                                      </p:tavLst>
                                    </p:anim>
                                  </p:childTnLst>
                                </p:cTn>
                              </p:par>
                              <p:par>
                                <p:cTn id="72" presetID="2" presetClass="entr" presetSubtype="1"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2000" fill="hold"/>
                                        <p:tgtEl>
                                          <p:spTgt spid="5"/>
                                        </p:tgtEl>
                                        <p:attrNameLst>
                                          <p:attrName>ppt_x</p:attrName>
                                        </p:attrNameLst>
                                      </p:cBhvr>
                                      <p:tavLst>
                                        <p:tav tm="0">
                                          <p:val>
                                            <p:strVal val="#ppt_x"/>
                                          </p:val>
                                        </p:tav>
                                        <p:tav tm="100000">
                                          <p:val>
                                            <p:strVal val="#ppt_x"/>
                                          </p:val>
                                        </p:tav>
                                      </p:tavLst>
                                    </p:anim>
                                    <p:anim calcmode="lin" valueType="num">
                                      <p:cBhvr additive="base">
                                        <p:cTn id="75" dur="2000" fill="hold"/>
                                        <p:tgtEl>
                                          <p:spTgt spid="5"/>
                                        </p:tgtEl>
                                        <p:attrNameLst>
                                          <p:attrName>ppt_y</p:attrName>
                                        </p:attrNameLst>
                                      </p:cBhvr>
                                      <p:tavLst>
                                        <p:tav tm="0">
                                          <p:val>
                                            <p:strVal val="0-#ppt_h/2"/>
                                          </p:val>
                                        </p:tav>
                                        <p:tav tm="100000">
                                          <p:val>
                                            <p:strVal val="#ppt_y"/>
                                          </p:val>
                                        </p:tav>
                                      </p:tavLst>
                                    </p:anim>
                                  </p:childTnLst>
                                </p:cTn>
                              </p:par>
                              <p:par>
                                <p:cTn id="76" presetID="2" presetClass="entr" presetSubtype="1" fill="hold" grpId="1"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2000" fill="hold"/>
                                        <p:tgtEl>
                                          <p:spTgt spid="6"/>
                                        </p:tgtEl>
                                        <p:attrNameLst>
                                          <p:attrName>ppt_x</p:attrName>
                                        </p:attrNameLst>
                                      </p:cBhvr>
                                      <p:tavLst>
                                        <p:tav tm="0">
                                          <p:val>
                                            <p:strVal val="#ppt_x"/>
                                          </p:val>
                                        </p:tav>
                                        <p:tav tm="100000">
                                          <p:val>
                                            <p:strVal val="#ppt_x"/>
                                          </p:val>
                                        </p:tav>
                                      </p:tavLst>
                                    </p:anim>
                                    <p:anim calcmode="lin" valueType="num">
                                      <p:cBhvr additive="base">
                                        <p:cTn id="79" dur="2000" fill="hold"/>
                                        <p:tgtEl>
                                          <p:spTgt spid="6"/>
                                        </p:tgtEl>
                                        <p:attrNameLst>
                                          <p:attrName>ppt_y</p:attrName>
                                        </p:attrNameLst>
                                      </p:cBhvr>
                                      <p:tavLst>
                                        <p:tav tm="0">
                                          <p:val>
                                            <p:strVal val="0-#ppt_h/2"/>
                                          </p:val>
                                        </p:tav>
                                        <p:tav tm="100000">
                                          <p:val>
                                            <p:strVal val="#ppt_y"/>
                                          </p:val>
                                        </p:tav>
                                      </p:tavLst>
                                    </p:anim>
                                  </p:childTnLst>
                                </p:cTn>
                              </p:par>
                              <p:par>
                                <p:cTn id="80" presetID="2" presetClass="entr" presetSubtype="1"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2000" fill="hold"/>
                                        <p:tgtEl>
                                          <p:spTgt spid="7"/>
                                        </p:tgtEl>
                                        <p:attrNameLst>
                                          <p:attrName>ppt_x</p:attrName>
                                        </p:attrNameLst>
                                      </p:cBhvr>
                                      <p:tavLst>
                                        <p:tav tm="0">
                                          <p:val>
                                            <p:strVal val="#ppt_x"/>
                                          </p:val>
                                        </p:tav>
                                        <p:tav tm="100000">
                                          <p:val>
                                            <p:strVal val="#ppt_x"/>
                                          </p:val>
                                        </p:tav>
                                      </p:tavLst>
                                    </p:anim>
                                    <p:anim calcmode="lin" valueType="num">
                                      <p:cBhvr additive="base">
                                        <p:cTn id="83" dur="2000" fill="hold"/>
                                        <p:tgtEl>
                                          <p:spTgt spid="7"/>
                                        </p:tgtEl>
                                        <p:attrNameLst>
                                          <p:attrName>ppt_y</p:attrName>
                                        </p:attrNameLst>
                                      </p:cBhvr>
                                      <p:tavLst>
                                        <p:tav tm="0">
                                          <p:val>
                                            <p:strVal val="0-#ppt_h/2"/>
                                          </p:val>
                                        </p:tav>
                                        <p:tav tm="100000">
                                          <p:val>
                                            <p:strVal val="#ppt_y"/>
                                          </p:val>
                                        </p:tav>
                                      </p:tavLst>
                                    </p:anim>
                                  </p:childTnLst>
                                </p:cTn>
                              </p:par>
                              <p:par>
                                <p:cTn id="84" presetID="2" presetClass="entr" presetSubtype="1"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2000" fill="hold"/>
                                        <p:tgtEl>
                                          <p:spTgt spid="8"/>
                                        </p:tgtEl>
                                        <p:attrNameLst>
                                          <p:attrName>ppt_x</p:attrName>
                                        </p:attrNameLst>
                                      </p:cBhvr>
                                      <p:tavLst>
                                        <p:tav tm="0">
                                          <p:val>
                                            <p:strVal val="#ppt_x"/>
                                          </p:val>
                                        </p:tav>
                                        <p:tav tm="100000">
                                          <p:val>
                                            <p:strVal val="#ppt_x"/>
                                          </p:val>
                                        </p:tav>
                                      </p:tavLst>
                                    </p:anim>
                                    <p:anim calcmode="lin" valueType="num">
                                      <p:cBhvr additive="base">
                                        <p:cTn id="87" dur="2000" fill="hold"/>
                                        <p:tgtEl>
                                          <p:spTgt spid="8"/>
                                        </p:tgtEl>
                                        <p:attrNameLst>
                                          <p:attrName>ppt_y</p:attrName>
                                        </p:attrNameLst>
                                      </p:cBhvr>
                                      <p:tavLst>
                                        <p:tav tm="0">
                                          <p:val>
                                            <p:strVal val="0-#ppt_h/2"/>
                                          </p:val>
                                        </p:tav>
                                        <p:tav tm="100000">
                                          <p:val>
                                            <p:strVal val="#ppt_y"/>
                                          </p:val>
                                        </p:tav>
                                      </p:tavLst>
                                    </p:anim>
                                  </p:childTnLst>
                                </p:cTn>
                              </p:par>
                              <p:par>
                                <p:cTn id="88" presetID="2" presetClass="entr" presetSubtype="1"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2000" fill="hold"/>
                                        <p:tgtEl>
                                          <p:spTgt spid="9"/>
                                        </p:tgtEl>
                                        <p:attrNameLst>
                                          <p:attrName>ppt_x</p:attrName>
                                        </p:attrNameLst>
                                      </p:cBhvr>
                                      <p:tavLst>
                                        <p:tav tm="0">
                                          <p:val>
                                            <p:strVal val="#ppt_x"/>
                                          </p:val>
                                        </p:tav>
                                        <p:tav tm="100000">
                                          <p:val>
                                            <p:strVal val="#ppt_x"/>
                                          </p:val>
                                        </p:tav>
                                      </p:tavLst>
                                    </p:anim>
                                    <p:anim calcmode="lin" valueType="num">
                                      <p:cBhvr additive="base">
                                        <p:cTn id="91" dur="2000" fill="hold"/>
                                        <p:tgtEl>
                                          <p:spTgt spid="9"/>
                                        </p:tgtEl>
                                        <p:attrNameLst>
                                          <p:attrName>ppt_y</p:attrName>
                                        </p:attrNameLst>
                                      </p:cBhvr>
                                      <p:tavLst>
                                        <p:tav tm="0">
                                          <p:val>
                                            <p:strVal val="0-#ppt_h/2"/>
                                          </p:val>
                                        </p:tav>
                                        <p:tav tm="100000">
                                          <p:val>
                                            <p:strVal val="#ppt_y"/>
                                          </p:val>
                                        </p:tav>
                                      </p:tavLst>
                                    </p:anim>
                                  </p:childTnLst>
                                </p:cTn>
                              </p:par>
                              <p:par>
                                <p:cTn id="92" presetID="2" presetClass="entr" presetSubtype="1"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2000" fill="hold"/>
                                        <p:tgtEl>
                                          <p:spTgt spid="10"/>
                                        </p:tgtEl>
                                        <p:attrNameLst>
                                          <p:attrName>ppt_x</p:attrName>
                                        </p:attrNameLst>
                                      </p:cBhvr>
                                      <p:tavLst>
                                        <p:tav tm="0">
                                          <p:val>
                                            <p:strVal val="#ppt_x"/>
                                          </p:val>
                                        </p:tav>
                                        <p:tav tm="100000">
                                          <p:val>
                                            <p:strVal val="#ppt_x"/>
                                          </p:val>
                                        </p:tav>
                                      </p:tavLst>
                                    </p:anim>
                                    <p:anim calcmode="lin" valueType="num">
                                      <p:cBhvr additive="base">
                                        <p:cTn id="95" dur="2000" fill="hold"/>
                                        <p:tgtEl>
                                          <p:spTgt spid="10"/>
                                        </p:tgtEl>
                                        <p:attrNameLst>
                                          <p:attrName>ppt_y</p:attrName>
                                        </p:attrNameLst>
                                      </p:cBhvr>
                                      <p:tavLst>
                                        <p:tav tm="0">
                                          <p:val>
                                            <p:strVal val="0-#ppt_h/2"/>
                                          </p:val>
                                        </p:tav>
                                        <p:tav tm="100000">
                                          <p:val>
                                            <p:strVal val="#ppt_y"/>
                                          </p:val>
                                        </p:tav>
                                      </p:tavLst>
                                    </p:anim>
                                  </p:childTnLst>
                                </p:cTn>
                              </p:par>
                              <p:par>
                                <p:cTn id="96" presetID="2" presetClass="entr" presetSubtype="1"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2000" fill="hold"/>
                                        <p:tgtEl>
                                          <p:spTgt spid="11"/>
                                        </p:tgtEl>
                                        <p:attrNameLst>
                                          <p:attrName>ppt_x</p:attrName>
                                        </p:attrNameLst>
                                      </p:cBhvr>
                                      <p:tavLst>
                                        <p:tav tm="0">
                                          <p:val>
                                            <p:strVal val="#ppt_x"/>
                                          </p:val>
                                        </p:tav>
                                        <p:tav tm="100000">
                                          <p:val>
                                            <p:strVal val="#ppt_x"/>
                                          </p:val>
                                        </p:tav>
                                      </p:tavLst>
                                    </p:anim>
                                    <p:anim calcmode="lin" valueType="num">
                                      <p:cBhvr additive="base">
                                        <p:cTn id="99" dur="2000" fill="hold"/>
                                        <p:tgtEl>
                                          <p:spTgt spid="11"/>
                                        </p:tgtEl>
                                        <p:attrNameLst>
                                          <p:attrName>ppt_y</p:attrName>
                                        </p:attrNameLst>
                                      </p:cBhvr>
                                      <p:tavLst>
                                        <p:tav tm="0">
                                          <p:val>
                                            <p:strVal val="0-#ppt_h/2"/>
                                          </p:val>
                                        </p:tav>
                                        <p:tav tm="100000">
                                          <p:val>
                                            <p:strVal val="#ppt_y"/>
                                          </p:val>
                                        </p:tav>
                                      </p:tavLst>
                                    </p:anim>
                                  </p:childTnLst>
                                </p:cTn>
                              </p:par>
                              <p:par>
                                <p:cTn id="100" presetID="2" presetClass="entr" presetSubtype="1" fill="hold" grpId="1"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2000" fill="hold"/>
                                        <p:tgtEl>
                                          <p:spTgt spid="12"/>
                                        </p:tgtEl>
                                        <p:attrNameLst>
                                          <p:attrName>ppt_x</p:attrName>
                                        </p:attrNameLst>
                                      </p:cBhvr>
                                      <p:tavLst>
                                        <p:tav tm="0">
                                          <p:val>
                                            <p:strVal val="#ppt_x"/>
                                          </p:val>
                                        </p:tav>
                                        <p:tav tm="100000">
                                          <p:val>
                                            <p:strVal val="#ppt_x"/>
                                          </p:val>
                                        </p:tav>
                                      </p:tavLst>
                                    </p:anim>
                                    <p:anim calcmode="lin" valueType="num">
                                      <p:cBhvr additive="base">
                                        <p:cTn id="103" dur="2000" fill="hold"/>
                                        <p:tgtEl>
                                          <p:spTgt spid="12"/>
                                        </p:tgtEl>
                                        <p:attrNameLst>
                                          <p:attrName>ppt_y</p:attrName>
                                        </p:attrNameLst>
                                      </p:cBhvr>
                                      <p:tavLst>
                                        <p:tav tm="0">
                                          <p:val>
                                            <p:strVal val="0-#ppt_h/2"/>
                                          </p:val>
                                        </p:tav>
                                        <p:tav tm="100000">
                                          <p:val>
                                            <p:strVal val="#ppt_y"/>
                                          </p:val>
                                        </p:tav>
                                      </p:tavLst>
                                    </p:anim>
                                  </p:childTnLst>
                                </p:cTn>
                              </p:par>
                              <p:par>
                                <p:cTn id="104" presetID="2" presetClass="entr" presetSubtype="1"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2000" fill="hold"/>
                                        <p:tgtEl>
                                          <p:spTgt spid="13"/>
                                        </p:tgtEl>
                                        <p:attrNameLst>
                                          <p:attrName>ppt_x</p:attrName>
                                        </p:attrNameLst>
                                      </p:cBhvr>
                                      <p:tavLst>
                                        <p:tav tm="0">
                                          <p:val>
                                            <p:strVal val="#ppt_x"/>
                                          </p:val>
                                        </p:tav>
                                        <p:tav tm="100000">
                                          <p:val>
                                            <p:strVal val="#ppt_x"/>
                                          </p:val>
                                        </p:tav>
                                      </p:tavLst>
                                    </p:anim>
                                    <p:anim calcmode="lin" valueType="num">
                                      <p:cBhvr additive="base">
                                        <p:cTn id="107" dur="2000" fill="hold"/>
                                        <p:tgtEl>
                                          <p:spTgt spid="13"/>
                                        </p:tgtEl>
                                        <p:attrNameLst>
                                          <p:attrName>ppt_y</p:attrName>
                                        </p:attrNameLst>
                                      </p:cBhvr>
                                      <p:tavLst>
                                        <p:tav tm="0">
                                          <p:val>
                                            <p:strVal val="0-#ppt_h/2"/>
                                          </p:val>
                                        </p:tav>
                                        <p:tav tm="100000">
                                          <p:val>
                                            <p:strVal val="#ppt_y"/>
                                          </p:val>
                                        </p:tav>
                                      </p:tavLst>
                                    </p:anim>
                                  </p:childTnLst>
                                </p:cTn>
                              </p:par>
                              <p:par>
                                <p:cTn id="108" presetID="2" presetClass="entr" presetSubtype="1"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2000" fill="hold"/>
                                        <p:tgtEl>
                                          <p:spTgt spid="14"/>
                                        </p:tgtEl>
                                        <p:attrNameLst>
                                          <p:attrName>ppt_x</p:attrName>
                                        </p:attrNameLst>
                                      </p:cBhvr>
                                      <p:tavLst>
                                        <p:tav tm="0">
                                          <p:val>
                                            <p:strVal val="#ppt_x"/>
                                          </p:val>
                                        </p:tav>
                                        <p:tav tm="100000">
                                          <p:val>
                                            <p:strVal val="#ppt_x"/>
                                          </p:val>
                                        </p:tav>
                                      </p:tavLst>
                                    </p:anim>
                                    <p:anim calcmode="lin" valueType="num">
                                      <p:cBhvr additive="base">
                                        <p:cTn id="111" dur="2000" fill="hold"/>
                                        <p:tgtEl>
                                          <p:spTgt spid="14"/>
                                        </p:tgtEl>
                                        <p:attrNameLst>
                                          <p:attrName>ppt_y</p:attrName>
                                        </p:attrNameLst>
                                      </p:cBhvr>
                                      <p:tavLst>
                                        <p:tav tm="0">
                                          <p:val>
                                            <p:strVal val="0-#ppt_h/2"/>
                                          </p:val>
                                        </p:tav>
                                        <p:tav tm="100000">
                                          <p:val>
                                            <p:strVal val="#ppt_y"/>
                                          </p:val>
                                        </p:tav>
                                      </p:tavLst>
                                    </p:anim>
                                  </p:childTnLst>
                                </p:cTn>
                              </p:par>
                              <p:par>
                                <p:cTn id="112" presetID="2" presetClass="entr" presetSubtype="1" fill="hold" grpId="1"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2000" fill="hold"/>
                                        <p:tgtEl>
                                          <p:spTgt spid="15"/>
                                        </p:tgtEl>
                                        <p:attrNameLst>
                                          <p:attrName>ppt_x</p:attrName>
                                        </p:attrNameLst>
                                      </p:cBhvr>
                                      <p:tavLst>
                                        <p:tav tm="0">
                                          <p:val>
                                            <p:strVal val="#ppt_x"/>
                                          </p:val>
                                        </p:tav>
                                        <p:tav tm="100000">
                                          <p:val>
                                            <p:strVal val="#ppt_x"/>
                                          </p:val>
                                        </p:tav>
                                      </p:tavLst>
                                    </p:anim>
                                    <p:anim calcmode="lin" valueType="num">
                                      <p:cBhvr additive="base">
                                        <p:cTn id="115" dur="2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1" fill="hold" grpId="1"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2000" fill="hold"/>
                                        <p:tgtEl>
                                          <p:spTgt spid="16"/>
                                        </p:tgtEl>
                                        <p:attrNameLst>
                                          <p:attrName>ppt_x</p:attrName>
                                        </p:attrNameLst>
                                      </p:cBhvr>
                                      <p:tavLst>
                                        <p:tav tm="0">
                                          <p:val>
                                            <p:strVal val="#ppt_x"/>
                                          </p:val>
                                        </p:tav>
                                        <p:tav tm="100000">
                                          <p:val>
                                            <p:strVal val="#ppt_x"/>
                                          </p:val>
                                        </p:tav>
                                      </p:tavLst>
                                    </p:anim>
                                    <p:anim calcmode="lin" valueType="num">
                                      <p:cBhvr additive="base">
                                        <p:cTn id="119" dur="2000" fill="hold"/>
                                        <p:tgtEl>
                                          <p:spTgt spid="16"/>
                                        </p:tgtEl>
                                        <p:attrNameLst>
                                          <p:attrName>ppt_y</p:attrName>
                                        </p:attrNameLst>
                                      </p:cBhvr>
                                      <p:tavLst>
                                        <p:tav tm="0">
                                          <p:val>
                                            <p:strVal val="0-#ppt_h/2"/>
                                          </p:val>
                                        </p:tav>
                                        <p:tav tm="100000">
                                          <p:val>
                                            <p:strVal val="#ppt_y"/>
                                          </p:val>
                                        </p:tav>
                                      </p:tavLst>
                                    </p:anim>
                                  </p:childTnLst>
                                </p:cTn>
                              </p:par>
                              <p:par>
                                <p:cTn id="120" presetID="2" presetClass="entr" presetSubtype="1" fill="hold" grpId="1" nodeType="withEffect">
                                  <p:stCondLst>
                                    <p:cond delay="0"/>
                                  </p:stCondLst>
                                  <p:childTnLst>
                                    <p:set>
                                      <p:cBhvr>
                                        <p:cTn id="121" dur="1" fill="hold">
                                          <p:stCondLst>
                                            <p:cond delay="0"/>
                                          </p:stCondLst>
                                        </p:cTn>
                                        <p:tgtEl>
                                          <p:spTgt spid="17"/>
                                        </p:tgtEl>
                                        <p:attrNameLst>
                                          <p:attrName>style.visibility</p:attrName>
                                        </p:attrNameLst>
                                      </p:cBhvr>
                                      <p:to>
                                        <p:strVal val="visible"/>
                                      </p:to>
                                    </p:set>
                                    <p:anim calcmode="lin" valueType="num">
                                      <p:cBhvr additive="base">
                                        <p:cTn id="122" dur="2000" fill="hold"/>
                                        <p:tgtEl>
                                          <p:spTgt spid="17"/>
                                        </p:tgtEl>
                                        <p:attrNameLst>
                                          <p:attrName>ppt_x</p:attrName>
                                        </p:attrNameLst>
                                      </p:cBhvr>
                                      <p:tavLst>
                                        <p:tav tm="0">
                                          <p:val>
                                            <p:strVal val="#ppt_x"/>
                                          </p:val>
                                        </p:tav>
                                        <p:tav tm="100000">
                                          <p:val>
                                            <p:strVal val="#ppt_x"/>
                                          </p:val>
                                        </p:tav>
                                      </p:tavLst>
                                    </p:anim>
                                    <p:anim calcmode="lin" valueType="num">
                                      <p:cBhvr additive="base">
                                        <p:cTn id="123" dur="2000" fill="hold"/>
                                        <p:tgtEl>
                                          <p:spTgt spid="17"/>
                                        </p:tgtEl>
                                        <p:attrNameLst>
                                          <p:attrName>ppt_y</p:attrName>
                                        </p:attrNameLst>
                                      </p:cBhvr>
                                      <p:tavLst>
                                        <p:tav tm="0">
                                          <p:val>
                                            <p:strVal val="0-#ppt_h/2"/>
                                          </p:val>
                                        </p:tav>
                                        <p:tav tm="100000">
                                          <p:val>
                                            <p:strVal val="#ppt_y"/>
                                          </p:val>
                                        </p:tav>
                                      </p:tavLst>
                                    </p:anim>
                                  </p:childTnLst>
                                </p:cTn>
                              </p:par>
                              <p:par>
                                <p:cTn id="124" presetID="2" presetClass="entr" presetSubtype="1" fill="hold" grpId="1" nodeType="withEffect">
                                  <p:stCondLst>
                                    <p:cond delay="0"/>
                                  </p:stCondLst>
                                  <p:childTnLst>
                                    <p:set>
                                      <p:cBhvr>
                                        <p:cTn id="125" dur="1" fill="hold">
                                          <p:stCondLst>
                                            <p:cond delay="0"/>
                                          </p:stCondLst>
                                        </p:cTn>
                                        <p:tgtEl>
                                          <p:spTgt spid="18"/>
                                        </p:tgtEl>
                                        <p:attrNameLst>
                                          <p:attrName>style.visibility</p:attrName>
                                        </p:attrNameLst>
                                      </p:cBhvr>
                                      <p:to>
                                        <p:strVal val="visible"/>
                                      </p:to>
                                    </p:set>
                                    <p:anim calcmode="lin" valueType="num">
                                      <p:cBhvr additive="base">
                                        <p:cTn id="126" dur="2000" fill="hold"/>
                                        <p:tgtEl>
                                          <p:spTgt spid="18"/>
                                        </p:tgtEl>
                                        <p:attrNameLst>
                                          <p:attrName>ppt_x</p:attrName>
                                        </p:attrNameLst>
                                      </p:cBhvr>
                                      <p:tavLst>
                                        <p:tav tm="0">
                                          <p:val>
                                            <p:strVal val="#ppt_x"/>
                                          </p:val>
                                        </p:tav>
                                        <p:tav tm="100000">
                                          <p:val>
                                            <p:strVal val="#ppt_x"/>
                                          </p:val>
                                        </p:tav>
                                      </p:tavLst>
                                    </p:anim>
                                    <p:anim calcmode="lin" valueType="num">
                                      <p:cBhvr additive="base">
                                        <p:cTn id="127" dur="2000" fill="hold"/>
                                        <p:tgtEl>
                                          <p:spTgt spid="18"/>
                                        </p:tgtEl>
                                        <p:attrNameLst>
                                          <p:attrName>ppt_y</p:attrName>
                                        </p:attrNameLst>
                                      </p:cBhvr>
                                      <p:tavLst>
                                        <p:tav tm="0">
                                          <p:val>
                                            <p:strVal val="0-#ppt_h/2"/>
                                          </p:val>
                                        </p:tav>
                                        <p:tav tm="100000">
                                          <p:val>
                                            <p:strVal val="#ppt_y"/>
                                          </p:val>
                                        </p:tav>
                                      </p:tavLst>
                                    </p:anim>
                                  </p:childTnLst>
                                </p:cTn>
                              </p:par>
                              <p:par>
                                <p:cTn id="128" presetID="2" presetClass="entr" presetSubtype="1"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 calcmode="lin" valueType="num">
                                      <p:cBhvr additive="base">
                                        <p:cTn id="130" dur="2000" fill="hold"/>
                                        <p:tgtEl>
                                          <p:spTgt spid="19"/>
                                        </p:tgtEl>
                                        <p:attrNameLst>
                                          <p:attrName>ppt_x</p:attrName>
                                        </p:attrNameLst>
                                      </p:cBhvr>
                                      <p:tavLst>
                                        <p:tav tm="0">
                                          <p:val>
                                            <p:strVal val="#ppt_x"/>
                                          </p:val>
                                        </p:tav>
                                        <p:tav tm="100000">
                                          <p:val>
                                            <p:strVal val="#ppt_x"/>
                                          </p:val>
                                        </p:tav>
                                      </p:tavLst>
                                    </p:anim>
                                    <p:anim calcmode="lin" valueType="num">
                                      <p:cBhvr additive="base">
                                        <p:cTn id="131" dur="2000" fill="hold"/>
                                        <p:tgtEl>
                                          <p:spTgt spid="19"/>
                                        </p:tgtEl>
                                        <p:attrNameLst>
                                          <p:attrName>ppt_y</p:attrName>
                                        </p:attrNameLst>
                                      </p:cBhvr>
                                      <p:tavLst>
                                        <p:tav tm="0">
                                          <p:val>
                                            <p:strVal val="0-#ppt_h/2"/>
                                          </p:val>
                                        </p:tav>
                                        <p:tav tm="100000">
                                          <p:val>
                                            <p:strVal val="#ppt_y"/>
                                          </p:val>
                                        </p:tav>
                                      </p:tavLst>
                                    </p:anim>
                                  </p:childTnLst>
                                </p:cTn>
                              </p:par>
                              <p:par>
                                <p:cTn id="132" presetID="2" presetClass="entr" presetSubtype="1" fill="hold" grpId="1"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additive="base">
                                        <p:cTn id="134" dur="2000" fill="hold"/>
                                        <p:tgtEl>
                                          <p:spTgt spid="20"/>
                                        </p:tgtEl>
                                        <p:attrNameLst>
                                          <p:attrName>ppt_x</p:attrName>
                                        </p:attrNameLst>
                                      </p:cBhvr>
                                      <p:tavLst>
                                        <p:tav tm="0">
                                          <p:val>
                                            <p:strVal val="#ppt_x"/>
                                          </p:val>
                                        </p:tav>
                                        <p:tav tm="100000">
                                          <p:val>
                                            <p:strVal val="#ppt_x"/>
                                          </p:val>
                                        </p:tav>
                                      </p:tavLst>
                                    </p:anim>
                                    <p:anim calcmode="lin" valueType="num">
                                      <p:cBhvr additive="base">
                                        <p:cTn id="135" dur="2000" fill="hold"/>
                                        <p:tgtEl>
                                          <p:spTgt spid="20"/>
                                        </p:tgtEl>
                                        <p:attrNameLst>
                                          <p:attrName>ppt_y</p:attrName>
                                        </p:attrNameLst>
                                      </p:cBhvr>
                                      <p:tavLst>
                                        <p:tav tm="0">
                                          <p:val>
                                            <p:strVal val="0-#ppt_h/2"/>
                                          </p:val>
                                        </p:tav>
                                        <p:tav tm="100000">
                                          <p:val>
                                            <p:strVal val="#ppt_y"/>
                                          </p:val>
                                        </p:tav>
                                      </p:tavLst>
                                    </p:anim>
                                  </p:childTnLst>
                                </p:cTn>
                              </p:par>
                              <p:par>
                                <p:cTn id="136" presetID="2" presetClass="entr" presetSubtype="1" fill="hold" grpId="1" nodeType="withEffect">
                                  <p:stCondLst>
                                    <p:cond delay="0"/>
                                  </p:stCondLst>
                                  <p:childTnLst>
                                    <p:set>
                                      <p:cBhvr>
                                        <p:cTn id="137" dur="1" fill="hold">
                                          <p:stCondLst>
                                            <p:cond delay="0"/>
                                          </p:stCondLst>
                                        </p:cTn>
                                        <p:tgtEl>
                                          <p:spTgt spid="21"/>
                                        </p:tgtEl>
                                        <p:attrNameLst>
                                          <p:attrName>style.visibility</p:attrName>
                                        </p:attrNameLst>
                                      </p:cBhvr>
                                      <p:to>
                                        <p:strVal val="visible"/>
                                      </p:to>
                                    </p:set>
                                    <p:anim calcmode="lin" valueType="num">
                                      <p:cBhvr additive="base">
                                        <p:cTn id="138" dur="2000" fill="hold"/>
                                        <p:tgtEl>
                                          <p:spTgt spid="21"/>
                                        </p:tgtEl>
                                        <p:attrNameLst>
                                          <p:attrName>ppt_x</p:attrName>
                                        </p:attrNameLst>
                                      </p:cBhvr>
                                      <p:tavLst>
                                        <p:tav tm="0">
                                          <p:val>
                                            <p:strVal val="#ppt_x"/>
                                          </p:val>
                                        </p:tav>
                                        <p:tav tm="100000">
                                          <p:val>
                                            <p:strVal val="#ppt_x"/>
                                          </p:val>
                                        </p:tav>
                                      </p:tavLst>
                                    </p:anim>
                                    <p:anim calcmode="lin" valueType="num">
                                      <p:cBhvr additive="base">
                                        <p:cTn id="139" dur="2000" fill="hold"/>
                                        <p:tgtEl>
                                          <p:spTgt spid="21"/>
                                        </p:tgtEl>
                                        <p:attrNameLst>
                                          <p:attrName>ppt_y</p:attrName>
                                        </p:attrNameLst>
                                      </p:cBhvr>
                                      <p:tavLst>
                                        <p:tav tm="0">
                                          <p:val>
                                            <p:strVal val="0-#ppt_h/2"/>
                                          </p:val>
                                        </p:tav>
                                        <p:tav tm="100000">
                                          <p:val>
                                            <p:strVal val="#ppt_y"/>
                                          </p:val>
                                        </p:tav>
                                      </p:tavLst>
                                    </p:anim>
                                  </p:childTnLst>
                                </p:cTn>
                              </p:par>
                            </p:childTnLst>
                          </p:cTn>
                        </p:par>
                        <p:par>
                          <p:cTn id="140" fill="hold">
                            <p:stCondLst>
                              <p:cond delay="2000"/>
                            </p:stCondLst>
                            <p:childTnLst>
                              <p:par>
                                <p:cTn id="141" presetID="2" presetClass="exit" presetSubtype="1" fill="hold" grpId="2" nodeType="afterEffect">
                                  <p:stCondLst>
                                    <p:cond delay="0"/>
                                  </p:stCondLst>
                                  <p:childTnLst>
                                    <p:anim calcmode="lin" valueType="num">
                                      <p:cBhvr additive="base">
                                        <p:cTn id="142" dur="2000"/>
                                        <p:tgtEl>
                                          <p:spTgt spid="3"/>
                                        </p:tgtEl>
                                        <p:attrNameLst>
                                          <p:attrName>ppt_x</p:attrName>
                                        </p:attrNameLst>
                                      </p:cBhvr>
                                      <p:tavLst>
                                        <p:tav tm="0">
                                          <p:val>
                                            <p:strVal val="ppt_x"/>
                                          </p:val>
                                        </p:tav>
                                        <p:tav tm="100000">
                                          <p:val>
                                            <p:strVal val="ppt_x"/>
                                          </p:val>
                                        </p:tav>
                                      </p:tavLst>
                                    </p:anim>
                                    <p:anim calcmode="lin" valueType="num">
                                      <p:cBhvr additive="base">
                                        <p:cTn id="143" dur="2000"/>
                                        <p:tgtEl>
                                          <p:spTgt spid="3"/>
                                        </p:tgtEl>
                                        <p:attrNameLst>
                                          <p:attrName>ppt_y</p:attrName>
                                        </p:attrNameLst>
                                      </p:cBhvr>
                                      <p:tavLst>
                                        <p:tav tm="0">
                                          <p:val>
                                            <p:strVal val="ppt_y"/>
                                          </p:val>
                                        </p:tav>
                                        <p:tav tm="100000">
                                          <p:val>
                                            <p:strVal val="0-ppt_h/2"/>
                                          </p:val>
                                        </p:tav>
                                      </p:tavLst>
                                    </p:anim>
                                    <p:set>
                                      <p:cBhvr>
                                        <p:cTn id="144" dur="1" fill="hold">
                                          <p:stCondLst>
                                            <p:cond delay="1999"/>
                                          </p:stCondLst>
                                        </p:cTn>
                                        <p:tgtEl>
                                          <p:spTgt spid="3"/>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2000"/>
                                        <p:tgtEl>
                                          <p:spTgt spid="4"/>
                                        </p:tgtEl>
                                        <p:attrNameLst>
                                          <p:attrName>ppt_x</p:attrName>
                                        </p:attrNameLst>
                                      </p:cBhvr>
                                      <p:tavLst>
                                        <p:tav tm="0">
                                          <p:val>
                                            <p:strVal val="ppt_x"/>
                                          </p:val>
                                        </p:tav>
                                        <p:tav tm="100000">
                                          <p:val>
                                            <p:strVal val="ppt_x"/>
                                          </p:val>
                                        </p:tav>
                                      </p:tavLst>
                                    </p:anim>
                                    <p:anim calcmode="lin" valueType="num">
                                      <p:cBhvr additive="base">
                                        <p:cTn id="147" dur="2000"/>
                                        <p:tgtEl>
                                          <p:spTgt spid="4"/>
                                        </p:tgtEl>
                                        <p:attrNameLst>
                                          <p:attrName>ppt_y</p:attrName>
                                        </p:attrNameLst>
                                      </p:cBhvr>
                                      <p:tavLst>
                                        <p:tav tm="0">
                                          <p:val>
                                            <p:strVal val="ppt_y"/>
                                          </p:val>
                                        </p:tav>
                                        <p:tav tm="100000">
                                          <p:val>
                                            <p:strVal val="0-ppt_h/2"/>
                                          </p:val>
                                        </p:tav>
                                      </p:tavLst>
                                    </p:anim>
                                    <p:set>
                                      <p:cBhvr>
                                        <p:cTn id="148" dur="1" fill="hold">
                                          <p:stCondLst>
                                            <p:cond delay="1999"/>
                                          </p:stCondLst>
                                        </p:cTn>
                                        <p:tgtEl>
                                          <p:spTgt spid="4"/>
                                        </p:tgtEl>
                                        <p:attrNameLst>
                                          <p:attrName>style.visibility</p:attrName>
                                        </p:attrNameLst>
                                      </p:cBhvr>
                                      <p:to>
                                        <p:strVal val="hidden"/>
                                      </p:to>
                                    </p:set>
                                  </p:childTnLst>
                                </p:cTn>
                              </p:par>
                              <p:par>
                                <p:cTn id="149" presetID="2" presetClass="exit" presetSubtype="1" fill="hold" nodeType="withEffect">
                                  <p:stCondLst>
                                    <p:cond delay="0"/>
                                  </p:stCondLst>
                                  <p:childTnLst>
                                    <p:anim calcmode="lin" valueType="num">
                                      <p:cBhvr additive="base">
                                        <p:cTn id="150" dur="2000"/>
                                        <p:tgtEl>
                                          <p:spTgt spid="5"/>
                                        </p:tgtEl>
                                        <p:attrNameLst>
                                          <p:attrName>ppt_x</p:attrName>
                                        </p:attrNameLst>
                                      </p:cBhvr>
                                      <p:tavLst>
                                        <p:tav tm="0">
                                          <p:val>
                                            <p:strVal val="ppt_x"/>
                                          </p:val>
                                        </p:tav>
                                        <p:tav tm="100000">
                                          <p:val>
                                            <p:strVal val="ppt_x"/>
                                          </p:val>
                                        </p:tav>
                                      </p:tavLst>
                                    </p:anim>
                                    <p:anim calcmode="lin" valueType="num">
                                      <p:cBhvr additive="base">
                                        <p:cTn id="151" dur="2000"/>
                                        <p:tgtEl>
                                          <p:spTgt spid="5"/>
                                        </p:tgtEl>
                                        <p:attrNameLst>
                                          <p:attrName>ppt_y</p:attrName>
                                        </p:attrNameLst>
                                      </p:cBhvr>
                                      <p:tavLst>
                                        <p:tav tm="0">
                                          <p:val>
                                            <p:strVal val="ppt_y"/>
                                          </p:val>
                                        </p:tav>
                                        <p:tav tm="100000">
                                          <p:val>
                                            <p:strVal val="0-ppt_h/2"/>
                                          </p:val>
                                        </p:tav>
                                      </p:tavLst>
                                    </p:anim>
                                    <p:set>
                                      <p:cBhvr>
                                        <p:cTn id="152" dur="1" fill="hold">
                                          <p:stCondLst>
                                            <p:cond delay="1999"/>
                                          </p:stCondLst>
                                        </p:cTn>
                                        <p:tgtEl>
                                          <p:spTgt spid="5"/>
                                        </p:tgtEl>
                                        <p:attrNameLst>
                                          <p:attrName>style.visibility</p:attrName>
                                        </p:attrNameLst>
                                      </p:cBhvr>
                                      <p:to>
                                        <p:strVal val="hidden"/>
                                      </p:to>
                                    </p:set>
                                  </p:childTnLst>
                                </p:cTn>
                              </p:par>
                              <p:par>
                                <p:cTn id="153" presetID="2" presetClass="exit" presetSubtype="1" fill="hold"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ppt_x"/>
                                          </p:val>
                                        </p:tav>
                                      </p:tavLst>
                                    </p:anim>
                                    <p:anim calcmode="lin" valueType="num">
                                      <p:cBhvr additive="base">
                                        <p:cTn id="155" dur="2000"/>
                                        <p:tgtEl>
                                          <p:spTgt spid="6"/>
                                        </p:tgtEl>
                                        <p:attrNameLst>
                                          <p:attrName>ppt_y</p:attrName>
                                        </p:attrNameLst>
                                      </p:cBhvr>
                                      <p:tavLst>
                                        <p:tav tm="0">
                                          <p:val>
                                            <p:strVal val="ppt_y"/>
                                          </p:val>
                                        </p:tav>
                                        <p:tav tm="100000">
                                          <p:val>
                                            <p:strVal val="0-ppt_h/2"/>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1" fill="hold" nodeType="withEffect">
                                  <p:stCondLst>
                                    <p:cond delay="0"/>
                                  </p:stCondLst>
                                  <p:childTnLst>
                                    <p:anim calcmode="lin" valueType="num">
                                      <p:cBhvr additive="base">
                                        <p:cTn id="158" dur="2000"/>
                                        <p:tgtEl>
                                          <p:spTgt spid="7"/>
                                        </p:tgtEl>
                                        <p:attrNameLst>
                                          <p:attrName>ppt_x</p:attrName>
                                        </p:attrNameLst>
                                      </p:cBhvr>
                                      <p:tavLst>
                                        <p:tav tm="0">
                                          <p:val>
                                            <p:strVal val="ppt_x"/>
                                          </p:val>
                                        </p:tav>
                                        <p:tav tm="100000">
                                          <p:val>
                                            <p:strVal val="ppt_x"/>
                                          </p:val>
                                        </p:tav>
                                      </p:tavLst>
                                    </p:anim>
                                    <p:anim calcmode="lin" valueType="num">
                                      <p:cBhvr additive="base">
                                        <p:cTn id="159" dur="2000"/>
                                        <p:tgtEl>
                                          <p:spTgt spid="7"/>
                                        </p:tgtEl>
                                        <p:attrNameLst>
                                          <p:attrName>ppt_y</p:attrName>
                                        </p:attrNameLst>
                                      </p:cBhvr>
                                      <p:tavLst>
                                        <p:tav tm="0">
                                          <p:val>
                                            <p:strVal val="ppt_y"/>
                                          </p:val>
                                        </p:tav>
                                        <p:tav tm="100000">
                                          <p:val>
                                            <p:strVal val="0-ppt_h/2"/>
                                          </p:val>
                                        </p:tav>
                                      </p:tavLst>
                                    </p:anim>
                                    <p:set>
                                      <p:cBhvr>
                                        <p:cTn id="160" dur="1" fill="hold">
                                          <p:stCondLst>
                                            <p:cond delay="1999"/>
                                          </p:stCondLst>
                                        </p:cTn>
                                        <p:tgtEl>
                                          <p:spTgt spid="7"/>
                                        </p:tgtEl>
                                        <p:attrNameLst>
                                          <p:attrName>style.visibility</p:attrName>
                                        </p:attrNameLst>
                                      </p:cBhvr>
                                      <p:to>
                                        <p:strVal val="hidden"/>
                                      </p:to>
                                    </p:set>
                                  </p:childTnLst>
                                </p:cTn>
                              </p:par>
                              <p:par>
                                <p:cTn id="161" presetID="2" presetClass="exit" presetSubtype="1" fill="hold" nodeType="withEffect">
                                  <p:stCondLst>
                                    <p:cond delay="0"/>
                                  </p:stCondLst>
                                  <p:childTnLst>
                                    <p:anim calcmode="lin" valueType="num">
                                      <p:cBhvr additive="base">
                                        <p:cTn id="162" dur="2000"/>
                                        <p:tgtEl>
                                          <p:spTgt spid="8"/>
                                        </p:tgtEl>
                                        <p:attrNameLst>
                                          <p:attrName>ppt_x</p:attrName>
                                        </p:attrNameLst>
                                      </p:cBhvr>
                                      <p:tavLst>
                                        <p:tav tm="0">
                                          <p:val>
                                            <p:strVal val="ppt_x"/>
                                          </p:val>
                                        </p:tav>
                                        <p:tav tm="100000">
                                          <p:val>
                                            <p:strVal val="ppt_x"/>
                                          </p:val>
                                        </p:tav>
                                      </p:tavLst>
                                    </p:anim>
                                    <p:anim calcmode="lin" valueType="num">
                                      <p:cBhvr additive="base">
                                        <p:cTn id="163" dur="2000"/>
                                        <p:tgtEl>
                                          <p:spTgt spid="8"/>
                                        </p:tgtEl>
                                        <p:attrNameLst>
                                          <p:attrName>ppt_y</p:attrName>
                                        </p:attrNameLst>
                                      </p:cBhvr>
                                      <p:tavLst>
                                        <p:tav tm="0">
                                          <p:val>
                                            <p:strVal val="ppt_y"/>
                                          </p:val>
                                        </p:tav>
                                        <p:tav tm="100000">
                                          <p:val>
                                            <p:strVal val="0-ppt_h/2"/>
                                          </p:val>
                                        </p:tav>
                                      </p:tavLst>
                                    </p:anim>
                                    <p:set>
                                      <p:cBhvr>
                                        <p:cTn id="164" dur="1" fill="hold">
                                          <p:stCondLst>
                                            <p:cond delay="1999"/>
                                          </p:stCondLst>
                                        </p:cTn>
                                        <p:tgtEl>
                                          <p:spTgt spid="8"/>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2000"/>
                                        <p:tgtEl>
                                          <p:spTgt spid="9"/>
                                        </p:tgtEl>
                                        <p:attrNameLst>
                                          <p:attrName>ppt_x</p:attrName>
                                        </p:attrNameLst>
                                      </p:cBhvr>
                                      <p:tavLst>
                                        <p:tav tm="0">
                                          <p:val>
                                            <p:strVal val="ppt_x"/>
                                          </p:val>
                                        </p:tav>
                                        <p:tav tm="100000">
                                          <p:val>
                                            <p:strVal val="ppt_x"/>
                                          </p:val>
                                        </p:tav>
                                      </p:tavLst>
                                    </p:anim>
                                    <p:anim calcmode="lin" valueType="num">
                                      <p:cBhvr additive="base">
                                        <p:cTn id="167" dur="2000"/>
                                        <p:tgtEl>
                                          <p:spTgt spid="9"/>
                                        </p:tgtEl>
                                        <p:attrNameLst>
                                          <p:attrName>ppt_y</p:attrName>
                                        </p:attrNameLst>
                                      </p:cBhvr>
                                      <p:tavLst>
                                        <p:tav tm="0">
                                          <p:val>
                                            <p:strVal val="ppt_y"/>
                                          </p:val>
                                        </p:tav>
                                        <p:tav tm="100000">
                                          <p:val>
                                            <p:strVal val="0-ppt_h/2"/>
                                          </p:val>
                                        </p:tav>
                                      </p:tavLst>
                                    </p:anim>
                                    <p:set>
                                      <p:cBhvr>
                                        <p:cTn id="168" dur="1" fill="hold">
                                          <p:stCondLst>
                                            <p:cond delay="1999"/>
                                          </p:stCondLst>
                                        </p:cTn>
                                        <p:tgtEl>
                                          <p:spTgt spid="9"/>
                                        </p:tgtEl>
                                        <p:attrNameLst>
                                          <p:attrName>style.visibility</p:attrName>
                                        </p:attrNameLst>
                                      </p:cBhvr>
                                      <p:to>
                                        <p:strVal val="hidden"/>
                                      </p:to>
                                    </p:set>
                                  </p:childTnLst>
                                </p:cTn>
                              </p:par>
                              <p:par>
                                <p:cTn id="169" presetID="2" presetClass="exit" presetSubtype="1" fill="hold" nodeType="withEffect">
                                  <p:stCondLst>
                                    <p:cond delay="0"/>
                                  </p:stCondLst>
                                  <p:childTnLst>
                                    <p:anim calcmode="lin" valueType="num">
                                      <p:cBhvr additive="base">
                                        <p:cTn id="170" dur="2000"/>
                                        <p:tgtEl>
                                          <p:spTgt spid="10"/>
                                        </p:tgtEl>
                                        <p:attrNameLst>
                                          <p:attrName>ppt_x</p:attrName>
                                        </p:attrNameLst>
                                      </p:cBhvr>
                                      <p:tavLst>
                                        <p:tav tm="0">
                                          <p:val>
                                            <p:strVal val="ppt_x"/>
                                          </p:val>
                                        </p:tav>
                                        <p:tav tm="100000">
                                          <p:val>
                                            <p:strVal val="ppt_x"/>
                                          </p:val>
                                        </p:tav>
                                      </p:tavLst>
                                    </p:anim>
                                    <p:anim calcmode="lin" valueType="num">
                                      <p:cBhvr additive="base">
                                        <p:cTn id="171" dur="2000"/>
                                        <p:tgtEl>
                                          <p:spTgt spid="10"/>
                                        </p:tgtEl>
                                        <p:attrNameLst>
                                          <p:attrName>ppt_y</p:attrName>
                                        </p:attrNameLst>
                                      </p:cBhvr>
                                      <p:tavLst>
                                        <p:tav tm="0">
                                          <p:val>
                                            <p:strVal val="ppt_y"/>
                                          </p:val>
                                        </p:tav>
                                        <p:tav tm="100000">
                                          <p:val>
                                            <p:strVal val="0-ppt_h/2"/>
                                          </p:val>
                                        </p:tav>
                                      </p:tavLst>
                                    </p:anim>
                                    <p:set>
                                      <p:cBhvr>
                                        <p:cTn id="172" dur="1" fill="hold">
                                          <p:stCondLst>
                                            <p:cond delay="1999"/>
                                          </p:stCondLst>
                                        </p:cTn>
                                        <p:tgtEl>
                                          <p:spTgt spid="10"/>
                                        </p:tgtEl>
                                        <p:attrNameLst>
                                          <p:attrName>style.visibility</p:attrName>
                                        </p:attrNameLst>
                                      </p:cBhvr>
                                      <p:to>
                                        <p:strVal val="hidden"/>
                                      </p:to>
                                    </p:set>
                                  </p:childTnLst>
                                </p:cTn>
                              </p:par>
                              <p:par>
                                <p:cTn id="173" presetID="2" presetClass="exit" presetSubtype="1" fill="hold" nodeType="withEffect">
                                  <p:stCondLst>
                                    <p:cond delay="0"/>
                                  </p:stCondLst>
                                  <p:childTnLst>
                                    <p:anim calcmode="lin" valueType="num">
                                      <p:cBhvr additive="base">
                                        <p:cTn id="174" dur="2000"/>
                                        <p:tgtEl>
                                          <p:spTgt spid="11"/>
                                        </p:tgtEl>
                                        <p:attrNameLst>
                                          <p:attrName>ppt_x</p:attrName>
                                        </p:attrNameLst>
                                      </p:cBhvr>
                                      <p:tavLst>
                                        <p:tav tm="0">
                                          <p:val>
                                            <p:strVal val="ppt_x"/>
                                          </p:val>
                                        </p:tav>
                                        <p:tav tm="100000">
                                          <p:val>
                                            <p:strVal val="ppt_x"/>
                                          </p:val>
                                        </p:tav>
                                      </p:tavLst>
                                    </p:anim>
                                    <p:anim calcmode="lin" valueType="num">
                                      <p:cBhvr additive="base">
                                        <p:cTn id="175" dur="2000"/>
                                        <p:tgtEl>
                                          <p:spTgt spid="11"/>
                                        </p:tgtEl>
                                        <p:attrNameLst>
                                          <p:attrName>ppt_y</p:attrName>
                                        </p:attrNameLst>
                                      </p:cBhvr>
                                      <p:tavLst>
                                        <p:tav tm="0">
                                          <p:val>
                                            <p:strVal val="ppt_y"/>
                                          </p:val>
                                        </p:tav>
                                        <p:tav tm="100000">
                                          <p:val>
                                            <p:strVal val="0-ppt_h/2"/>
                                          </p:val>
                                        </p:tav>
                                      </p:tavLst>
                                    </p:anim>
                                    <p:set>
                                      <p:cBhvr>
                                        <p:cTn id="176" dur="1" fill="hold">
                                          <p:stCondLst>
                                            <p:cond delay="1999"/>
                                          </p:stCondLst>
                                        </p:cTn>
                                        <p:tgtEl>
                                          <p:spTgt spid="11"/>
                                        </p:tgtEl>
                                        <p:attrNameLst>
                                          <p:attrName>style.visibility</p:attrName>
                                        </p:attrNameLst>
                                      </p:cBhvr>
                                      <p:to>
                                        <p:strVal val="hidden"/>
                                      </p:to>
                                    </p:set>
                                  </p:childTnLst>
                                </p:cTn>
                              </p:par>
                              <p:par>
                                <p:cTn id="177" presetID="2" presetClass="exit" presetSubtype="1" fill="hold"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ppt_x"/>
                                          </p:val>
                                        </p:tav>
                                      </p:tavLst>
                                    </p:anim>
                                    <p:anim calcmode="lin" valueType="num">
                                      <p:cBhvr additive="base">
                                        <p:cTn id="179" dur="2000"/>
                                        <p:tgtEl>
                                          <p:spTgt spid="12"/>
                                        </p:tgtEl>
                                        <p:attrNameLst>
                                          <p:attrName>ppt_y</p:attrName>
                                        </p:attrNameLst>
                                      </p:cBhvr>
                                      <p:tavLst>
                                        <p:tav tm="0">
                                          <p:val>
                                            <p:strVal val="ppt_y"/>
                                          </p:val>
                                        </p:tav>
                                        <p:tav tm="100000">
                                          <p:val>
                                            <p:strVal val="0-ppt_h/2"/>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1" fill="hold" nodeType="withEffect">
                                  <p:stCondLst>
                                    <p:cond delay="0"/>
                                  </p:stCondLst>
                                  <p:childTnLst>
                                    <p:anim calcmode="lin" valueType="num">
                                      <p:cBhvr additive="base">
                                        <p:cTn id="182" dur="2000"/>
                                        <p:tgtEl>
                                          <p:spTgt spid="13"/>
                                        </p:tgtEl>
                                        <p:attrNameLst>
                                          <p:attrName>ppt_x</p:attrName>
                                        </p:attrNameLst>
                                      </p:cBhvr>
                                      <p:tavLst>
                                        <p:tav tm="0">
                                          <p:val>
                                            <p:strVal val="ppt_x"/>
                                          </p:val>
                                        </p:tav>
                                        <p:tav tm="100000">
                                          <p:val>
                                            <p:strVal val="ppt_x"/>
                                          </p:val>
                                        </p:tav>
                                      </p:tavLst>
                                    </p:anim>
                                    <p:anim calcmode="lin" valueType="num">
                                      <p:cBhvr additive="base">
                                        <p:cTn id="183" dur="2000"/>
                                        <p:tgtEl>
                                          <p:spTgt spid="13"/>
                                        </p:tgtEl>
                                        <p:attrNameLst>
                                          <p:attrName>ppt_y</p:attrName>
                                        </p:attrNameLst>
                                      </p:cBhvr>
                                      <p:tavLst>
                                        <p:tav tm="0">
                                          <p:val>
                                            <p:strVal val="ppt_y"/>
                                          </p:val>
                                        </p:tav>
                                        <p:tav tm="100000">
                                          <p:val>
                                            <p:strVal val="0-ppt_h/2"/>
                                          </p:val>
                                        </p:tav>
                                      </p:tavLst>
                                    </p:anim>
                                    <p:set>
                                      <p:cBhvr>
                                        <p:cTn id="184" dur="1" fill="hold">
                                          <p:stCondLst>
                                            <p:cond delay="1999"/>
                                          </p:stCondLst>
                                        </p:cTn>
                                        <p:tgtEl>
                                          <p:spTgt spid="13"/>
                                        </p:tgtEl>
                                        <p:attrNameLst>
                                          <p:attrName>style.visibility</p:attrName>
                                        </p:attrNameLst>
                                      </p:cBhvr>
                                      <p:to>
                                        <p:strVal val="hidden"/>
                                      </p:to>
                                    </p:set>
                                  </p:childTnLst>
                                </p:cTn>
                              </p:par>
                              <p:par>
                                <p:cTn id="185" presetID="2" presetClass="exit" presetSubtype="1" fill="hold" nodeType="withEffect">
                                  <p:stCondLst>
                                    <p:cond delay="0"/>
                                  </p:stCondLst>
                                  <p:childTnLst>
                                    <p:anim calcmode="lin" valueType="num">
                                      <p:cBhvr additive="base">
                                        <p:cTn id="186" dur="2000"/>
                                        <p:tgtEl>
                                          <p:spTgt spid="14"/>
                                        </p:tgtEl>
                                        <p:attrNameLst>
                                          <p:attrName>ppt_x</p:attrName>
                                        </p:attrNameLst>
                                      </p:cBhvr>
                                      <p:tavLst>
                                        <p:tav tm="0">
                                          <p:val>
                                            <p:strVal val="ppt_x"/>
                                          </p:val>
                                        </p:tav>
                                        <p:tav tm="100000">
                                          <p:val>
                                            <p:strVal val="ppt_x"/>
                                          </p:val>
                                        </p:tav>
                                      </p:tavLst>
                                    </p:anim>
                                    <p:anim calcmode="lin" valueType="num">
                                      <p:cBhvr additive="base">
                                        <p:cTn id="187" dur="2000"/>
                                        <p:tgtEl>
                                          <p:spTgt spid="14"/>
                                        </p:tgtEl>
                                        <p:attrNameLst>
                                          <p:attrName>ppt_y</p:attrName>
                                        </p:attrNameLst>
                                      </p:cBhvr>
                                      <p:tavLst>
                                        <p:tav tm="0">
                                          <p:val>
                                            <p:strVal val="ppt_y"/>
                                          </p:val>
                                        </p:tav>
                                        <p:tav tm="100000">
                                          <p:val>
                                            <p:strVal val="0-ppt_h/2"/>
                                          </p:val>
                                        </p:tav>
                                      </p:tavLst>
                                    </p:anim>
                                    <p:set>
                                      <p:cBhvr>
                                        <p:cTn id="188" dur="1" fill="hold">
                                          <p:stCondLst>
                                            <p:cond delay="1999"/>
                                          </p:stCondLst>
                                        </p:cTn>
                                        <p:tgtEl>
                                          <p:spTgt spid="14"/>
                                        </p:tgtEl>
                                        <p:attrNameLst>
                                          <p:attrName>style.visibility</p:attrName>
                                        </p:attrNameLst>
                                      </p:cBhvr>
                                      <p:to>
                                        <p:strVal val="hidden"/>
                                      </p:to>
                                    </p:set>
                                  </p:childTnLst>
                                </p:cTn>
                              </p:par>
                              <p:par>
                                <p:cTn id="189" presetID="2" presetClass="exit" presetSubtype="1" fill="hold" nodeType="withEffect">
                                  <p:stCondLst>
                                    <p:cond delay="0"/>
                                  </p:stCondLst>
                                  <p:childTnLst>
                                    <p:anim calcmode="lin" valueType="num">
                                      <p:cBhvr additive="base">
                                        <p:cTn id="190" dur="2000"/>
                                        <p:tgtEl>
                                          <p:spTgt spid="15"/>
                                        </p:tgtEl>
                                        <p:attrNameLst>
                                          <p:attrName>ppt_x</p:attrName>
                                        </p:attrNameLst>
                                      </p:cBhvr>
                                      <p:tavLst>
                                        <p:tav tm="0">
                                          <p:val>
                                            <p:strVal val="ppt_x"/>
                                          </p:val>
                                        </p:tav>
                                        <p:tav tm="100000">
                                          <p:val>
                                            <p:strVal val="ppt_x"/>
                                          </p:val>
                                        </p:tav>
                                      </p:tavLst>
                                    </p:anim>
                                    <p:anim calcmode="lin" valueType="num">
                                      <p:cBhvr additive="base">
                                        <p:cTn id="191" dur="2000"/>
                                        <p:tgtEl>
                                          <p:spTgt spid="15"/>
                                        </p:tgtEl>
                                        <p:attrNameLst>
                                          <p:attrName>ppt_y</p:attrName>
                                        </p:attrNameLst>
                                      </p:cBhvr>
                                      <p:tavLst>
                                        <p:tav tm="0">
                                          <p:val>
                                            <p:strVal val="ppt_y"/>
                                          </p:val>
                                        </p:tav>
                                        <p:tav tm="100000">
                                          <p:val>
                                            <p:strVal val="0-ppt_h/2"/>
                                          </p:val>
                                        </p:tav>
                                      </p:tavLst>
                                    </p:anim>
                                    <p:set>
                                      <p:cBhvr>
                                        <p:cTn id="192" dur="1" fill="hold">
                                          <p:stCondLst>
                                            <p:cond delay="1999"/>
                                          </p:stCondLst>
                                        </p:cTn>
                                        <p:tgtEl>
                                          <p:spTgt spid="15"/>
                                        </p:tgtEl>
                                        <p:attrNameLst>
                                          <p:attrName>style.visibility</p:attrName>
                                        </p:attrNameLst>
                                      </p:cBhvr>
                                      <p:to>
                                        <p:strVal val="hidden"/>
                                      </p:to>
                                    </p:set>
                                  </p:childTnLst>
                                </p:cTn>
                              </p:par>
                              <p:par>
                                <p:cTn id="193" presetID="2" presetClass="exit" presetSubtype="1" fill="hold" nodeType="withEffect">
                                  <p:stCondLst>
                                    <p:cond delay="0"/>
                                  </p:stCondLst>
                                  <p:childTnLst>
                                    <p:anim calcmode="lin" valueType="num">
                                      <p:cBhvr additive="base">
                                        <p:cTn id="194" dur="2000"/>
                                        <p:tgtEl>
                                          <p:spTgt spid="16"/>
                                        </p:tgtEl>
                                        <p:attrNameLst>
                                          <p:attrName>ppt_x</p:attrName>
                                        </p:attrNameLst>
                                      </p:cBhvr>
                                      <p:tavLst>
                                        <p:tav tm="0">
                                          <p:val>
                                            <p:strVal val="ppt_x"/>
                                          </p:val>
                                        </p:tav>
                                        <p:tav tm="100000">
                                          <p:val>
                                            <p:strVal val="ppt_x"/>
                                          </p:val>
                                        </p:tav>
                                      </p:tavLst>
                                    </p:anim>
                                    <p:anim calcmode="lin" valueType="num">
                                      <p:cBhvr additive="base">
                                        <p:cTn id="195" dur="2000"/>
                                        <p:tgtEl>
                                          <p:spTgt spid="16"/>
                                        </p:tgtEl>
                                        <p:attrNameLst>
                                          <p:attrName>ppt_y</p:attrName>
                                        </p:attrNameLst>
                                      </p:cBhvr>
                                      <p:tavLst>
                                        <p:tav tm="0">
                                          <p:val>
                                            <p:strVal val="ppt_y"/>
                                          </p:val>
                                        </p:tav>
                                        <p:tav tm="100000">
                                          <p:val>
                                            <p:strVal val="0-ppt_h/2"/>
                                          </p:val>
                                        </p:tav>
                                      </p:tavLst>
                                    </p:anim>
                                    <p:set>
                                      <p:cBhvr>
                                        <p:cTn id="196" dur="1" fill="hold">
                                          <p:stCondLst>
                                            <p:cond delay="1999"/>
                                          </p:stCondLst>
                                        </p:cTn>
                                        <p:tgtEl>
                                          <p:spTgt spid="16"/>
                                        </p:tgtEl>
                                        <p:attrNameLst>
                                          <p:attrName>style.visibility</p:attrName>
                                        </p:attrNameLst>
                                      </p:cBhvr>
                                      <p:to>
                                        <p:strVal val="hidden"/>
                                      </p:to>
                                    </p:set>
                                  </p:childTnLst>
                                </p:cTn>
                              </p:par>
                              <p:par>
                                <p:cTn id="197" presetID="2" presetClass="exit" presetSubtype="1" fill="hold" nodeType="withEffect">
                                  <p:stCondLst>
                                    <p:cond delay="0"/>
                                  </p:stCondLst>
                                  <p:childTnLst>
                                    <p:anim calcmode="lin" valueType="num">
                                      <p:cBhvr additive="base">
                                        <p:cTn id="198" dur="2000"/>
                                        <p:tgtEl>
                                          <p:spTgt spid="17"/>
                                        </p:tgtEl>
                                        <p:attrNameLst>
                                          <p:attrName>ppt_x</p:attrName>
                                        </p:attrNameLst>
                                      </p:cBhvr>
                                      <p:tavLst>
                                        <p:tav tm="0">
                                          <p:val>
                                            <p:strVal val="ppt_x"/>
                                          </p:val>
                                        </p:tav>
                                        <p:tav tm="100000">
                                          <p:val>
                                            <p:strVal val="ppt_x"/>
                                          </p:val>
                                        </p:tav>
                                      </p:tavLst>
                                    </p:anim>
                                    <p:anim calcmode="lin" valueType="num">
                                      <p:cBhvr additive="base">
                                        <p:cTn id="199" dur="2000"/>
                                        <p:tgtEl>
                                          <p:spTgt spid="17"/>
                                        </p:tgtEl>
                                        <p:attrNameLst>
                                          <p:attrName>ppt_y</p:attrName>
                                        </p:attrNameLst>
                                      </p:cBhvr>
                                      <p:tavLst>
                                        <p:tav tm="0">
                                          <p:val>
                                            <p:strVal val="ppt_y"/>
                                          </p:val>
                                        </p:tav>
                                        <p:tav tm="100000">
                                          <p:val>
                                            <p:strVal val="0-ppt_h/2"/>
                                          </p:val>
                                        </p:tav>
                                      </p:tavLst>
                                    </p:anim>
                                    <p:set>
                                      <p:cBhvr>
                                        <p:cTn id="200" dur="1" fill="hold">
                                          <p:stCondLst>
                                            <p:cond delay="1999"/>
                                          </p:stCondLst>
                                        </p:cTn>
                                        <p:tgtEl>
                                          <p:spTgt spid="17"/>
                                        </p:tgtEl>
                                        <p:attrNameLst>
                                          <p:attrName>style.visibility</p:attrName>
                                        </p:attrNameLst>
                                      </p:cBhvr>
                                      <p:to>
                                        <p:strVal val="hidden"/>
                                      </p:to>
                                    </p:set>
                                  </p:childTnLst>
                                </p:cTn>
                              </p:par>
                              <p:par>
                                <p:cTn id="201" presetID="2" presetClass="exit" presetSubtype="1" fill="hold" nodeType="withEffect">
                                  <p:stCondLst>
                                    <p:cond delay="0"/>
                                  </p:stCondLst>
                                  <p:childTnLst>
                                    <p:anim calcmode="lin" valueType="num">
                                      <p:cBhvr additive="base">
                                        <p:cTn id="202" dur="2000"/>
                                        <p:tgtEl>
                                          <p:spTgt spid="18"/>
                                        </p:tgtEl>
                                        <p:attrNameLst>
                                          <p:attrName>ppt_x</p:attrName>
                                        </p:attrNameLst>
                                      </p:cBhvr>
                                      <p:tavLst>
                                        <p:tav tm="0">
                                          <p:val>
                                            <p:strVal val="ppt_x"/>
                                          </p:val>
                                        </p:tav>
                                        <p:tav tm="100000">
                                          <p:val>
                                            <p:strVal val="ppt_x"/>
                                          </p:val>
                                        </p:tav>
                                      </p:tavLst>
                                    </p:anim>
                                    <p:anim calcmode="lin" valueType="num">
                                      <p:cBhvr additive="base">
                                        <p:cTn id="203" dur="2000"/>
                                        <p:tgtEl>
                                          <p:spTgt spid="18"/>
                                        </p:tgtEl>
                                        <p:attrNameLst>
                                          <p:attrName>ppt_y</p:attrName>
                                        </p:attrNameLst>
                                      </p:cBhvr>
                                      <p:tavLst>
                                        <p:tav tm="0">
                                          <p:val>
                                            <p:strVal val="ppt_y"/>
                                          </p:val>
                                        </p:tav>
                                        <p:tav tm="100000">
                                          <p:val>
                                            <p:strVal val="0-ppt_h/2"/>
                                          </p:val>
                                        </p:tav>
                                      </p:tavLst>
                                    </p:anim>
                                    <p:set>
                                      <p:cBhvr>
                                        <p:cTn id="204" dur="1" fill="hold">
                                          <p:stCondLst>
                                            <p:cond delay="1999"/>
                                          </p:stCondLst>
                                        </p:cTn>
                                        <p:tgtEl>
                                          <p:spTgt spid="18"/>
                                        </p:tgtEl>
                                        <p:attrNameLst>
                                          <p:attrName>style.visibility</p:attrName>
                                        </p:attrNameLst>
                                      </p:cBhvr>
                                      <p:to>
                                        <p:strVal val="hidden"/>
                                      </p:to>
                                    </p:set>
                                  </p:childTnLst>
                                </p:cTn>
                              </p:par>
                              <p:par>
                                <p:cTn id="205" presetID="2" presetClass="exit" presetSubtype="1" fill="hold" nodeType="withEffect">
                                  <p:stCondLst>
                                    <p:cond delay="0"/>
                                  </p:stCondLst>
                                  <p:childTnLst>
                                    <p:anim calcmode="lin" valueType="num">
                                      <p:cBhvr additive="base">
                                        <p:cTn id="206" dur="2000"/>
                                        <p:tgtEl>
                                          <p:spTgt spid="19"/>
                                        </p:tgtEl>
                                        <p:attrNameLst>
                                          <p:attrName>ppt_x</p:attrName>
                                        </p:attrNameLst>
                                      </p:cBhvr>
                                      <p:tavLst>
                                        <p:tav tm="0">
                                          <p:val>
                                            <p:strVal val="ppt_x"/>
                                          </p:val>
                                        </p:tav>
                                        <p:tav tm="100000">
                                          <p:val>
                                            <p:strVal val="ppt_x"/>
                                          </p:val>
                                        </p:tav>
                                      </p:tavLst>
                                    </p:anim>
                                    <p:anim calcmode="lin" valueType="num">
                                      <p:cBhvr additive="base">
                                        <p:cTn id="207" dur="2000"/>
                                        <p:tgtEl>
                                          <p:spTgt spid="19"/>
                                        </p:tgtEl>
                                        <p:attrNameLst>
                                          <p:attrName>ppt_y</p:attrName>
                                        </p:attrNameLst>
                                      </p:cBhvr>
                                      <p:tavLst>
                                        <p:tav tm="0">
                                          <p:val>
                                            <p:strVal val="ppt_y"/>
                                          </p:val>
                                        </p:tav>
                                        <p:tav tm="100000">
                                          <p:val>
                                            <p:strVal val="0-ppt_h/2"/>
                                          </p:val>
                                        </p:tav>
                                      </p:tavLst>
                                    </p:anim>
                                    <p:set>
                                      <p:cBhvr>
                                        <p:cTn id="208" dur="1" fill="hold">
                                          <p:stCondLst>
                                            <p:cond delay="1999"/>
                                          </p:stCondLst>
                                        </p:cTn>
                                        <p:tgtEl>
                                          <p:spTgt spid="19"/>
                                        </p:tgtEl>
                                        <p:attrNameLst>
                                          <p:attrName>style.visibility</p:attrName>
                                        </p:attrNameLst>
                                      </p:cBhvr>
                                      <p:to>
                                        <p:strVal val="hidden"/>
                                      </p:to>
                                    </p:set>
                                  </p:childTnLst>
                                </p:cTn>
                              </p:par>
                              <p:par>
                                <p:cTn id="209" presetID="2" presetClass="exit" presetSubtype="1" fill="hold" nodeType="withEffect">
                                  <p:stCondLst>
                                    <p:cond delay="0"/>
                                  </p:stCondLst>
                                  <p:childTnLst>
                                    <p:anim calcmode="lin" valueType="num">
                                      <p:cBhvr additive="base">
                                        <p:cTn id="210" dur="2000"/>
                                        <p:tgtEl>
                                          <p:spTgt spid="20"/>
                                        </p:tgtEl>
                                        <p:attrNameLst>
                                          <p:attrName>ppt_x</p:attrName>
                                        </p:attrNameLst>
                                      </p:cBhvr>
                                      <p:tavLst>
                                        <p:tav tm="0">
                                          <p:val>
                                            <p:strVal val="ppt_x"/>
                                          </p:val>
                                        </p:tav>
                                        <p:tav tm="100000">
                                          <p:val>
                                            <p:strVal val="ppt_x"/>
                                          </p:val>
                                        </p:tav>
                                      </p:tavLst>
                                    </p:anim>
                                    <p:anim calcmode="lin" valueType="num">
                                      <p:cBhvr additive="base">
                                        <p:cTn id="211" dur="2000"/>
                                        <p:tgtEl>
                                          <p:spTgt spid="20"/>
                                        </p:tgtEl>
                                        <p:attrNameLst>
                                          <p:attrName>ppt_y</p:attrName>
                                        </p:attrNameLst>
                                      </p:cBhvr>
                                      <p:tavLst>
                                        <p:tav tm="0">
                                          <p:val>
                                            <p:strVal val="ppt_y"/>
                                          </p:val>
                                        </p:tav>
                                        <p:tav tm="100000">
                                          <p:val>
                                            <p:strVal val="0-ppt_h/2"/>
                                          </p:val>
                                        </p:tav>
                                      </p:tavLst>
                                    </p:anim>
                                    <p:set>
                                      <p:cBhvr>
                                        <p:cTn id="212" dur="1" fill="hold">
                                          <p:stCondLst>
                                            <p:cond delay="1999"/>
                                          </p:stCondLst>
                                        </p:cTn>
                                        <p:tgtEl>
                                          <p:spTgt spid="20"/>
                                        </p:tgtEl>
                                        <p:attrNameLst>
                                          <p:attrName>style.visibility</p:attrName>
                                        </p:attrNameLst>
                                      </p:cBhvr>
                                      <p:to>
                                        <p:strVal val="hidden"/>
                                      </p:to>
                                    </p:set>
                                  </p:childTnLst>
                                </p:cTn>
                              </p:par>
                              <p:par>
                                <p:cTn id="213" presetID="2" presetClass="exit" presetSubtype="1" fill="hold"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ppt_x"/>
                                          </p:val>
                                        </p:tav>
                                      </p:tavLst>
                                    </p:anim>
                                    <p:anim calcmode="lin" valueType="num">
                                      <p:cBhvr additive="base">
                                        <p:cTn id="215" dur="2000"/>
                                        <p:tgtEl>
                                          <p:spTgt spid="21"/>
                                        </p:tgtEl>
                                        <p:attrNameLst>
                                          <p:attrName>ppt_y</p:attrName>
                                        </p:attrNameLst>
                                      </p:cBhvr>
                                      <p:tavLst>
                                        <p:tav tm="0">
                                          <p:val>
                                            <p:strVal val="ppt_y"/>
                                          </p:val>
                                        </p:tav>
                                        <p:tav tm="100000">
                                          <p:val>
                                            <p:strVal val="0-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13" presetClass="exit" presetSubtype="32" fill="hold" nodeType="withEffect">
                                  <p:stCondLst>
                                    <p:cond delay="0"/>
                                  </p:stCondLst>
                                  <p:childTnLst>
                                    <p:animEffect transition="out" filter="plus(out)">
                                      <p:cBhvr>
                                        <p:cTn id="218" dur="2000"/>
                                        <p:tgtEl>
                                          <p:spTgt spid="3"/>
                                        </p:tgtEl>
                                      </p:cBhvr>
                                    </p:animEffect>
                                    <p:set>
                                      <p:cBhvr>
                                        <p:cTn id="219" dur="1" fill="hold">
                                          <p:stCondLst>
                                            <p:cond delay="1999"/>
                                          </p:stCondLst>
                                        </p:cTn>
                                        <p:tgtEl>
                                          <p:spTgt spid="3"/>
                                        </p:tgtEl>
                                        <p:attrNameLst>
                                          <p:attrName>style.visibility</p:attrName>
                                        </p:attrNameLst>
                                      </p:cBhvr>
                                      <p:to>
                                        <p:strVal val="hidden"/>
                                      </p:to>
                                    </p:set>
                                  </p:childTnLst>
                                </p:cTn>
                              </p:par>
                              <p:par>
                                <p:cTn id="220" presetID="13" presetClass="exit" presetSubtype="32" fill="hold" nodeType="withEffect">
                                  <p:stCondLst>
                                    <p:cond delay="0"/>
                                  </p:stCondLst>
                                  <p:childTnLst>
                                    <p:animEffect transition="out" filter="plus(out)">
                                      <p:cBhvr>
                                        <p:cTn id="221" dur="2000"/>
                                        <p:tgtEl>
                                          <p:spTgt spid="4"/>
                                        </p:tgtEl>
                                      </p:cBhvr>
                                    </p:animEffect>
                                    <p:set>
                                      <p:cBhvr>
                                        <p:cTn id="222" dur="1" fill="hold">
                                          <p:stCondLst>
                                            <p:cond delay="1999"/>
                                          </p:stCondLst>
                                        </p:cTn>
                                        <p:tgtEl>
                                          <p:spTgt spid="4"/>
                                        </p:tgtEl>
                                        <p:attrNameLst>
                                          <p:attrName>style.visibility</p:attrName>
                                        </p:attrNameLst>
                                      </p:cBhvr>
                                      <p:to>
                                        <p:strVal val="hidden"/>
                                      </p:to>
                                    </p:set>
                                  </p:childTnLst>
                                </p:cTn>
                              </p:par>
                              <p:par>
                                <p:cTn id="223" presetID="13" presetClass="exit" presetSubtype="32" fill="hold" nodeType="withEffect">
                                  <p:stCondLst>
                                    <p:cond delay="0"/>
                                  </p:stCondLst>
                                  <p:childTnLst>
                                    <p:animEffect transition="out" filter="plus(out)">
                                      <p:cBhvr>
                                        <p:cTn id="224" dur="2000"/>
                                        <p:tgtEl>
                                          <p:spTgt spid="5"/>
                                        </p:tgtEl>
                                      </p:cBhvr>
                                    </p:animEffect>
                                    <p:set>
                                      <p:cBhvr>
                                        <p:cTn id="225" dur="1" fill="hold">
                                          <p:stCondLst>
                                            <p:cond delay="1999"/>
                                          </p:stCondLst>
                                        </p:cTn>
                                        <p:tgtEl>
                                          <p:spTgt spid="5"/>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2000"/>
                                        <p:tgtEl>
                                          <p:spTgt spid="6"/>
                                        </p:tgtEl>
                                      </p:cBhvr>
                                    </p:animEffect>
                                    <p:set>
                                      <p:cBhvr>
                                        <p:cTn id="228" dur="1" fill="hold">
                                          <p:stCondLst>
                                            <p:cond delay="1999"/>
                                          </p:stCondLst>
                                        </p:cTn>
                                        <p:tgtEl>
                                          <p:spTgt spid="6"/>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2000"/>
                                        <p:tgtEl>
                                          <p:spTgt spid="7"/>
                                        </p:tgtEl>
                                      </p:cBhvr>
                                    </p:animEffect>
                                    <p:set>
                                      <p:cBhvr>
                                        <p:cTn id="231" dur="1" fill="hold">
                                          <p:stCondLst>
                                            <p:cond delay="1999"/>
                                          </p:stCondLst>
                                        </p:cTn>
                                        <p:tgtEl>
                                          <p:spTgt spid="7"/>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2000"/>
                                        <p:tgtEl>
                                          <p:spTgt spid="8"/>
                                        </p:tgtEl>
                                      </p:cBhvr>
                                    </p:animEffect>
                                    <p:set>
                                      <p:cBhvr>
                                        <p:cTn id="234" dur="1" fill="hold">
                                          <p:stCondLst>
                                            <p:cond delay="1999"/>
                                          </p:stCondLst>
                                        </p:cTn>
                                        <p:tgtEl>
                                          <p:spTgt spid="8"/>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2000"/>
                                        <p:tgtEl>
                                          <p:spTgt spid="9"/>
                                        </p:tgtEl>
                                      </p:cBhvr>
                                    </p:animEffect>
                                    <p:set>
                                      <p:cBhvr>
                                        <p:cTn id="237" dur="1" fill="hold">
                                          <p:stCondLst>
                                            <p:cond delay="1999"/>
                                          </p:stCondLst>
                                        </p:cTn>
                                        <p:tgtEl>
                                          <p:spTgt spid="9"/>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2000"/>
                                        <p:tgtEl>
                                          <p:spTgt spid="10"/>
                                        </p:tgtEl>
                                      </p:cBhvr>
                                    </p:animEffect>
                                    <p:set>
                                      <p:cBhvr>
                                        <p:cTn id="240" dur="1" fill="hold">
                                          <p:stCondLst>
                                            <p:cond delay="1999"/>
                                          </p:stCondLst>
                                        </p:cTn>
                                        <p:tgtEl>
                                          <p:spTgt spid="10"/>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2000"/>
                                        <p:tgtEl>
                                          <p:spTgt spid="11"/>
                                        </p:tgtEl>
                                      </p:cBhvr>
                                    </p:animEffect>
                                    <p:set>
                                      <p:cBhvr>
                                        <p:cTn id="243" dur="1" fill="hold">
                                          <p:stCondLst>
                                            <p:cond delay="1999"/>
                                          </p:stCondLst>
                                        </p:cTn>
                                        <p:tgtEl>
                                          <p:spTgt spid="11"/>
                                        </p:tgtEl>
                                        <p:attrNameLst>
                                          <p:attrName>style.visibility</p:attrName>
                                        </p:attrNameLst>
                                      </p:cBhvr>
                                      <p:to>
                                        <p:strVal val="hidden"/>
                                      </p:to>
                                    </p:set>
                                  </p:childTnLst>
                                </p:cTn>
                              </p:par>
                              <p:par>
                                <p:cTn id="244" presetID="13" presetClass="exit" presetSubtype="32" fill="hold" nodeType="withEffect">
                                  <p:stCondLst>
                                    <p:cond delay="0"/>
                                  </p:stCondLst>
                                  <p:childTnLst>
                                    <p:animEffect transition="out" filter="plus(out)">
                                      <p:cBhvr>
                                        <p:cTn id="245" dur="2000"/>
                                        <p:tgtEl>
                                          <p:spTgt spid="12"/>
                                        </p:tgtEl>
                                      </p:cBhvr>
                                    </p:animEffect>
                                    <p:set>
                                      <p:cBhvr>
                                        <p:cTn id="246" dur="1" fill="hold">
                                          <p:stCondLst>
                                            <p:cond delay="1999"/>
                                          </p:stCondLst>
                                        </p:cTn>
                                        <p:tgtEl>
                                          <p:spTgt spid="12"/>
                                        </p:tgtEl>
                                        <p:attrNameLst>
                                          <p:attrName>style.visibility</p:attrName>
                                        </p:attrNameLst>
                                      </p:cBhvr>
                                      <p:to>
                                        <p:strVal val="hidden"/>
                                      </p:to>
                                    </p:set>
                                  </p:childTnLst>
                                </p:cTn>
                              </p:par>
                              <p:par>
                                <p:cTn id="247" presetID="13" presetClass="exit" presetSubtype="32" fill="hold" nodeType="withEffect">
                                  <p:stCondLst>
                                    <p:cond delay="0"/>
                                  </p:stCondLst>
                                  <p:childTnLst>
                                    <p:animEffect transition="out" filter="plus(out)">
                                      <p:cBhvr>
                                        <p:cTn id="248" dur="2000"/>
                                        <p:tgtEl>
                                          <p:spTgt spid="13"/>
                                        </p:tgtEl>
                                      </p:cBhvr>
                                    </p:animEffect>
                                    <p:set>
                                      <p:cBhvr>
                                        <p:cTn id="249" dur="1" fill="hold">
                                          <p:stCondLst>
                                            <p:cond delay="1999"/>
                                          </p:stCondLst>
                                        </p:cTn>
                                        <p:tgtEl>
                                          <p:spTgt spid="13"/>
                                        </p:tgtEl>
                                        <p:attrNameLst>
                                          <p:attrName>style.visibility</p:attrName>
                                        </p:attrNameLst>
                                      </p:cBhvr>
                                      <p:to>
                                        <p:strVal val="hidden"/>
                                      </p:to>
                                    </p:set>
                                  </p:childTnLst>
                                </p:cTn>
                              </p:par>
                              <p:par>
                                <p:cTn id="250" presetID="13" presetClass="exit" presetSubtype="32" fill="hold" nodeType="withEffect">
                                  <p:stCondLst>
                                    <p:cond delay="0"/>
                                  </p:stCondLst>
                                  <p:childTnLst>
                                    <p:animEffect transition="out" filter="plus(out)">
                                      <p:cBhvr>
                                        <p:cTn id="251" dur="2000"/>
                                        <p:tgtEl>
                                          <p:spTgt spid="14"/>
                                        </p:tgtEl>
                                      </p:cBhvr>
                                    </p:animEffect>
                                    <p:set>
                                      <p:cBhvr>
                                        <p:cTn id="252" dur="1" fill="hold">
                                          <p:stCondLst>
                                            <p:cond delay="1999"/>
                                          </p:stCondLst>
                                        </p:cTn>
                                        <p:tgtEl>
                                          <p:spTgt spid="14"/>
                                        </p:tgtEl>
                                        <p:attrNameLst>
                                          <p:attrName>style.visibility</p:attrName>
                                        </p:attrNameLst>
                                      </p:cBhvr>
                                      <p:to>
                                        <p:strVal val="hidden"/>
                                      </p:to>
                                    </p:set>
                                  </p:childTnLst>
                                </p:cTn>
                              </p:par>
                              <p:par>
                                <p:cTn id="253" presetID="13" presetClass="exit" presetSubtype="32" fill="hold" nodeType="withEffect">
                                  <p:stCondLst>
                                    <p:cond delay="0"/>
                                  </p:stCondLst>
                                  <p:childTnLst>
                                    <p:animEffect transition="out" filter="plus(out)">
                                      <p:cBhvr>
                                        <p:cTn id="254" dur="2000"/>
                                        <p:tgtEl>
                                          <p:spTgt spid="15"/>
                                        </p:tgtEl>
                                      </p:cBhvr>
                                    </p:animEffect>
                                    <p:set>
                                      <p:cBhvr>
                                        <p:cTn id="255" dur="1" fill="hold">
                                          <p:stCondLst>
                                            <p:cond delay="1999"/>
                                          </p:stCondLst>
                                        </p:cTn>
                                        <p:tgtEl>
                                          <p:spTgt spid="15"/>
                                        </p:tgtEl>
                                        <p:attrNameLst>
                                          <p:attrName>style.visibility</p:attrName>
                                        </p:attrNameLst>
                                      </p:cBhvr>
                                      <p:to>
                                        <p:strVal val="hidden"/>
                                      </p:to>
                                    </p:set>
                                  </p:childTnLst>
                                </p:cTn>
                              </p:par>
                              <p:par>
                                <p:cTn id="256" presetID="13" presetClass="exit" presetSubtype="32" fill="hold" nodeType="withEffect">
                                  <p:stCondLst>
                                    <p:cond delay="0"/>
                                  </p:stCondLst>
                                  <p:childTnLst>
                                    <p:animEffect transition="out" filter="plus(out)">
                                      <p:cBhvr>
                                        <p:cTn id="257" dur="2000"/>
                                        <p:tgtEl>
                                          <p:spTgt spid="16"/>
                                        </p:tgtEl>
                                      </p:cBhvr>
                                    </p:animEffect>
                                    <p:set>
                                      <p:cBhvr>
                                        <p:cTn id="258" dur="1" fill="hold">
                                          <p:stCondLst>
                                            <p:cond delay="1999"/>
                                          </p:stCondLst>
                                        </p:cTn>
                                        <p:tgtEl>
                                          <p:spTgt spid="16"/>
                                        </p:tgtEl>
                                        <p:attrNameLst>
                                          <p:attrName>style.visibility</p:attrName>
                                        </p:attrNameLst>
                                      </p:cBhvr>
                                      <p:to>
                                        <p:strVal val="hidden"/>
                                      </p:to>
                                    </p:set>
                                  </p:childTnLst>
                                </p:cTn>
                              </p:par>
                              <p:par>
                                <p:cTn id="259" presetID="13" presetClass="exit" presetSubtype="32" fill="hold" nodeType="withEffect">
                                  <p:stCondLst>
                                    <p:cond delay="0"/>
                                  </p:stCondLst>
                                  <p:childTnLst>
                                    <p:animEffect transition="out" filter="plus(out)">
                                      <p:cBhvr>
                                        <p:cTn id="260" dur="2000"/>
                                        <p:tgtEl>
                                          <p:spTgt spid="17"/>
                                        </p:tgtEl>
                                      </p:cBhvr>
                                    </p:animEffect>
                                    <p:set>
                                      <p:cBhvr>
                                        <p:cTn id="261" dur="1" fill="hold">
                                          <p:stCondLst>
                                            <p:cond delay="1999"/>
                                          </p:stCondLst>
                                        </p:cTn>
                                        <p:tgtEl>
                                          <p:spTgt spid="17"/>
                                        </p:tgtEl>
                                        <p:attrNameLst>
                                          <p:attrName>style.visibility</p:attrName>
                                        </p:attrNameLst>
                                      </p:cBhvr>
                                      <p:to>
                                        <p:strVal val="hidden"/>
                                      </p:to>
                                    </p:set>
                                  </p:childTnLst>
                                </p:cTn>
                              </p:par>
                              <p:par>
                                <p:cTn id="262" presetID="13" presetClass="exit" presetSubtype="32" fill="hold" nodeType="withEffect">
                                  <p:stCondLst>
                                    <p:cond delay="0"/>
                                  </p:stCondLst>
                                  <p:childTnLst>
                                    <p:animEffect transition="out" filter="plus(out)">
                                      <p:cBhvr>
                                        <p:cTn id="263" dur="2000"/>
                                        <p:tgtEl>
                                          <p:spTgt spid="18"/>
                                        </p:tgtEl>
                                      </p:cBhvr>
                                    </p:animEffect>
                                    <p:set>
                                      <p:cBhvr>
                                        <p:cTn id="264" dur="1" fill="hold">
                                          <p:stCondLst>
                                            <p:cond delay="1999"/>
                                          </p:stCondLst>
                                        </p:cTn>
                                        <p:tgtEl>
                                          <p:spTgt spid="18"/>
                                        </p:tgtEl>
                                        <p:attrNameLst>
                                          <p:attrName>style.visibility</p:attrName>
                                        </p:attrNameLst>
                                      </p:cBhvr>
                                      <p:to>
                                        <p:strVal val="hidden"/>
                                      </p:to>
                                    </p:set>
                                  </p:childTnLst>
                                </p:cTn>
                              </p:par>
                              <p:par>
                                <p:cTn id="265" presetID="13" presetClass="exit" presetSubtype="32" fill="hold" nodeType="withEffect">
                                  <p:stCondLst>
                                    <p:cond delay="0"/>
                                  </p:stCondLst>
                                  <p:childTnLst>
                                    <p:animEffect transition="out" filter="plus(out)">
                                      <p:cBhvr>
                                        <p:cTn id="266" dur="2000"/>
                                        <p:tgtEl>
                                          <p:spTgt spid="19"/>
                                        </p:tgtEl>
                                      </p:cBhvr>
                                    </p:animEffect>
                                    <p:set>
                                      <p:cBhvr>
                                        <p:cTn id="267" dur="1" fill="hold">
                                          <p:stCondLst>
                                            <p:cond delay="1999"/>
                                          </p:stCondLst>
                                        </p:cTn>
                                        <p:tgtEl>
                                          <p:spTgt spid="19"/>
                                        </p:tgtEl>
                                        <p:attrNameLst>
                                          <p:attrName>style.visibility</p:attrName>
                                        </p:attrNameLst>
                                      </p:cBhvr>
                                      <p:to>
                                        <p:strVal val="hidden"/>
                                      </p:to>
                                    </p:set>
                                  </p:childTnLst>
                                </p:cTn>
                              </p:par>
                              <p:par>
                                <p:cTn id="268" presetID="13" presetClass="exit" presetSubtype="32" fill="hold" nodeType="withEffect">
                                  <p:stCondLst>
                                    <p:cond delay="0"/>
                                  </p:stCondLst>
                                  <p:childTnLst>
                                    <p:animEffect transition="out" filter="plus(out)">
                                      <p:cBhvr>
                                        <p:cTn id="269" dur="2000"/>
                                        <p:tgtEl>
                                          <p:spTgt spid="20"/>
                                        </p:tgtEl>
                                      </p:cBhvr>
                                    </p:animEffect>
                                    <p:set>
                                      <p:cBhvr>
                                        <p:cTn id="270" dur="1" fill="hold">
                                          <p:stCondLst>
                                            <p:cond delay="1999"/>
                                          </p:stCondLst>
                                        </p:cTn>
                                        <p:tgtEl>
                                          <p:spTgt spid="20"/>
                                        </p:tgtEl>
                                        <p:attrNameLst>
                                          <p:attrName>style.visibility</p:attrName>
                                        </p:attrNameLst>
                                      </p:cBhvr>
                                      <p:to>
                                        <p:strVal val="hidden"/>
                                      </p:to>
                                    </p:set>
                                  </p:childTnLst>
                                </p:cTn>
                              </p:par>
                              <p:par>
                                <p:cTn id="271" presetID="13" presetClass="exit" presetSubtype="32" fill="hold" nodeType="withEffect">
                                  <p:stCondLst>
                                    <p:cond delay="0"/>
                                  </p:stCondLst>
                                  <p:childTnLst>
                                    <p:animEffect transition="out" filter="plus(out)">
                                      <p:cBhvr>
                                        <p:cTn id="272" dur="2000"/>
                                        <p:tgtEl>
                                          <p:spTgt spid="21"/>
                                        </p:tgtEl>
                                      </p:cBhvr>
                                    </p:animEffect>
                                    <p:set>
                                      <p:cBhvr>
                                        <p:cTn id="273" dur="1" fill="hold">
                                          <p:stCondLst>
                                            <p:cond delay="1999"/>
                                          </p:stCondLst>
                                        </p:cTn>
                                        <p:tgtEl>
                                          <p:spTgt spid="21"/>
                                        </p:tgtEl>
                                        <p:attrNameLst>
                                          <p:attrName>style.visibility</p:attrName>
                                        </p:attrNameLst>
                                      </p:cBhvr>
                                      <p:to>
                                        <p:strVal val="hidden"/>
                                      </p:to>
                                    </p:set>
                                  </p:childTnLst>
                                </p:cTn>
                              </p:par>
                              <p:par>
                                <p:cTn id="274" presetID="17" presetClass="entr" presetSubtype="4" fill="hold" nodeType="withEffect">
                                  <p:stCondLst>
                                    <p:cond delay="0"/>
                                  </p:stCondLst>
                                  <p:childTnLst>
                                    <p:set>
                                      <p:cBhvr>
                                        <p:cTn id="275" dur="1" fill="hold">
                                          <p:stCondLst>
                                            <p:cond delay="0"/>
                                          </p:stCondLst>
                                        </p:cTn>
                                        <p:tgtEl>
                                          <p:spTgt spid="2"/>
                                        </p:tgtEl>
                                        <p:attrNameLst>
                                          <p:attrName>style.visibility</p:attrName>
                                        </p:attrNameLst>
                                      </p:cBhvr>
                                      <p:to>
                                        <p:strVal val="visible"/>
                                      </p:to>
                                    </p:set>
                                    <p:anim calcmode="lin" valueType="num">
                                      <p:cBhvr>
                                        <p:cTn id="276" dur="2000" fill="hold"/>
                                        <p:tgtEl>
                                          <p:spTgt spid="2"/>
                                        </p:tgtEl>
                                        <p:attrNameLst>
                                          <p:attrName>ppt_x</p:attrName>
                                        </p:attrNameLst>
                                      </p:cBhvr>
                                      <p:tavLst>
                                        <p:tav tm="0">
                                          <p:val>
                                            <p:strVal val="#ppt_x"/>
                                          </p:val>
                                        </p:tav>
                                        <p:tav tm="100000">
                                          <p:val>
                                            <p:strVal val="#ppt_x"/>
                                          </p:val>
                                        </p:tav>
                                      </p:tavLst>
                                    </p:anim>
                                    <p:anim calcmode="lin" valueType="num">
                                      <p:cBhvr>
                                        <p:cTn id="277" dur="2000" fill="hold"/>
                                        <p:tgtEl>
                                          <p:spTgt spid="2"/>
                                        </p:tgtEl>
                                        <p:attrNameLst>
                                          <p:attrName>ppt_y</p:attrName>
                                        </p:attrNameLst>
                                      </p:cBhvr>
                                      <p:tavLst>
                                        <p:tav tm="0">
                                          <p:val>
                                            <p:strVal val="#ppt_y+#ppt_h/2"/>
                                          </p:val>
                                        </p:tav>
                                        <p:tav tm="100000">
                                          <p:val>
                                            <p:strVal val="#ppt_y"/>
                                          </p:val>
                                        </p:tav>
                                      </p:tavLst>
                                    </p:anim>
                                    <p:anim calcmode="lin" valueType="num">
                                      <p:cBhvr>
                                        <p:cTn id="278" dur="2000" fill="hold"/>
                                        <p:tgtEl>
                                          <p:spTgt spid="2"/>
                                        </p:tgtEl>
                                        <p:attrNameLst>
                                          <p:attrName>ppt_w</p:attrName>
                                        </p:attrNameLst>
                                      </p:cBhvr>
                                      <p:tavLst>
                                        <p:tav tm="0">
                                          <p:val>
                                            <p:strVal val="#ppt_w"/>
                                          </p:val>
                                        </p:tav>
                                        <p:tav tm="100000">
                                          <p:val>
                                            <p:strVal val="#ppt_w"/>
                                          </p:val>
                                        </p:tav>
                                      </p:tavLst>
                                    </p:anim>
                                    <p:anim calcmode="lin" valueType="num">
                                      <p:cBhvr>
                                        <p:cTn id="279" dur="2000" fill="hold"/>
                                        <p:tgtEl>
                                          <p:spTgt spid="2"/>
                                        </p:tgtEl>
                                        <p:attrNameLst>
                                          <p:attrName>ppt_h</p:attrName>
                                        </p:attrNameLst>
                                      </p:cBhvr>
                                      <p:tavLst>
                                        <p:tav tm="0">
                                          <p:val>
                                            <p:fltVal val="0"/>
                                          </p:val>
                                        </p:tav>
                                        <p:tav tm="100000">
                                          <p:val>
                                            <p:strVal val="#ppt_h"/>
                                          </p:val>
                                        </p:tav>
                                      </p:tavLst>
                                    </p:anim>
                                  </p:childTnLst>
                                </p:cTn>
                              </p:par>
                              <p:par>
                                <p:cTn id="280" presetID="16" presetClass="entr" presetSubtype="37" fill="hold" nodeType="withEffect">
                                  <p:stCondLst>
                                    <p:cond delay="0"/>
                                  </p:stCondLst>
                                  <p:childTnLst>
                                    <p:set>
                                      <p:cBhvr>
                                        <p:cTn id="281" dur="1" fill="hold">
                                          <p:stCondLst>
                                            <p:cond delay="0"/>
                                          </p:stCondLst>
                                        </p:cTn>
                                        <p:tgtEl>
                                          <p:spTgt spid="2"/>
                                        </p:tgtEl>
                                        <p:attrNameLst>
                                          <p:attrName>style.visibility</p:attrName>
                                        </p:attrNameLst>
                                      </p:cBhvr>
                                      <p:to>
                                        <p:strVal val="visible"/>
                                      </p:to>
                                    </p:set>
                                    <p:animEffect transition="in" filter="barn(outVertical)">
                                      <p:cBhvr>
                                        <p:cTn id="2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66FF33"/>
            </a:gs>
            <a:gs pos="50000">
              <a:srgbClr val="00B050">
                <a:shade val="67500"/>
                <a:satMod val="115000"/>
              </a:srgbClr>
            </a:gs>
            <a:gs pos="100000">
              <a:srgbClr val="00B05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496955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gen_image_produit.php.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285770"/>
            <a:ext cx="1809763" cy="1357322"/>
          </a:xfrm>
          <a:prstGeom prst="rect">
            <a:avLst/>
          </a:prstGeom>
        </p:spPr>
      </p:pic>
      <p:pic>
        <p:nvPicPr>
          <p:cNvPr id="4" name="3 Imagen" descr="gen_image_produit.php.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643306" y="3929072"/>
            <a:ext cx="1809763" cy="1357322"/>
          </a:xfrm>
          <a:prstGeom prst="rect">
            <a:avLst/>
          </a:prstGeom>
        </p:spPr>
      </p:pic>
      <p:pic>
        <p:nvPicPr>
          <p:cNvPr id="5" name="4 Imagen" descr="gen_image_produit.php.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786446" y="1714494"/>
            <a:ext cx="1809763" cy="1357322"/>
          </a:xfrm>
          <a:prstGeom prst="rect">
            <a:avLst/>
          </a:prstGeom>
        </p:spPr>
      </p:pic>
      <p:pic>
        <p:nvPicPr>
          <p:cNvPr id="6" name="5 Imagen" descr="gen_image_produit.php.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285852" y="1785932"/>
            <a:ext cx="1809763" cy="1357322"/>
          </a:xfrm>
          <a:prstGeom prst="rect">
            <a:avLst/>
          </a:prstGeom>
        </p:spPr>
      </p:pic>
      <p:pic>
        <p:nvPicPr>
          <p:cNvPr id="7" name="6 Imagen" descr="gen_image_produit.php.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072066" y="357172"/>
            <a:ext cx="1809763" cy="1357322"/>
          </a:xfrm>
          <a:prstGeom prst="rect">
            <a:avLst/>
          </a:prstGeom>
        </p:spPr>
      </p:pic>
      <p:pic>
        <p:nvPicPr>
          <p:cNvPr id="8" name="7 Imagen" descr="gen_image_produit.php.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214942" y="3357568"/>
            <a:ext cx="1809763" cy="1357322"/>
          </a:xfrm>
          <a:prstGeom prst="rect">
            <a:avLst/>
          </a:prstGeom>
        </p:spPr>
      </p:pic>
      <p:pic>
        <p:nvPicPr>
          <p:cNvPr id="9" name="8 Imagen" descr="gen_image_produit.php.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000232" y="3286130"/>
            <a:ext cx="1809763" cy="1357322"/>
          </a:xfrm>
          <a:prstGeom prst="rect">
            <a:avLst/>
          </a:prstGeom>
        </p:spPr>
      </p:pic>
      <p:pic>
        <p:nvPicPr>
          <p:cNvPr id="10" name="9 Imagen" descr="gen_image_produit.php.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071670" y="357172"/>
            <a:ext cx="1809763" cy="1357322"/>
          </a:xfrm>
          <a:prstGeom prst="rect">
            <a:avLst/>
          </a:prstGeom>
        </p:spPr>
      </p:pic>
      <p:pic>
        <p:nvPicPr>
          <p:cNvPr id="11" name="10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3952870" y="1071552"/>
            <a:ext cx="1047757" cy="785818"/>
          </a:xfrm>
          <a:prstGeom prst="rect">
            <a:avLst/>
          </a:prstGeom>
        </p:spPr>
      </p:pic>
      <p:pic>
        <p:nvPicPr>
          <p:cNvPr id="12" name="11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4000496" y="3143254"/>
            <a:ext cx="1000131" cy="750098"/>
          </a:xfrm>
          <a:prstGeom prst="rect">
            <a:avLst/>
          </a:prstGeom>
        </p:spPr>
      </p:pic>
      <p:pic>
        <p:nvPicPr>
          <p:cNvPr id="13" name="12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2928926" y="2071684"/>
            <a:ext cx="1071570" cy="803677"/>
          </a:xfrm>
          <a:prstGeom prst="rect">
            <a:avLst/>
          </a:prstGeom>
        </p:spPr>
      </p:pic>
      <p:pic>
        <p:nvPicPr>
          <p:cNvPr id="14" name="13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5000628" y="2071684"/>
            <a:ext cx="1000132" cy="750099"/>
          </a:xfrm>
          <a:prstGeom prst="rect">
            <a:avLst/>
          </a:prstGeom>
        </p:spPr>
      </p:pic>
      <p:pic>
        <p:nvPicPr>
          <p:cNvPr id="15" name="14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3143240" y="1357304"/>
            <a:ext cx="1071570" cy="803677"/>
          </a:xfrm>
          <a:prstGeom prst="rect">
            <a:avLst/>
          </a:prstGeom>
        </p:spPr>
      </p:pic>
      <p:pic>
        <p:nvPicPr>
          <p:cNvPr id="16" name="15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3214678" y="2786064"/>
            <a:ext cx="1071570" cy="803677"/>
          </a:xfrm>
          <a:prstGeom prst="rect">
            <a:avLst/>
          </a:prstGeom>
        </p:spPr>
      </p:pic>
      <p:pic>
        <p:nvPicPr>
          <p:cNvPr id="17" name="16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4643438" y="1357304"/>
            <a:ext cx="1071570" cy="803677"/>
          </a:xfrm>
          <a:prstGeom prst="rect">
            <a:avLst/>
          </a:prstGeom>
        </p:spPr>
      </p:pic>
      <p:pic>
        <p:nvPicPr>
          <p:cNvPr id="18" name="17 Imagen" descr="gen_image_produit.php.png"/>
          <p:cNvPicPr>
            <a:picLocks noChangeAspect="1"/>
          </p:cNvPicPr>
          <p:nvPr/>
        </p:nvPicPr>
        <p:blipFill>
          <a:blip r:embed="rId3">
            <a:duotone>
              <a:schemeClr val="accent3">
                <a:shade val="45000"/>
                <a:satMod val="135000"/>
              </a:schemeClr>
              <a:prstClr val="white"/>
            </a:duotone>
            <a:lum contrast="40000"/>
          </a:blip>
          <a:stretch>
            <a:fillRect/>
          </a:stretch>
        </p:blipFill>
        <p:spPr>
          <a:xfrm>
            <a:off x="4714876" y="2786064"/>
            <a:ext cx="1071570" cy="803677"/>
          </a:xfrm>
          <a:prstGeom prst="rect">
            <a:avLst/>
          </a:prstGeom>
        </p:spPr>
      </p:pic>
      <p:sp>
        <p:nvSpPr>
          <p:cNvPr id="19" name="18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8" presetClass="emph" presetSubtype="0"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2000"/>
                            </p:stCondLst>
                            <p:childTnLst>
                              <p:par>
                                <p:cTn id="104" presetID="23" presetClass="exit" presetSubtype="544" fill="hold" nodeType="afterEffect">
                                  <p:stCondLst>
                                    <p:cond delay="0"/>
                                  </p:stCondLst>
                                  <p:childTnLst>
                                    <p:anim calcmode="lin" valueType="num">
                                      <p:cBhvr>
                                        <p:cTn id="105" dur="2000"/>
                                        <p:tgtEl>
                                          <p:spTgt spid="3"/>
                                        </p:tgtEl>
                                        <p:attrNameLst>
                                          <p:attrName>ppt_w</p:attrName>
                                        </p:attrNameLst>
                                      </p:cBhvr>
                                      <p:tavLst>
                                        <p:tav tm="0">
                                          <p:val>
                                            <p:strVal val="ppt_w"/>
                                          </p:val>
                                        </p:tav>
                                        <p:tav tm="100000">
                                          <p:val>
                                            <p:fltVal val="0"/>
                                          </p:val>
                                        </p:tav>
                                      </p:tavLst>
                                    </p:anim>
                                    <p:anim calcmode="lin" valueType="num">
                                      <p:cBhvr>
                                        <p:cTn id="106" dur="2000"/>
                                        <p:tgtEl>
                                          <p:spTgt spid="3"/>
                                        </p:tgtEl>
                                        <p:attrNameLst>
                                          <p:attrName>ppt_h</p:attrName>
                                        </p:attrNameLst>
                                      </p:cBhvr>
                                      <p:tavLst>
                                        <p:tav tm="0">
                                          <p:val>
                                            <p:strVal val="ppt_h"/>
                                          </p:val>
                                        </p:tav>
                                        <p:tav tm="100000">
                                          <p:val>
                                            <p:fltVal val="0"/>
                                          </p:val>
                                        </p:tav>
                                      </p:tavLst>
                                    </p:anim>
                                    <p:anim calcmode="lin" valueType="num">
                                      <p:cBhvr>
                                        <p:cTn id="107" dur="2000"/>
                                        <p:tgtEl>
                                          <p:spTgt spid="3"/>
                                        </p:tgtEl>
                                        <p:attrNameLst>
                                          <p:attrName>ppt_x</p:attrName>
                                        </p:attrNameLst>
                                      </p:cBhvr>
                                      <p:tavLst>
                                        <p:tav tm="0">
                                          <p:val>
                                            <p:strVal val="ppt_x"/>
                                          </p:val>
                                        </p:tav>
                                        <p:tav tm="100000">
                                          <p:val>
                                            <p:fltVal val="0.5"/>
                                          </p:val>
                                        </p:tav>
                                      </p:tavLst>
                                    </p:anim>
                                    <p:anim calcmode="lin" valueType="num">
                                      <p:cBhvr>
                                        <p:cTn id="108" dur="2000"/>
                                        <p:tgtEl>
                                          <p:spTgt spid="3"/>
                                        </p:tgtEl>
                                        <p:attrNameLst>
                                          <p:attrName>ppt_y</p:attrName>
                                        </p:attrNameLst>
                                      </p:cBhvr>
                                      <p:tavLst>
                                        <p:tav tm="0">
                                          <p:val>
                                            <p:strVal val="ppt_y"/>
                                          </p:val>
                                        </p:tav>
                                        <p:tav tm="100000">
                                          <p:val>
                                            <p:fltVal val="0.5"/>
                                          </p:val>
                                        </p:tav>
                                      </p:tavLst>
                                    </p:anim>
                                    <p:set>
                                      <p:cBhvr>
                                        <p:cTn id="109" dur="1" fill="hold">
                                          <p:stCondLst>
                                            <p:cond delay="1999"/>
                                          </p:stCondLst>
                                        </p:cTn>
                                        <p:tgtEl>
                                          <p:spTgt spid="3"/>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4"/>
                                        </p:tgtEl>
                                        <p:attrNameLst>
                                          <p:attrName>ppt_w</p:attrName>
                                        </p:attrNameLst>
                                      </p:cBhvr>
                                      <p:tavLst>
                                        <p:tav tm="0">
                                          <p:val>
                                            <p:strVal val="ppt_w"/>
                                          </p:val>
                                        </p:tav>
                                        <p:tav tm="100000">
                                          <p:val>
                                            <p:fltVal val="0"/>
                                          </p:val>
                                        </p:tav>
                                      </p:tavLst>
                                    </p:anim>
                                    <p:anim calcmode="lin" valueType="num">
                                      <p:cBhvr>
                                        <p:cTn id="112" dur="2000"/>
                                        <p:tgtEl>
                                          <p:spTgt spid="4"/>
                                        </p:tgtEl>
                                        <p:attrNameLst>
                                          <p:attrName>ppt_h</p:attrName>
                                        </p:attrNameLst>
                                      </p:cBhvr>
                                      <p:tavLst>
                                        <p:tav tm="0">
                                          <p:val>
                                            <p:strVal val="ppt_h"/>
                                          </p:val>
                                        </p:tav>
                                        <p:tav tm="100000">
                                          <p:val>
                                            <p:fltVal val="0"/>
                                          </p:val>
                                        </p:tav>
                                      </p:tavLst>
                                    </p:anim>
                                    <p:anim calcmode="lin" valueType="num">
                                      <p:cBhvr>
                                        <p:cTn id="113" dur="2000"/>
                                        <p:tgtEl>
                                          <p:spTgt spid="4"/>
                                        </p:tgtEl>
                                        <p:attrNameLst>
                                          <p:attrName>ppt_x</p:attrName>
                                        </p:attrNameLst>
                                      </p:cBhvr>
                                      <p:tavLst>
                                        <p:tav tm="0">
                                          <p:val>
                                            <p:strVal val="ppt_x"/>
                                          </p:val>
                                        </p:tav>
                                        <p:tav tm="100000">
                                          <p:val>
                                            <p:fltVal val="0.5"/>
                                          </p:val>
                                        </p:tav>
                                      </p:tavLst>
                                    </p:anim>
                                    <p:anim calcmode="lin" valueType="num">
                                      <p:cBhvr>
                                        <p:cTn id="114" dur="2000"/>
                                        <p:tgtEl>
                                          <p:spTgt spid="4"/>
                                        </p:tgtEl>
                                        <p:attrNameLst>
                                          <p:attrName>ppt_y</p:attrName>
                                        </p:attrNameLst>
                                      </p:cBhvr>
                                      <p:tavLst>
                                        <p:tav tm="0">
                                          <p:val>
                                            <p:strVal val="ppt_y"/>
                                          </p:val>
                                        </p:tav>
                                        <p:tav tm="100000">
                                          <p:val>
                                            <p:fltVal val="0.5"/>
                                          </p:val>
                                        </p:tav>
                                      </p:tavLst>
                                    </p:anim>
                                    <p:set>
                                      <p:cBhvr>
                                        <p:cTn id="115" dur="1" fill="hold">
                                          <p:stCondLst>
                                            <p:cond delay="1999"/>
                                          </p:stCondLst>
                                        </p:cTn>
                                        <p:tgtEl>
                                          <p:spTgt spid="4"/>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5"/>
                                        </p:tgtEl>
                                        <p:attrNameLst>
                                          <p:attrName>ppt_w</p:attrName>
                                        </p:attrNameLst>
                                      </p:cBhvr>
                                      <p:tavLst>
                                        <p:tav tm="0">
                                          <p:val>
                                            <p:strVal val="ppt_w"/>
                                          </p:val>
                                        </p:tav>
                                        <p:tav tm="100000">
                                          <p:val>
                                            <p:fltVal val="0"/>
                                          </p:val>
                                        </p:tav>
                                      </p:tavLst>
                                    </p:anim>
                                    <p:anim calcmode="lin" valueType="num">
                                      <p:cBhvr>
                                        <p:cTn id="118" dur="2000"/>
                                        <p:tgtEl>
                                          <p:spTgt spid="5"/>
                                        </p:tgtEl>
                                        <p:attrNameLst>
                                          <p:attrName>ppt_h</p:attrName>
                                        </p:attrNameLst>
                                      </p:cBhvr>
                                      <p:tavLst>
                                        <p:tav tm="0">
                                          <p:val>
                                            <p:strVal val="ppt_h"/>
                                          </p:val>
                                        </p:tav>
                                        <p:tav tm="100000">
                                          <p:val>
                                            <p:fltVal val="0"/>
                                          </p:val>
                                        </p:tav>
                                      </p:tavLst>
                                    </p:anim>
                                    <p:anim calcmode="lin" valueType="num">
                                      <p:cBhvr>
                                        <p:cTn id="119" dur="2000"/>
                                        <p:tgtEl>
                                          <p:spTgt spid="5"/>
                                        </p:tgtEl>
                                        <p:attrNameLst>
                                          <p:attrName>ppt_x</p:attrName>
                                        </p:attrNameLst>
                                      </p:cBhvr>
                                      <p:tavLst>
                                        <p:tav tm="0">
                                          <p:val>
                                            <p:strVal val="ppt_x"/>
                                          </p:val>
                                        </p:tav>
                                        <p:tav tm="100000">
                                          <p:val>
                                            <p:fltVal val="0.5"/>
                                          </p:val>
                                        </p:tav>
                                      </p:tavLst>
                                    </p:anim>
                                    <p:anim calcmode="lin" valueType="num">
                                      <p:cBhvr>
                                        <p:cTn id="120" dur="2000"/>
                                        <p:tgtEl>
                                          <p:spTgt spid="5"/>
                                        </p:tgtEl>
                                        <p:attrNameLst>
                                          <p:attrName>ppt_y</p:attrName>
                                        </p:attrNameLst>
                                      </p:cBhvr>
                                      <p:tavLst>
                                        <p:tav tm="0">
                                          <p:val>
                                            <p:strVal val="ppt_y"/>
                                          </p:val>
                                        </p:tav>
                                        <p:tav tm="100000">
                                          <p:val>
                                            <p:fltVal val="0.5"/>
                                          </p:val>
                                        </p:tav>
                                      </p:tavLst>
                                    </p:anim>
                                    <p:set>
                                      <p:cBhvr>
                                        <p:cTn id="121" dur="1" fill="hold">
                                          <p:stCondLst>
                                            <p:cond delay="1999"/>
                                          </p:stCondLst>
                                        </p:cTn>
                                        <p:tgtEl>
                                          <p:spTgt spid="5"/>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6"/>
                                        </p:tgtEl>
                                        <p:attrNameLst>
                                          <p:attrName>ppt_w</p:attrName>
                                        </p:attrNameLst>
                                      </p:cBhvr>
                                      <p:tavLst>
                                        <p:tav tm="0">
                                          <p:val>
                                            <p:strVal val="ppt_w"/>
                                          </p:val>
                                        </p:tav>
                                        <p:tav tm="100000">
                                          <p:val>
                                            <p:fltVal val="0"/>
                                          </p:val>
                                        </p:tav>
                                      </p:tavLst>
                                    </p:anim>
                                    <p:anim calcmode="lin" valueType="num">
                                      <p:cBhvr>
                                        <p:cTn id="124" dur="2000"/>
                                        <p:tgtEl>
                                          <p:spTgt spid="6"/>
                                        </p:tgtEl>
                                        <p:attrNameLst>
                                          <p:attrName>ppt_h</p:attrName>
                                        </p:attrNameLst>
                                      </p:cBhvr>
                                      <p:tavLst>
                                        <p:tav tm="0">
                                          <p:val>
                                            <p:strVal val="ppt_h"/>
                                          </p:val>
                                        </p:tav>
                                        <p:tav tm="100000">
                                          <p:val>
                                            <p:fltVal val="0"/>
                                          </p:val>
                                        </p:tav>
                                      </p:tavLst>
                                    </p:anim>
                                    <p:anim calcmode="lin" valueType="num">
                                      <p:cBhvr>
                                        <p:cTn id="125" dur="2000"/>
                                        <p:tgtEl>
                                          <p:spTgt spid="6"/>
                                        </p:tgtEl>
                                        <p:attrNameLst>
                                          <p:attrName>ppt_x</p:attrName>
                                        </p:attrNameLst>
                                      </p:cBhvr>
                                      <p:tavLst>
                                        <p:tav tm="0">
                                          <p:val>
                                            <p:strVal val="ppt_x"/>
                                          </p:val>
                                        </p:tav>
                                        <p:tav tm="100000">
                                          <p:val>
                                            <p:fltVal val="0.5"/>
                                          </p:val>
                                        </p:tav>
                                      </p:tavLst>
                                    </p:anim>
                                    <p:anim calcmode="lin" valueType="num">
                                      <p:cBhvr>
                                        <p:cTn id="126" dur="2000"/>
                                        <p:tgtEl>
                                          <p:spTgt spid="6"/>
                                        </p:tgtEl>
                                        <p:attrNameLst>
                                          <p:attrName>ppt_y</p:attrName>
                                        </p:attrNameLst>
                                      </p:cBhvr>
                                      <p:tavLst>
                                        <p:tav tm="0">
                                          <p:val>
                                            <p:strVal val="ppt_y"/>
                                          </p:val>
                                        </p:tav>
                                        <p:tav tm="100000">
                                          <p:val>
                                            <p:fltVal val="0.5"/>
                                          </p:val>
                                        </p:tav>
                                      </p:tavLst>
                                    </p:anim>
                                    <p:set>
                                      <p:cBhvr>
                                        <p:cTn id="127" dur="1" fill="hold">
                                          <p:stCondLst>
                                            <p:cond delay="1999"/>
                                          </p:stCondLst>
                                        </p:cTn>
                                        <p:tgtEl>
                                          <p:spTgt spid="6"/>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7"/>
                                        </p:tgtEl>
                                        <p:attrNameLst>
                                          <p:attrName>ppt_w</p:attrName>
                                        </p:attrNameLst>
                                      </p:cBhvr>
                                      <p:tavLst>
                                        <p:tav tm="0">
                                          <p:val>
                                            <p:strVal val="ppt_w"/>
                                          </p:val>
                                        </p:tav>
                                        <p:tav tm="100000">
                                          <p:val>
                                            <p:fltVal val="0"/>
                                          </p:val>
                                        </p:tav>
                                      </p:tavLst>
                                    </p:anim>
                                    <p:anim calcmode="lin" valueType="num">
                                      <p:cBhvr>
                                        <p:cTn id="130" dur="2000"/>
                                        <p:tgtEl>
                                          <p:spTgt spid="7"/>
                                        </p:tgtEl>
                                        <p:attrNameLst>
                                          <p:attrName>ppt_h</p:attrName>
                                        </p:attrNameLst>
                                      </p:cBhvr>
                                      <p:tavLst>
                                        <p:tav tm="0">
                                          <p:val>
                                            <p:strVal val="ppt_h"/>
                                          </p:val>
                                        </p:tav>
                                        <p:tav tm="100000">
                                          <p:val>
                                            <p:fltVal val="0"/>
                                          </p:val>
                                        </p:tav>
                                      </p:tavLst>
                                    </p:anim>
                                    <p:anim calcmode="lin" valueType="num">
                                      <p:cBhvr>
                                        <p:cTn id="131" dur="2000"/>
                                        <p:tgtEl>
                                          <p:spTgt spid="7"/>
                                        </p:tgtEl>
                                        <p:attrNameLst>
                                          <p:attrName>ppt_x</p:attrName>
                                        </p:attrNameLst>
                                      </p:cBhvr>
                                      <p:tavLst>
                                        <p:tav tm="0">
                                          <p:val>
                                            <p:strVal val="ppt_x"/>
                                          </p:val>
                                        </p:tav>
                                        <p:tav tm="100000">
                                          <p:val>
                                            <p:fltVal val="0.5"/>
                                          </p:val>
                                        </p:tav>
                                      </p:tavLst>
                                    </p:anim>
                                    <p:anim calcmode="lin" valueType="num">
                                      <p:cBhvr>
                                        <p:cTn id="132" dur="2000"/>
                                        <p:tgtEl>
                                          <p:spTgt spid="7"/>
                                        </p:tgtEl>
                                        <p:attrNameLst>
                                          <p:attrName>ppt_y</p:attrName>
                                        </p:attrNameLst>
                                      </p:cBhvr>
                                      <p:tavLst>
                                        <p:tav tm="0">
                                          <p:val>
                                            <p:strVal val="ppt_y"/>
                                          </p:val>
                                        </p:tav>
                                        <p:tav tm="100000">
                                          <p:val>
                                            <p:fltVal val="0.5"/>
                                          </p:val>
                                        </p:tav>
                                      </p:tavLst>
                                    </p:anim>
                                    <p:set>
                                      <p:cBhvr>
                                        <p:cTn id="133" dur="1" fill="hold">
                                          <p:stCondLst>
                                            <p:cond delay="1999"/>
                                          </p:stCondLst>
                                        </p:cTn>
                                        <p:tgtEl>
                                          <p:spTgt spid="7"/>
                                        </p:tgtEl>
                                        <p:attrNameLst>
                                          <p:attrName>style.visibility</p:attrName>
                                        </p:attrNameLst>
                                      </p:cBhvr>
                                      <p:to>
                                        <p:strVal val="hidden"/>
                                      </p:to>
                                    </p:set>
                                  </p:childTnLst>
                                </p:cTn>
                              </p:par>
                              <p:par>
                                <p:cTn id="134" presetID="23" presetClass="exit" presetSubtype="544" fill="hold" nodeType="withEffect">
                                  <p:stCondLst>
                                    <p:cond delay="0"/>
                                  </p:stCondLst>
                                  <p:childTnLst>
                                    <p:anim calcmode="lin" valueType="num">
                                      <p:cBhvr>
                                        <p:cTn id="135" dur="2000"/>
                                        <p:tgtEl>
                                          <p:spTgt spid="8"/>
                                        </p:tgtEl>
                                        <p:attrNameLst>
                                          <p:attrName>ppt_w</p:attrName>
                                        </p:attrNameLst>
                                      </p:cBhvr>
                                      <p:tavLst>
                                        <p:tav tm="0">
                                          <p:val>
                                            <p:strVal val="ppt_w"/>
                                          </p:val>
                                        </p:tav>
                                        <p:tav tm="100000">
                                          <p:val>
                                            <p:fltVal val="0"/>
                                          </p:val>
                                        </p:tav>
                                      </p:tavLst>
                                    </p:anim>
                                    <p:anim calcmode="lin" valueType="num">
                                      <p:cBhvr>
                                        <p:cTn id="136" dur="2000"/>
                                        <p:tgtEl>
                                          <p:spTgt spid="8"/>
                                        </p:tgtEl>
                                        <p:attrNameLst>
                                          <p:attrName>ppt_h</p:attrName>
                                        </p:attrNameLst>
                                      </p:cBhvr>
                                      <p:tavLst>
                                        <p:tav tm="0">
                                          <p:val>
                                            <p:strVal val="ppt_h"/>
                                          </p:val>
                                        </p:tav>
                                        <p:tav tm="100000">
                                          <p:val>
                                            <p:fltVal val="0"/>
                                          </p:val>
                                        </p:tav>
                                      </p:tavLst>
                                    </p:anim>
                                    <p:anim calcmode="lin" valueType="num">
                                      <p:cBhvr>
                                        <p:cTn id="137" dur="2000"/>
                                        <p:tgtEl>
                                          <p:spTgt spid="8"/>
                                        </p:tgtEl>
                                        <p:attrNameLst>
                                          <p:attrName>ppt_x</p:attrName>
                                        </p:attrNameLst>
                                      </p:cBhvr>
                                      <p:tavLst>
                                        <p:tav tm="0">
                                          <p:val>
                                            <p:strVal val="ppt_x"/>
                                          </p:val>
                                        </p:tav>
                                        <p:tav tm="100000">
                                          <p:val>
                                            <p:fltVal val="0.5"/>
                                          </p:val>
                                        </p:tav>
                                      </p:tavLst>
                                    </p:anim>
                                    <p:anim calcmode="lin" valueType="num">
                                      <p:cBhvr>
                                        <p:cTn id="138" dur="2000"/>
                                        <p:tgtEl>
                                          <p:spTgt spid="8"/>
                                        </p:tgtEl>
                                        <p:attrNameLst>
                                          <p:attrName>ppt_y</p:attrName>
                                        </p:attrNameLst>
                                      </p:cBhvr>
                                      <p:tavLst>
                                        <p:tav tm="0">
                                          <p:val>
                                            <p:strVal val="ppt_y"/>
                                          </p:val>
                                        </p:tav>
                                        <p:tav tm="100000">
                                          <p:val>
                                            <p:fltVal val="0.5"/>
                                          </p:val>
                                        </p:tav>
                                      </p:tavLst>
                                    </p:anim>
                                    <p:set>
                                      <p:cBhvr>
                                        <p:cTn id="139" dur="1" fill="hold">
                                          <p:stCondLst>
                                            <p:cond delay="1999"/>
                                          </p:stCondLst>
                                        </p:cTn>
                                        <p:tgtEl>
                                          <p:spTgt spid="8"/>
                                        </p:tgtEl>
                                        <p:attrNameLst>
                                          <p:attrName>style.visibility</p:attrName>
                                        </p:attrNameLst>
                                      </p:cBhvr>
                                      <p:to>
                                        <p:strVal val="hidden"/>
                                      </p:to>
                                    </p:set>
                                  </p:childTnLst>
                                </p:cTn>
                              </p:par>
                              <p:par>
                                <p:cTn id="140" presetID="23" presetClass="exit" presetSubtype="544" fill="hold" nodeType="withEffect">
                                  <p:stCondLst>
                                    <p:cond delay="0"/>
                                  </p:stCondLst>
                                  <p:childTnLst>
                                    <p:anim calcmode="lin" valueType="num">
                                      <p:cBhvr>
                                        <p:cTn id="141" dur="2000"/>
                                        <p:tgtEl>
                                          <p:spTgt spid="9"/>
                                        </p:tgtEl>
                                        <p:attrNameLst>
                                          <p:attrName>ppt_w</p:attrName>
                                        </p:attrNameLst>
                                      </p:cBhvr>
                                      <p:tavLst>
                                        <p:tav tm="0">
                                          <p:val>
                                            <p:strVal val="ppt_w"/>
                                          </p:val>
                                        </p:tav>
                                        <p:tav tm="100000">
                                          <p:val>
                                            <p:fltVal val="0"/>
                                          </p:val>
                                        </p:tav>
                                      </p:tavLst>
                                    </p:anim>
                                    <p:anim calcmode="lin" valueType="num">
                                      <p:cBhvr>
                                        <p:cTn id="142" dur="2000"/>
                                        <p:tgtEl>
                                          <p:spTgt spid="9"/>
                                        </p:tgtEl>
                                        <p:attrNameLst>
                                          <p:attrName>ppt_h</p:attrName>
                                        </p:attrNameLst>
                                      </p:cBhvr>
                                      <p:tavLst>
                                        <p:tav tm="0">
                                          <p:val>
                                            <p:strVal val="ppt_h"/>
                                          </p:val>
                                        </p:tav>
                                        <p:tav tm="100000">
                                          <p:val>
                                            <p:fltVal val="0"/>
                                          </p:val>
                                        </p:tav>
                                      </p:tavLst>
                                    </p:anim>
                                    <p:anim calcmode="lin" valueType="num">
                                      <p:cBhvr>
                                        <p:cTn id="143" dur="2000"/>
                                        <p:tgtEl>
                                          <p:spTgt spid="9"/>
                                        </p:tgtEl>
                                        <p:attrNameLst>
                                          <p:attrName>ppt_x</p:attrName>
                                        </p:attrNameLst>
                                      </p:cBhvr>
                                      <p:tavLst>
                                        <p:tav tm="0">
                                          <p:val>
                                            <p:strVal val="ppt_x"/>
                                          </p:val>
                                        </p:tav>
                                        <p:tav tm="100000">
                                          <p:val>
                                            <p:fltVal val="0.5"/>
                                          </p:val>
                                        </p:tav>
                                      </p:tavLst>
                                    </p:anim>
                                    <p:anim calcmode="lin" valueType="num">
                                      <p:cBhvr>
                                        <p:cTn id="144" dur="2000"/>
                                        <p:tgtEl>
                                          <p:spTgt spid="9"/>
                                        </p:tgtEl>
                                        <p:attrNameLst>
                                          <p:attrName>ppt_y</p:attrName>
                                        </p:attrNameLst>
                                      </p:cBhvr>
                                      <p:tavLst>
                                        <p:tav tm="0">
                                          <p:val>
                                            <p:strVal val="ppt_y"/>
                                          </p:val>
                                        </p:tav>
                                        <p:tav tm="100000">
                                          <p:val>
                                            <p:fltVal val="0.5"/>
                                          </p:val>
                                        </p:tav>
                                      </p:tavLst>
                                    </p:anim>
                                    <p:set>
                                      <p:cBhvr>
                                        <p:cTn id="145" dur="1" fill="hold">
                                          <p:stCondLst>
                                            <p:cond delay="1999"/>
                                          </p:stCondLst>
                                        </p:cTn>
                                        <p:tgtEl>
                                          <p:spTgt spid="9"/>
                                        </p:tgtEl>
                                        <p:attrNameLst>
                                          <p:attrName>style.visibility</p:attrName>
                                        </p:attrNameLst>
                                      </p:cBhvr>
                                      <p:to>
                                        <p:strVal val="hidden"/>
                                      </p:to>
                                    </p:set>
                                  </p:childTnLst>
                                </p:cTn>
                              </p:par>
                              <p:par>
                                <p:cTn id="146" presetID="23" presetClass="exit" presetSubtype="544" fill="hold" nodeType="withEffect">
                                  <p:stCondLst>
                                    <p:cond delay="0"/>
                                  </p:stCondLst>
                                  <p:childTnLst>
                                    <p:anim calcmode="lin" valueType="num">
                                      <p:cBhvr>
                                        <p:cTn id="147" dur="2000"/>
                                        <p:tgtEl>
                                          <p:spTgt spid="10"/>
                                        </p:tgtEl>
                                        <p:attrNameLst>
                                          <p:attrName>ppt_w</p:attrName>
                                        </p:attrNameLst>
                                      </p:cBhvr>
                                      <p:tavLst>
                                        <p:tav tm="0">
                                          <p:val>
                                            <p:strVal val="ppt_w"/>
                                          </p:val>
                                        </p:tav>
                                        <p:tav tm="100000">
                                          <p:val>
                                            <p:fltVal val="0"/>
                                          </p:val>
                                        </p:tav>
                                      </p:tavLst>
                                    </p:anim>
                                    <p:anim calcmode="lin" valueType="num">
                                      <p:cBhvr>
                                        <p:cTn id="148" dur="2000"/>
                                        <p:tgtEl>
                                          <p:spTgt spid="10"/>
                                        </p:tgtEl>
                                        <p:attrNameLst>
                                          <p:attrName>ppt_h</p:attrName>
                                        </p:attrNameLst>
                                      </p:cBhvr>
                                      <p:tavLst>
                                        <p:tav tm="0">
                                          <p:val>
                                            <p:strVal val="ppt_h"/>
                                          </p:val>
                                        </p:tav>
                                        <p:tav tm="100000">
                                          <p:val>
                                            <p:fltVal val="0"/>
                                          </p:val>
                                        </p:tav>
                                      </p:tavLst>
                                    </p:anim>
                                    <p:anim calcmode="lin" valueType="num">
                                      <p:cBhvr>
                                        <p:cTn id="149" dur="2000"/>
                                        <p:tgtEl>
                                          <p:spTgt spid="10"/>
                                        </p:tgtEl>
                                        <p:attrNameLst>
                                          <p:attrName>ppt_x</p:attrName>
                                        </p:attrNameLst>
                                      </p:cBhvr>
                                      <p:tavLst>
                                        <p:tav tm="0">
                                          <p:val>
                                            <p:strVal val="ppt_x"/>
                                          </p:val>
                                        </p:tav>
                                        <p:tav tm="100000">
                                          <p:val>
                                            <p:fltVal val="0.5"/>
                                          </p:val>
                                        </p:tav>
                                      </p:tavLst>
                                    </p:anim>
                                    <p:anim calcmode="lin" valueType="num">
                                      <p:cBhvr>
                                        <p:cTn id="150" dur="2000"/>
                                        <p:tgtEl>
                                          <p:spTgt spid="10"/>
                                        </p:tgtEl>
                                        <p:attrNameLst>
                                          <p:attrName>ppt_y</p:attrName>
                                        </p:attrNameLst>
                                      </p:cBhvr>
                                      <p:tavLst>
                                        <p:tav tm="0">
                                          <p:val>
                                            <p:strVal val="ppt_y"/>
                                          </p:val>
                                        </p:tav>
                                        <p:tav tm="100000">
                                          <p:val>
                                            <p:fltVal val="0.5"/>
                                          </p:val>
                                        </p:tav>
                                      </p:tavLst>
                                    </p:anim>
                                    <p:set>
                                      <p:cBhvr>
                                        <p:cTn id="151" dur="1" fill="hold">
                                          <p:stCondLst>
                                            <p:cond delay="1999"/>
                                          </p:stCondLst>
                                        </p:cTn>
                                        <p:tgtEl>
                                          <p:spTgt spid="10"/>
                                        </p:tgtEl>
                                        <p:attrNameLst>
                                          <p:attrName>style.visibility</p:attrName>
                                        </p:attrNameLst>
                                      </p:cBhvr>
                                      <p:to>
                                        <p:strVal val="hidden"/>
                                      </p:to>
                                    </p:set>
                                  </p:childTnLst>
                                </p:cTn>
                              </p:par>
                              <p:par>
                                <p:cTn id="152" presetID="23" presetClass="exit" presetSubtype="544" fill="hold" nodeType="withEffect">
                                  <p:stCondLst>
                                    <p:cond delay="0"/>
                                  </p:stCondLst>
                                  <p:childTnLst>
                                    <p:anim calcmode="lin" valueType="num">
                                      <p:cBhvr>
                                        <p:cTn id="153" dur="2000"/>
                                        <p:tgtEl>
                                          <p:spTgt spid="11"/>
                                        </p:tgtEl>
                                        <p:attrNameLst>
                                          <p:attrName>ppt_w</p:attrName>
                                        </p:attrNameLst>
                                      </p:cBhvr>
                                      <p:tavLst>
                                        <p:tav tm="0">
                                          <p:val>
                                            <p:strVal val="ppt_w"/>
                                          </p:val>
                                        </p:tav>
                                        <p:tav tm="100000">
                                          <p:val>
                                            <p:fltVal val="0"/>
                                          </p:val>
                                        </p:tav>
                                      </p:tavLst>
                                    </p:anim>
                                    <p:anim calcmode="lin" valueType="num">
                                      <p:cBhvr>
                                        <p:cTn id="154" dur="2000"/>
                                        <p:tgtEl>
                                          <p:spTgt spid="11"/>
                                        </p:tgtEl>
                                        <p:attrNameLst>
                                          <p:attrName>ppt_h</p:attrName>
                                        </p:attrNameLst>
                                      </p:cBhvr>
                                      <p:tavLst>
                                        <p:tav tm="0">
                                          <p:val>
                                            <p:strVal val="ppt_h"/>
                                          </p:val>
                                        </p:tav>
                                        <p:tav tm="100000">
                                          <p:val>
                                            <p:fltVal val="0"/>
                                          </p:val>
                                        </p:tav>
                                      </p:tavLst>
                                    </p:anim>
                                    <p:anim calcmode="lin" valueType="num">
                                      <p:cBhvr>
                                        <p:cTn id="155" dur="2000"/>
                                        <p:tgtEl>
                                          <p:spTgt spid="11"/>
                                        </p:tgtEl>
                                        <p:attrNameLst>
                                          <p:attrName>ppt_x</p:attrName>
                                        </p:attrNameLst>
                                      </p:cBhvr>
                                      <p:tavLst>
                                        <p:tav tm="0">
                                          <p:val>
                                            <p:strVal val="ppt_x"/>
                                          </p:val>
                                        </p:tav>
                                        <p:tav tm="100000">
                                          <p:val>
                                            <p:fltVal val="0.5"/>
                                          </p:val>
                                        </p:tav>
                                      </p:tavLst>
                                    </p:anim>
                                    <p:anim calcmode="lin" valueType="num">
                                      <p:cBhvr>
                                        <p:cTn id="156" dur="2000"/>
                                        <p:tgtEl>
                                          <p:spTgt spid="11"/>
                                        </p:tgtEl>
                                        <p:attrNameLst>
                                          <p:attrName>ppt_y</p:attrName>
                                        </p:attrNameLst>
                                      </p:cBhvr>
                                      <p:tavLst>
                                        <p:tav tm="0">
                                          <p:val>
                                            <p:strVal val="ppt_y"/>
                                          </p:val>
                                        </p:tav>
                                        <p:tav tm="100000">
                                          <p:val>
                                            <p:fltVal val="0.5"/>
                                          </p:val>
                                        </p:tav>
                                      </p:tavLst>
                                    </p:anim>
                                    <p:set>
                                      <p:cBhvr>
                                        <p:cTn id="157" dur="1" fill="hold">
                                          <p:stCondLst>
                                            <p:cond delay="1999"/>
                                          </p:stCondLst>
                                        </p:cTn>
                                        <p:tgtEl>
                                          <p:spTgt spid="11"/>
                                        </p:tgtEl>
                                        <p:attrNameLst>
                                          <p:attrName>style.visibility</p:attrName>
                                        </p:attrNameLst>
                                      </p:cBhvr>
                                      <p:to>
                                        <p:strVal val="hidden"/>
                                      </p:to>
                                    </p:set>
                                  </p:childTnLst>
                                </p:cTn>
                              </p:par>
                              <p:par>
                                <p:cTn id="158" presetID="23" presetClass="exit" presetSubtype="544" fill="hold" nodeType="withEffect">
                                  <p:stCondLst>
                                    <p:cond delay="0"/>
                                  </p:stCondLst>
                                  <p:childTnLst>
                                    <p:anim calcmode="lin" valueType="num">
                                      <p:cBhvr>
                                        <p:cTn id="159" dur="2000"/>
                                        <p:tgtEl>
                                          <p:spTgt spid="12"/>
                                        </p:tgtEl>
                                        <p:attrNameLst>
                                          <p:attrName>ppt_w</p:attrName>
                                        </p:attrNameLst>
                                      </p:cBhvr>
                                      <p:tavLst>
                                        <p:tav tm="0">
                                          <p:val>
                                            <p:strVal val="ppt_w"/>
                                          </p:val>
                                        </p:tav>
                                        <p:tav tm="100000">
                                          <p:val>
                                            <p:fltVal val="0"/>
                                          </p:val>
                                        </p:tav>
                                      </p:tavLst>
                                    </p:anim>
                                    <p:anim calcmode="lin" valueType="num">
                                      <p:cBhvr>
                                        <p:cTn id="160" dur="2000"/>
                                        <p:tgtEl>
                                          <p:spTgt spid="12"/>
                                        </p:tgtEl>
                                        <p:attrNameLst>
                                          <p:attrName>ppt_h</p:attrName>
                                        </p:attrNameLst>
                                      </p:cBhvr>
                                      <p:tavLst>
                                        <p:tav tm="0">
                                          <p:val>
                                            <p:strVal val="ppt_h"/>
                                          </p:val>
                                        </p:tav>
                                        <p:tav tm="100000">
                                          <p:val>
                                            <p:fltVal val="0"/>
                                          </p:val>
                                        </p:tav>
                                      </p:tavLst>
                                    </p:anim>
                                    <p:anim calcmode="lin" valueType="num">
                                      <p:cBhvr>
                                        <p:cTn id="161" dur="2000"/>
                                        <p:tgtEl>
                                          <p:spTgt spid="12"/>
                                        </p:tgtEl>
                                        <p:attrNameLst>
                                          <p:attrName>ppt_x</p:attrName>
                                        </p:attrNameLst>
                                      </p:cBhvr>
                                      <p:tavLst>
                                        <p:tav tm="0">
                                          <p:val>
                                            <p:strVal val="ppt_x"/>
                                          </p:val>
                                        </p:tav>
                                        <p:tav tm="100000">
                                          <p:val>
                                            <p:fltVal val="0.5"/>
                                          </p:val>
                                        </p:tav>
                                      </p:tavLst>
                                    </p:anim>
                                    <p:anim calcmode="lin" valueType="num">
                                      <p:cBhvr>
                                        <p:cTn id="162" dur="2000"/>
                                        <p:tgtEl>
                                          <p:spTgt spid="12"/>
                                        </p:tgtEl>
                                        <p:attrNameLst>
                                          <p:attrName>ppt_y</p:attrName>
                                        </p:attrNameLst>
                                      </p:cBhvr>
                                      <p:tavLst>
                                        <p:tav tm="0">
                                          <p:val>
                                            <p:strVal val="ppt_y"/>
                                          </p:val>
                                        </p:tav>
                                        <p:tav tm="100000">
                                          <p:val>
                                            <p:fltVal val="0.5"/>
                                          </p:val>
                                        </p:tav>
                                      </p:tavLst>
                                    </p:anim>
                                    <p:set>
                                      <p:cBhvr>
                                        <p:cTn id="163" dur="1" fill="hold">
                                          <p:stCondLst>
                                            <p:cond delay="1999"/>
                                          </p:stCondLst>
                                        </p:cTn>
                                        <p:tgtEl>
                                          <p:spTgt spid="12"/>
                                        </p:tgtEl>
                                        <p:attrNameLst>
                                          <p:attrName>style.visibility</p:attrName>
                                        </p:attrNameLst>
                                      </p:cBhvr>
                                      <p:to>
                                        <p:strVal val="hidden"/>
                                      </p:to>
                                    </p:set>
                                  </p:childTnLst>
                                </p:cTn>
                              </p:par>
                              <p:par>
                                <p:cTn id="164" presetID="23" presetClass="exit" presetSubtype="544" fill="hold" nodeType="withEffect">
                                  <p:stCondLst>
                                    <p:cond delay="0"/>
                                  </p:stCondLst>
                                  <p:childTnLst>
                                    <p:anim calcmode="lin" valueType="num">
                                      <p:cBhvr>
                                        <p:cTn id="165" dur="2000"/>
                                        <p:tgtEl>
                                          <p:spTgt spid="13"/>
                                        </p:tgtEl>
                                        <p:attrNameLst>
                                          <p:attrName>ppt_w</p:attrName>
                                        </p:attrNameLst>
                                      </p:cBhvr>
                                      <p:tavLst>
                                        <p:tav tm="0">
                                          <p:val>
                                            <p:strVal val="ppt_w"/>
                                          </p:val>
                                        </p:tav>
                                        <p:tav tm="100000">
                                          <p:val>
                                            <p:fltVal val="0"/>
                                          </p:val>
                                        </p:tav>
                                      </p:tavLst>
                                    </p:anim>
                                    <p:anim calcmode="lin" valueType="num">
                                      <p:cBhvr>
                                        <p:cTn id="166" dur="2000"/>
                                        <p:tgtEl>
                                          <p:spTgt spid="13"/>
                                        </p:tgtEl>
                                        <p:attrNameLst>
                                          <p:attrName>ppt_h</p:attrName>
                                        </p:attrNameLst>
                                      </p:cBhvr>
                                      <p:tavLst>
                                        <p:tav tm="0">
                                          <p:val>
                                            <p:strVal val="ppt_h"/>
                                          </p:val>
                                        </p:tav>
                                        <p:tav tm="100000">
                                          <p:val>
                                            <p:fltVal val="0"/>
                                          </p:val>
                                        </p:tav>
                                      </p:tavLst>
                                    </p:anim>
                                    <p:anim calcmode="lin" valueType="num">
                                      <p:cBhvr>
                                        <p:cTn id="167" dur="2000"/>
                                        <p:tgtEl>
                                          <p:spTgt spid="13"/>
                                        </p:tgtEl>
                                        <p:attrNameLst>
                                          <p:attrName>ppt_x</p:attrName>
                                        </p:attrNameLst>
                                      </p:cBhvr>
                                      <p:tavLst>
                                        <p:tav tm="0">
                                          <p:val>
                                            <p:strVal val="ppt_x"/>
                                          </p:val>
                                        </p:tav>
                                        <p:tav tm="100000">
                                          <p:val>
                                            <p:fltVal val="0.5"/>
                                          </p:val>
                                        </p:tav>
                                      </p:tavLst>
                                    </p:anim>
                                    <p:anim calcmode="lin" valueType="num">
                                      <p:cBhvr>
                                        <p:cTn id="168" dur="2000"/>
                                        <p:tgtEl>
                                          <p:spTgt spid="13"/>
                                        </p:tgtEl>
                                        <p:attrNameLst>
                                          <p:attrName>ppt_y</p:attrName>
                                        </p:attrNameLst>
                                      </p:cBhvr>
                                      <p:tavLst>
                                        <p:tav tm="0">
                                          <p:val>
                                            <p:strVal val="ppt_y"/>
                                          </p:val>
                                        </p:tav>
                                        <p:tav tm="100000">
                                          <p:val>
                                            <p:fltVal val="0.5"/>
                                          </p:val>
                                        </p:tav>
                                      </p:tavLst>
                                    </p:anim>
                                    <p:set>
                                      <p:cBhvr>
                                        <p:cTn id="169" dur="1" fill="hold">
                                          <p:stCondLst>
                                            <p:cond delay="1999"/>
                                          </p:stCondLst>
                                        </p:cTn>
                                        <p:tgtEl>
                                          <p:spTgt spid="13"/>
                                        </p:tgtEl>
                                        <p:attrNameLst>
                                          <p:attrName>style.visibility</p:attrName>
                                        </p:attrNameLst>
                                      </p:cBhvr>
                                      <p:to>
                                        <p:strVal val="hidden"/>
                                      </p:to>
                                    </p:set>
                                  </p:childTnLst>
                                </p:cTn>
                              </p:par>
                              <p:par>
                                <p:cTn id="170" presetID="23" presetClass="exit" presetSubtype="544" fill="hold" nodeType="withEffect">
                                  <p:stCondLst>
                                    <p:cond delay="0"/>
                                  </p:stCondLst>
                                  <p:childTnLst>
                                    <p:anim calcmode="lin" valueType="num">
                                      <p:cBhvr>
                                        <p:cTn id="171" dur="2000"/>
                                        <p:tgtEl>
                                          <p:spTgt spid="14"/>
                                        </p:tgtEl>
                                        <p:attrNameLst>
                                          <p:attrName>ppt_w</p:attrName>
                                        </p:attrNameLst>
                                      </p:cBhvr>
                                      <p:tavLst>
                                        <p:tav tm="0">
                                          <p:val>
                                            <p:strVal val="ppt_w"/>
                                          </p:val>
                                        </p:tav>
                                        <p:tav tm="100000">
                                          <p:val>
                                            <p:fltVal val="0"/>
                                          </p:val>
                                        </p:tav>
                                      </p:tavLst>
                                    </p:anim>
                                    <p:anim calcmode="lin" valueType="num">
                                      <p:cBhvr>
                                        <p:cTn id="172" dur="2000"/>
                                        <p:tgtEl>
                                          <p:spTgt spid="14"/>
                                        </p:tgtEl>
                                        <p:attrNameLst>
                                          <p:attrName>ppt_h</p:attrName>
                                        </p:attrNameLst>
                                      </p:cBhvr>
                                      <p:tavLst>
                                        <p:tav tm="0">
                                          <p:val>
                                            <p:strVal val="ppt_h"/>
                                          </p:val>
                                        </p:tav>
                                        <p:tav tm="100000">
                                          <p:val>
                                            <p:fltVal val="0"/>
                                          </p:val>
                                        </p:tav>
                                      </p:tavLst>
                                    </p:anim>
                                    <p:anim calcmode="lin" valueType="num">
                                      <p:cBhvr>
                                        <p:cTn id="173" dur="2000"/>
                                        <p:tgtEl>
                                          <p:spTgt spid="14"/>
                                        </p:tgtEl>
                                        <p:attrNameLst>
                                          <p:attrName>ppt_x</p:attrName>
                                        </p:attrNameLst>
                                      </p:cBhvr>
                                      <p:tavLst>
                                        <p:tav tm="0">
                                          <p:val>
                                            <p:strVal val="ppt_x"/>
                                          </p:val>
                                        </p:tav>
                                        <p:tav tm="100000">
                                          <p:val>
                                            <p:fltVal val="0.5"/>
                                          </p:val>
                                        </p:tav>
                                      </p:tavLst>
                                    </p:anim>
                                    <p:anim calcmode="lin" valueType="num">
                                      <p:cBhvr>
                                        <p:cTn id="174" dur="2000"/>
                                        <p:tgtEl>
                                          <p:spTgt spid="14"/>
                                        </p:tgtEl>
                                        <p:attrNameLst>
                                          <p:attrName>ppt_y</p:attrName>
                                        </p:attrNameLst>
                                      </p:cBhvr>
                                      <p:tavLst>
                                        <p:tav tm="0">
                                          <p:val>
                                            <p:strVal val="ppt_y"/>
                                          </p:val>
                                        </p:tav>
                                        <p:tav tm="100000">
                                          <p:val>
                                            <p:fltVal val="0.5"/>
                                          </p:val>
                                        </p:tav>
                                      </p:tavLst>
                                    </p:anim>
                                    <p:set>
                                      <p:cBhvr>
                                        <p:cTn id="175" dur="1" fill="hold">
                                          <p:stCondLst>
                                            <p:cond delay="1999"/>
                                          </p:stCondLst>
                                        </p:cTn>
                                        <p:tgtEl>
                                          <p:spTgt spid="14"/>
                                        </p:tgtEl>
                                        <p:attrNameLst>
                                          <p:attrName>style.visibility</p:attrName>
                                        </p:attrNameLst>
                                      </p:cBhvr>
                                      <p:to>
                                        <p:strVal val="hidden"/>
                                      </p:to>
                                    </p:set>
                                  </p:childTnLst>
                                </p:cTn>
                              </p:par>
                              <p:par>
                                <p:cTn id="176" presetID="23" presetClass="exit" presetSubtype="544" fill="hold" nodeType="withEffect">
                                  <p:stCondLst>
                                    <p:cond delay="0"/>
                                  </p:stCondLst>
                                  <p:childTnLst>
                                    <p:anim calcmode="lin" valueType="num">
                                      <p:cBhvr>
                                        <p:cTn id="177" dur="2000"/>
                                        <p:tgtEl>
                                          <p:spTgt spid="15"/>
                                        </p:tgtEl>
                                        <p:attrNameLst>
                                          <p:attrName>ppt_w</p:attrName>
                                        </p:attrNameLst>
                                      </p:cBhvr>
                                      <p:tavLst>
                                        <p:tav tm="0">
                                          <p:val>
                                            <p:strVal val="ppt_w"/>
                                          </p:val>
                                        </p:tav>
                                        <p:tav tm="100000">
                                          <p:val>
                                            <p:fltVal val="0"/>
                                          </p:val>
                                        </p:tav>
                                      </p:tavLst>
                                    </p:anim>
                                    <p:anim calcmode="lin" valueType="num">
                                      <p:cBhvr>
                                        <p:cTn id="178" dur="2000"/>
                                        <p:tgtEl>
                                          <p:spTgt spid="15"/>
                                        </p:tgtEl>
                                        <p:attrNameLst>
                                          <p:attrName>ppt_h</p:attrName>
                                        </p:attrNameLst>
                                      </p:cBhvr>
                                      <p:tavLst>
                                        <p:tav tm="0">
                                          <p:val>
                                            <p:strVal val="ppt_h"/>
                                          </p:val>
                                        </p:tav>
                                        <p:tav tm="100000">
                                          <p:val>
                                            <p:fltVal val="0"/>
                                          </p:val>
                                        </p:tav>
                                      </p:tavLst>
                                    </p:anim>
                                    <p:anim calcmode="lin" valueType="num">
                                      <p:cBhvr>
                                        <p:cTn id="179" dur="2000"/>
                                        <p:tgtEl>
                                          <p:spTgt spid="15"/>
                                        </p:tgtEl>
                                        <p:attrNameLst>
                                          <p:attrName>ppt_x</p:attrName>
                                        </p:attrNameLst>
                                      </p:cBhvr>
                                      <p:tavLst>
                                        <p:tav tm="0">
                                          <p:val>
                                            <p:strVal val="ppt_x"/>
                                          </p:val>
                                        </p:tav>
                                        <p:tav tm="100000">
                                          <p:val>
                                            <p:fltVal val="0.5"/>
                                          </p:val>
                                        </p:tav>
                                      </p:tavLst>
                                    </p:anim>
                                    <p:anim calcmode="lin" valueType="num">
                                      <p:cBhvr>
                                        <p:cTn id="180" dur="2000"/>
                                        <p:tgtEl>
                                          <p:spTgt spid="15"/>
                                        </p:tgtEl>
                                        <p:attrNameLst>
                                          <p:attrName>ppt_y</p:attrName>
                                        </p:attrNameLst>
                                      </p:cBhvr>
                                      <p:tavLst>
                                        <p:tav tm="0">
                                          <p:val>
                                            <p:strVal val="ppt_y"/>
                                          </p:val>
                                        </p:tav>
                                        <p:tav tm="100000">
                                          <p:val>
                                            <p:fltVal val="0.5"/>
                                          </p:val>
                                        </p:tav>
                                      </p:tavLst>
                                    </p:anim>
                                    <p:set>
                                      <p:cBhvr>
                                        <p:cTn id="181" dur="1" fill="hold">
                                          <p:stCondLst>
                                            <p:cond delay="1999"/>
                                          </p:stCondLst>
                                        </p:cTn>
                                        <p:tgtEl>
                                          <p:spTgt spid="15"/>
                                        </p:tgtEl>
                                        <p:attrNameLst>
                                          <p:attrName>style.visibility</p:attrName>
                                        </p:attrNameLst>
                                      </p:cBhvr>
                                      <p:to>
                                        <p:strVal val="hidden"/>
                                      </p:to>
                                    </p:set>
                                  </p:childTnLst>
                                </p:cTn>
                              </p:par>
                              <p:par>
                                <p:cTn id="182" presetID="23" presetClass="exit" presetSubtype="544" fill="hold" nodeType="withEffect">
                                  <p:stCondLst>
                                    <p:cond delay="0"/>
                                  </p:stCondLst>
                                  <p:childTnLst>
                                    <p:anim calcmode="lin" valueType="num">
                                      <p:cBhvr>
                                        <p:cTn id="183" dur="2000"/>
                                        <p:tgtEl>
                                          <p:spTgt spid="16"/>
                                        </p:tgtEl>
                                        <p:attrNameLst>
                                          <p:attrName>ppt_w</p:attrName>
                                        </p:attrNameLst>
                                      </p:cBhvr>
                                      <p:tavLst>
                                        <p:tav tm="0">
                                          <p:val>
                                            <p:strVal val="ppt_w"/>
                                          </p:val>
                                        </p:tav>
                                        <p:tav tm="100000">
                                          <p:val>
                                            <p:fltVal val="0"/>
                                          </p:val>
                                        </p:tav>
                                      </p:tavLst>
                                    </p:anim>
                                    <p:anim calcmode="lin" valueType="num">
                                      <p:cBhvr>
                                        <p:cTn id="184" dur="2000"/>
                                        <p:tgtEl>
                                          <p:spTgt spid="16"/>
                                        </p:tgtEl>
                                        <p:attrNameLst>
                                          <p:attrName>ppt_h</p:attrName>
                                        </p:attrNameLst>
                                      </p:cBhvr>
                                      <p:tavLst>
                                        <p:tav tm="0">
                                          <p:val>
                                            <p:strVal val="ppt_h"/>
                                          </p:val>
                                        </p:tav>
                                        <p:tav tm="100000">
                                          <p:val>
                                            <p:fltVal val="0"/>
                                          </p:val>
                                        </p:tav>
                                      </p:tavLst>
                                    </p:anim>
                                    <p:anim calcmode="lin" valueType="num">
                                      <p:cBhvr>
                                        <p:cTn id="185" dur="2000"/>
                                        <p:tgtEl>
                                          <p:spTgt spid="16"/>
                                        </p:tgtEl>
                                        <p:attrNameLst>
                                          <p:attrName>ppt_x</p:attrName>
                                        </p:attrNameLst>
                                      </p:cBhvr>
                                      <p:tavLst>
                                        <p:tav tm="0">
                                          <p:val>
                                            <p:strVal val="ppt_x"/>
                                          </p:val>
                                        </p:tav>
                                        <p:tav tm="100000">
                                          <p:val>
                                            <p:fltVal val="0.5"/>
                                          </p:val>
                                        </p:tav>
                                      </p:tavLst>
                                    </p:anim>
                                    <p:anim calcmode="lin" valueType="num">
                                      <p:cBhvr>
                                        <p:cTn id="186" dur="2000"/>
                                        <p:tgtEl>
                                          <p:spTgt spid="16"/>
                                        </p:tgtEl>
                                        <p:attrNameLst>
                                          <p:attrName>ppt_y</p:attrName>
                                        </p:attrNameLst>
                                      </p:cBhvr>
                                      <p:tavLst>
                                        <p:tav tm="0">
                                          <p:val>
                                            <p:strVal val="ppt_y"/>
                                          </p:val>
                                        </p:tav>
                                        <p:tav tm="100000">
                                          <p:val>
                                            <p:fltVal val="0.5"/>
                                          </p:val>
                                        </p:tav>
                                      </p:tavLst>
                                    </p:anim>
                                    <p:set>
                                      <p:cBhvr>
                                        <p:cTn id="187" dur="1" fill="hold">
                                          <p:stCondLst>
                                            <p:cond delay="1999"/>
                                          </p:stCondLst>
                                        </p:cTn>
                                        <p:tgtEl>
                                          <p:spTgt spid="16"/>
                                        </p:tgtEl>
                                        <p:attrNameLst>
                                          <p:attrName>style.visibility</p:attrName>
                                        </p:attrNameLst>
                                      </p:cBhvr>
                                      <p:to>
                                        <p:strVal val="hidden"/>
                                      </p:to>
                                    </p:set>
                                  </p:childTnLst>
                                </p:cTn>
                              </p:par>
                              <p:par>
                                <p:cTn id="188" presetID="23" presetClass="exit" presetSubtype="544" fill="hold" nodeType="withEffect">
                                  <p:stCondLst>
                                    <p:cond delay="0"/>
                                  </p:stCondLst>
                                  <p:childTnLst>
                                    <p:anim calcmode="lin" valueType="num">
                                      <p:cBhvr>
                                        <p:cTn id="189" dur="2000"/>
                                        <p:tgtEl>
                                          <p:spTgt spid="17"/>
                                        </p:tgtEl>
                                        <p:attrNameLst>
                                          <p:attrName>ppt_w</p:attrName>
                                        </p:attrNameLst>
                                      </p:cBhvr>
                                      <p:tavLst>
                                        <p:tav tm="0">
                                          <p:val>
                                            <p:strVal val="ppt_w"/>
                                          </p:val>
                                        </p:tav>
                                        <p:tav tm="100000">
                                          <p:val>
                                            <p:fltVal val="0"/>
                                          </p:val>
                                        </p:tav>
                                      </p:tavLst>
                                    </p:anim>
                                    <p:anim calcmode="lin" valueType="num">
                                      <p:cBhvr>
                                        <p:cTn id="190" dur="2000"/>
                                        <p:tgtEl>
                                          <p:spTgt spid="17"/>
                                        </p:tgtEl>
                                        <p:attrNameLst>
                                          <p:attrName>ppt_h</p:attrName>
                                        </p:attrNameLst>
                                      </p:cBhvr>
                                      <p:tavLst>
                                        <p:tav tm="0">
                                          <p:val>
                                            <p:strVal val="ppt_h"/>
                                          </p:val>
                                        </p:tav>
                                        <p:tav tm="100000">
                                          <p:val>
                                            <p:fltVal val="0"/>
                                          </p:val>
                                        </p:tav>
                                      </p:tavLst>
                                    </p:anim>
                                    <p:anim calcmode="lin" valueType="num">
                                      <p:cBhvr>
                                        <p:cTn id="191" dur="2000"/>
                                        <p:tgtEl>
                                          <p:spTgt spid="17"/>
                                        </p:tgtEl>
                                        <p:attrNameLst>
                                          <p:attrName>ppt_x</p:attrName>
                                        </p:attrNameLst>
                                      </p:cBhvr>
                                      <p:tavLst>
                                        <p:tav tm="0">
                                          <p:val>
                                            <p:strVal val="ppt_x"/>
                                          </p:val>
                                        </p:tav>
                                        <p:tav tm="100000">
                                          <p:val>
                                            <p:fltVal val="0.5"/>
                                          </p:val>
                                        </p:tav>
                                      </p:tavLst>
                                    </p:anim>
                                    <p:anim calcmode="lin" valueType="num">
                                      <p:cBhvr>
                                        <p:cTn id="192" dur="2000"/>
                                        <p:tgtEl>
                                          <p:spTgt spid="17"/>
                                        </p:tgtEl>
                                        <p:attrNameLst>
                                          <p:attrName>ppt_y</p:attrName>
                                        </p:attrNameLst>
                                      </p:cBhvr>
                                      <p:tavLst>
                                        <p:tav tm="0">
                                          <p:val>
                                            <p:strVal val="ppt_y"/>
                                          </p:val>
                                        </p:tav>
                                        <p:tav tm="100000">
                                          <p:val>
                                            <p:fltVal val="0.5"/>
                                          </p:val>
                                        </p:tav>
                                      </p:tavLst>
                                    </p:anim>
                                    <p:set>
                                      <p:cBhvr>
                                        <p:cTn id="193" dur="1" fill="hold">
                                          <p:stCondLst>
                                            <p:cond delay="1999"/>
                                          </p:stCondLst>
                                        </p:cTn>
                                        <p:tgtEl>
                                          <p:spTgt spid="17"/>
                                        </p:tgtEl>
                                        <p:attrNameLst>
                                          <p:attrName>style.visibility</p:attrName>
                                        </p:attrNameLst>
                                      </p:cBhvr>
                                      <p:to>
                                        <p:strVal val="hidden"/>
                                      </p:to>
                                    </p:set>
                                  </p:childTnLst>
                                </p:cTn>
                              </p:par>
                              <p:par>
                                <p:cTn id="194" presetID="23" presetClass="exit" presetSubtype="544" fill="hold" nodeType="withEffect">
                                  <p:stCondLst>
                                    <p:cond delay="0"/>
                                  </p:stCondLst>
                                  <p:childTnLst>
                                    <p:anim calcmode="lin" valueType="num">
                                      <p:cBhvr>
                                        <p:cTn id="195" dur="2000"/>
                                        <p:tgtEl>
                                          <p:spTgt spid="18"/>
                                        </p:tgtEl>
                                        <p:attrNameLst>
                                          <p:attrName>ppt_w</p:attrName>
                                        </p:attrNameLst>
                                      </p:cBhvr>
                                      <p:tavLst>
                                        <p:tav tm="0">
                                          <p:val>
                                            <p:strVal val="ppt_w"/>
                                          </p:val>
                                        </p:tav>
                                        <p:tav tm="100000">
                                          <p:val>
                                            <p:fltVal val="0"/>
                                          </p:val>
                                        </p:tav>
                                      </p:tavLst>
                                    </p:anim>
                                    <p:anim calcmode="lin" valueType="num">
                                      <p:cBhvr>
                                        <p:cTn id="196" dur="2000"/>
                                        <p:tgtEl>
                                          <p:spTgt spid="18"/>
                                        </p:tgtEl>
                                        <p:attrNameLst>
                                          <p:attrName>ppt_h</p:attrName>
                                        </p:attrNameLst>
                                      </p:cBhvr>
                                      <p:tavLst>
                                        <p:tav tm="0">
                                          <p:val>
                                            <p:strVal val="ppt_h"/>
                                          </p:val>
                                        </p:tav>
                                        <p:tav tm="100000">
                                          <p:val>
                                            <p:fltVal val="0"/>
                                          </p:val>
                                        </p:tav>
                                      </p:tavLst>
                                    </p:anim>
                                    <p:anim calcmode="lin" valueType="num">
                                      <p:cBhvr>
                                        <p:cTn id="197" dur="2000"/>
                                        <p:tgtEl>
                                          <p:spTgt spid="18"/>
                                        </p:tgtEl>
                                        <p:attrNameLst>
                                          <p:attrName>ppt_x</p:attrName>
                                        </p:attrNameLst>
                                      </p:cBhvr>
                                      <p:tavLst>
                                        <p:tav tm="0">
                                          <p:val>
                                            <p:strVal val="ppt_x"/>
                                          </p:val>
                                        </p:tav>
                                        <p:tav tm="100000">
                                          <p:val>
                                            <p:fltVal val="0.5"/>
                                          </p:val>
                                        </p:tav>
                                      </p:tavLst>
                                    </p:anim>
                                    <p:anim calcmode="lin" valueType="num">
                                      <p:cBhvr>
                                        <p:cTn id="198" dur="2000"/>
                                        <p:tgtEl>
                                          <p:spTgt spid="18"/>
                                        </p:tgtEl>
                                        <p:attrNameLst>
                                          <p:attrName>ppt_y</p:attrName>
                                        </p:attrNameLst>
                                      </p:cBhvr>
                                      <p:tavLst>
                                        <p:tav tm="0">
                                          <p:val>
                                            <p:strVal val="ppt_y"/>
                                          </p:val>
                                        </p:tav>
                                        <p:tav tm="100000">
                                          <p:val>
                                            <p:fltVal val="0.5"/>
                                          </p:val>
                                        </p:tav>
                                      </p:tavLst>
                                    </p:anim>
                                    <p:set>
                                      <p:cBhvr>
                                        <p:cTn id="199" dur="1" fill="hold">
                                          <p:stCondLst>
                                            <p:cond delay="1999"/>
                                          </p:stCondLst>
                                        </p:cTn>
                                        <p:tgtEl>
                                          <p:spTgt spid="18"/>
                                        </p:tgtEl>
                                        <p:attrNameLst>
                                          <p:attrName>style.visibility</p:attrName>
                                        </p:attrNameLst>
                                      </p:cBhvr>
                                      <p:to>
                                        <p:strVal val="hidden"/>
                                      </p:to>
                                    </p:set>
                                  </p:childTnLst>
                                </p:cTn>
                              </p:par>
                              <p:par>
                                <p:cTn id="200" presetID="35" presetClass="exit" presetSubtype="0" fill="hold" nodeType="withEffect">
                                  <p:stCondLst>
                                    <p:cond delay="0"/>
                                  </p:stCondLst>
                                  <p:childTnLst>
                                    <p:animEffect transition="out" filter="fade">
                                      <p:cBhvr>
                                        <p:cTn id="201" dur="2000"/>
                                        <p:tgtEl>
                                          <p:spTgt spid="3"/>
                                        </p:tgtEl>
                                      </p:cBhvr>
                                    </p:animEffect>
                                    <p:anim calcmode="lin" valueType="num">
                                      <p:cBhvr>
                                        <p:cTn id="202" dur="2000"/>
                                        <p:tgtEl>
                                          <p:spTgt spid="3"/>
                                        </p:tgtEl>
                                        <p:attrNameLst>
                                          <p:attrName>style.rotation</p:attrName>
                                        </p:attrNameLst>
                                      </p:cBhvr>
                                      <p:tavLst>
                                        <p:tav tm="0">
                                          <p:val>
                                            <p:fltVal val="0"/>
                                          </p:val>
                                        </p:tav>
                                        <p:tav tm="100000">
                                          <p:val>
                                            <p:fltVal val="720"/>
                                          </p:val>
                                        </p:tav>
                                      </p:tavLst>
                                    </p:anim>
                                    <p:anim calcmode="lin" valueType="num">
                                      <p:cBhvr>
                                        <p:cTn id="203" dur="2000"/>
                                        <p:tgtEl>
                                          <p:spTgt spid="3"/>
                                        </p:tgtEl>
                                        <p:attrNameLst>
                                          <p:attrName>ppt_h</p:attrName>
                                        </p:attrNameLst>
                                      </p:cBhvr>
                                      <p:tavLst>
                                        <p:tav tm="0">
                                          <p:val>
                                            <p:strVal val="ppt_h"/>
                                          </p:val>
                                        </p:tav>
                                        <p:tav tm="100000">
                                          <p:val>
                                            <p:fltVal val="0"/>
                                          </p:val>
                                        </p:tav>
                                      </p:tavLst>
                                    </p:anim>
                                    <p:anim calcmode="lin" valueType="num">
                                      <p:cBhvr>
                                        <p:cTn id="204" dur="2000"/>
                                        <p:tgtEl>
                                          <p:spTgt spid="3"/>
                                        </p:tgtEl>
                                        <p:attrNameLst>
                                          <p:attrName>ppt_w</p:attrName>
                                        </p:attrNameLst>
                                      </p:cBhvr>
                                      <p:tavLst>
                                        <p:tav tm="0">
                                          <p:val>
                                            <p:strVal val="ppt_w"/>
                                          </p:val>
                                        </p:tav>
                                        <p:tav tm="100000">
                                          <p:val>
                                            <p:fltVal val="0"/>
                                          </p:val>
                                        </p:tav>
                                      </p:tavLst>
                                    </p:anim>
                                    <p:set>
                                      <p:cBhvr>
                                        <p:cTn id="205" dur="1" fill="hold">
                                          <p:stCondLst>
                                            <p:cond delay="1999"/>
                                          </p:stCondLst>
                                        </p:cTn>
                                        <p:tgtEl>
                                          <p:spTgt spid="3"/>
                                        </p:tgtEl>
                                        <p:attrNameLst>
                                          <p:attrName>style.visibility</p:attrName>
                                        </p:attrNameLst>
                                      </p:cBhvr>
                                      <p:to>
                                        <p:strVal val="hidden"/>
                                      </p:to>
                                    </p:set>
                                  </p:childTnLst>
                                </p:cTn>
                              </p:par>
                              <p:par>
                                <p:cTn id="206" presetID="35" presetClass="exit" presetSubtype="0" fill="hold" nodeType="withEffect">
                                  <p:stCondLst>
                                    <p:cond delay="0"/>
                                  </p:stCondLst>
                                  <p:childTnLst>
                                    <p:animEffect transition="out" filter="fade">
                                      <p:cBhvr>
                                        <p:cTn id="207" dur="2000"/>
                                        <p:tgtEl>
                                          <p:spTgt spid="4"/>
                                        </p:tgtEl>
                                      </p:cBhvr>
                                    </p:animEffect>
                                    <p:anim calcmode="lin" valueType="num">
                                      <p:cBhvr>
                                        <p:cTn id="208" dur="2000"/>
                                        <p:tgtEl>
                                          <p:spTgt spid="4"/>
                                        </p:tgtEl>
                                        <p:attrNameLst>
                                          <p:attrName>style.rotation</p:attrName>
                                        </p:attrNameLst>
                                      </p:cBhvr>
                                      <p:tavLst>
                                        <p:tav tm="0">
                                          <p:val>
                                            <p:fltVal val="0"/>
                                          </p:val>
                                        </p:tav>
                                        <p:tav tm="100000">
                                          <p:val>
                                            <p:fltVal val="720"/>
                                          </p:val>
                                        </p:tav>
                                      </p:tavLst>
                                    </p:anim>
                                    <p:anim calcmode="lin" valueType="num">
                                      <p:cBhvr>
                                        <p:cTn id="209" dur="2000"/>
                                        <p:tgtEl>
                                          <p:spTgt spid="4"/>
                                        </p:tgtEl>
                                        <p:attrNameLst>
                                          <p:attrName>ppt_h</p:attrName>
                                        </p:attrNameLst>
                                      </p:cBhvr>
                                      <p:tavLst>
                                        <p:tav tm="0">
                                          <p:val>
                                            <p:strVal val="ppt_h"/>
                                          </p:val>
                                        </p:tav>
                                        <p:tav tm="100000">
                                          <p:val>
                                            <p:fltVal val="0"/>
                                          </p:val>
                                        </p:tav>
                                      </p:tavLst>
                                    </p:anim>
                                    <p:anim calcmode="lin" valueType="num">
                                      <p:cBhvr>
                                        <p:cTn id="210" dur="2000"/>
                                        <p:tgtEl>
                                          <p:spTgt spid="4"/>
                                        </p:tgtEl>
                                        <p:attrNameLst>
                                          <p:attrName>ppt_w</p:attrName>
                                        </p:attrNameLst>
                                      </p:cBhvr>
                                      <p:tavLst>
                                        <p:tav tm="0">
                                          <p:val>
                                            <p:strVal val="ppt_w"/>
                                          </p:val>
                                        </p:tav>
                                        <p:tav tm="100000">
                                          <p:val>
                                            <p:fltVal val="0"/>
                                          </p:val>
                                        </p:tav>
                                      </p:tavLst>
                                    </p:anim>
                                    <p:set>
                                      <p:cBhvr>
                                        <p:cTn id="211" dur="1" fill="hold">
                                          <p:stCondLst>
                                            <p:cond delay="1999"/>
                                          </p:stCondLst>
                                        </p:cTn>
                                        <p:tgtEl>
                                          <p:spTgt spid="4"/>
                                        </p:tgtEl>
                                        <p:attrNameLst>
                                          <p:attrName>style.visibility</p:attrName>
                                        </p:attrNameLst>
                                      </p:cBhvr>
                                      <p:to>
                                        <p:strVal val="hidden"/>
                                      </p:to>
                                    </p:set>
                                  </p:childTnLst>
                                </p:cTn>
                              </p:par>
                              <p:par>
                                <p:cTn id="212" presetID="35" presetClass="exit" presetSubtype="0" fill="hold" nodeType="withEffect">
                                  <p:stCondLst>
                                    <p:cond delay="0"/>
                                  </p:stCondLst>
                                  <p:childTnLst>
                                    <p:animEffect transition="out" filter="fade">
                                      <p:cBhvr>
                                        <p:cTn id="213" dur="2000"/>
                                        <p:tgtEl>
                                          <p:spTgt spid="5"/>
                                        </p:tgtEl>
                                      </p:cBhvr>
                                    </p:animEffect>
                                    <p:anim calcmode="lin" valueType="num">
                                      <p:cBhvr>
                                        <p:cTn id="214" dur="2000"/>
                                        <p:tgtEl>
                                          <p:spTgt spid="5"/>
                                        </p:tgtEl>
                                        <p:attrNameLst>
                                          <p:attrName>style.rotation</p:attrName>
                                        </p:attrNameLst>
                                      </p:cBhvr>
                                      <p:tavLst>
                                        <p:tav tm="0">
                                          <p:val>
                                            <p:fltVal val="0"/>
                                          </p:val>
                                        </p:tav>
                                        <p:tav tm="100000">
                                          <p:val>
                                            <p:fltVal val="720"/>
                                          </p:val>
                                        </p:tav>
                                      </p:tavLst>
                                    </p:anim>
                                    <p:anim calcmode="lin" valueType="num">
                                      <p:cBhvr>
                                        <p:cTn id="215" dur="2000"/>
                                        <p:tgtEl>
                                          <p:spTgt spid="5"/>
                                        </p:tgtEl>
                                        <p:attrNameLst>
                                          <p:attrName>ppt_h</p:attrName>
                                        </p:attrNameLst>
                                      </p:cBhvr>
                                      <p:tavLst>
                                        <p:tav tm="0">
                                          <p:val>
                                            <p:strVal val="ppt_h"/>
                                          </p:val>
                                        </p:tav>
                                        <p:tav tm="100000">
                                          <p:val>
                                            <p:fltVal val="0"/>
                                          </p:val>
                                        </p:tav>
                                      </p:tavLst>
                                    </p:anim>
                                    <p:anim calcmode="lin" valueType="num">
                                      <p:cBhvr>
                                        <p:cTn id="216" dur="2000"/>
                                        <p:tgtEl>
                                          <p:spTgt spid="5"/>
                                        </p:tgtEl>
                                        <p:attrNameLst>
                                          <p:attrName>ppt_w</p:attrName>
                                        </p:attrNameLst>
                                      </p:cBhvr>
                                      <p:tavLst>
                                        <p:tav tm="0">
                                          <p:val>
                                            <p:strVal val="ppt_w"/>
                                          </p:val>
                                        </p:tav>
                                        <p:tav tm="100000">
                                          <p:val>
                                            <p:fltVal val="0"/>
                                          </p:val>
                                        </p:tav>
                                      </p:tavLst>
                                    </p:anim>
                                    <p:set>
                                      <p:cBhvr>
                                        <p:cTn id="217" dur="1" fill="hold">
                                          <p:stCondLst>
                                            <p:cond delay="1999"/>
                                          </p:stCondLst>
                                        </p:cTn>
                                        <p:tgtEl>
                                          <p:spTgt spid="5"/>
                                        </p:tgtEl>
                                        <p:attrNameLst>
                                          <p:attrName>style.visibility</p:attrName>
                                        </p:attrNameLst>
                                      </p:cBhvr>
                                      <p:to>
                                        <p:strVal val="hidden"/>
                                      </p:to>
                                    </p:set>
                                  </p:childTnLst>
                                </p:cTn>
                              </p:par>
                              <p:par>
                                <p:cTn id="218" presetID="35" presetClass="exit" presetSubtype="0" fill="hold" nodeType="withEffect">
                                  <p:stCondLst>
                                    <p:cond delay="0"/>
                                  </p:stCondLst>
                                  <p:childTnLst>
                                    <p:animEffect transition="out" filter="fade">
                                      <p:cBhvr>
                                        <p:cTn id="219" dur="2000"/>
                                        <p:tgtEl>
                                          <p:spTgt spid="6"/>
                                        </p:tgtEl>
                                      </p:cBhvr>
                                    </p:animEffect>
                                    <p:anim calcmode="lin" valueType="num">
                                      <p:cBhvr>
                                        <p:cTn id="220" dur="2000"/>
                                        <p:tgtEl>
                                          <p:spTgt spid="6"/>
                                        </p:tgtEl>
                                        <p:attrNameLst>
                                          <p:attrName>style.rotation</p:attrName>
                                        </p:attrNameLst>
                                      </p:cBhvr>
                                      <p:tavLst>
                                        <p:tav tm="0">
                                          <p:val>
                                            <p:fltVal val="0"/>
                                          </p:val>
                                        </p:tav>
                                        <p:tav tm="100000">
                                          <p:val>
                                            <p:fltVal val="720"/>
                                          </p:val>
                                        </p:tav>
                                      </p:tavLst>
                                    </p:anim>
                                    <p:anim calcmode="lin" valueType="num">
                                      <p:cBhvr>
                                        <p:cTn id="221" dur="2000"/>
                                        <p:tgtEl>
                                          <p:spTgt spid="6"/>
                                        </p:tgtEl>
                                        <p:attrNameLst>
                                          <p:attrName>ppt_h</p:attrName>
                                        </p:attrNameLst>
                                      </p:cBhvr>
                                      <p:tavLst>
                                        <p:tav tm="0">
                                          <p:val>
                                            <p:strVal val="ppt_h"/>
                                          </p:val>
                                        </p:tav>
                                        <p:tav tm="100000">
                                          <p:val>
                                            <p:fltVal val="0"/>
                                          </p:val>
                                        </p:tav>
                                      </p:tavLst>
                                    </p:anim>
                                    <p:anim calcmode="lin" valueType="num">
                                      <p:cBhvr>
                                        <p:cTn id="222" dur="2000"/>
                                        <p:tgtEl>
                                          <p:spTgt spid="6"/>
                                        </p:tgtEl>
                                        <p:attrNameLst>
                                          <p:attrName>ppt_w</p:attrName>
                                        </p:attrNameLst>
                                      </p:cBhvr>
                                      <p:tavLst>
                                        <p:tav tm="0">
                                          <p:val>
                                            <p:strVal val="ppt_w"/>
                                          </p:val>
                                        </p:tav>
                                        <p:tav tm="100000">
                                          <p:val>
                                            <p:fltVal val="0"/>
                                          </p:val>
                                        </p:tav>
                                      </p:tavLst>
                                    </p:anim>
                                    <p:set>
                                      <p:cBhvr>
                                        <p:cTn id="223" dur="1" fill="hold">
                                          <p:stCondLst>
                                            <p:cond delay="1999"/>
                                          </p:stCondLst>
                                        </p:cTn>
                                        <p:tgtEl>
                                          <p:spTgt spid="6"/>
                                        </p:tgtEl>
                                        <p:attrNameLst>
                                          <p:attrName>style.visibility</p:attrName>
                                        </p:attrNameLst>
                                      </p:cBhvr>
                                      <p:to>
                                        <p:strVal val="hidden"/>
                                      </p:to>
                                    </p:set>
                                  </p:childTnLst>
                                </p:cTn>
                              </p:par>
                              <p:par>
                                <p:cTn id="224" presetID="35" presetClass="exit" presetSubtype="0" fill="hold" nodeType="withEffect">
                                  <p:stCondLst>
                                    <p:cond delay="0"/>
                                  </p:stCondLst>
                                  <p:childTnLst>
                                    <p:animEffect transition="out" filter="fade">
                                      <p:cBhvr>
                                        <p:cTn id="225" dur="2000"/>
                                        <p:tgtEl>
                                          <p:spTgt spid="7"/>
                                        </p:tgtEl>
                                      </p:cBhvr>
                                    </p:animEffect>
                                    <p:anim calcmode="lin" valueType="num">
                                      <p:cBhvr>
                                        <p:cTn id="226" dur="2000"/>
                                        <p:tgtEl>
                                          <p:spTgt spid="7"/>
                                        </p:tgtEl>
                                        <p:attrNameLst>
                                          <p:attrName>style.rotation</p:attrName>
                                        </p:attrNameLst>
                                      </p:cBhvr>
                                      <p:tavLst>
                                        <p:tav tm="0">
                                          <p:val>
                                            <p:fltVal val="0"/>
                                          </p:val>
                                        </p:tav>
                                        <p:tav tm="100000">
                                          <p:val>
                                            <p:fltVal val="720"/>
                                          </p:val>
                                        </p:tav>
                                      </p:tavLst>
                                    </p:anim>
                                    <p:anim calcmode="lin" valueType="num">
                                      <p:cBhvr>
                                        <p:cTn id="227" dur="2000"/>
                                        <p:tgtEl>
                                          <p:spTgt spid="7"/>
                                        </p:tgtEl>
                                        <p:attrNameLst>
                                          <p:attrName>ppt_h</p:attrName>
                                        </p:attrNameLst>
                                      </p:cBhvr>
                                      <p:tavLst>
                                        <p:tav tm="0">
                                          <p:val>
                                            <p:strVal val="ppt_h"/>
                                          </p:val>
                                        </p:tav>
                                        <p:tav tm="100000">
                                          <p:val>
                                            <p:fltVal val="0"/>
                                          </p:val>
                                        </p:tav>
                                      </p:tavLst>
                                    </p:anim>
                                    <p:anim calcmode="lin" valueType="num">
                                      <p:cBhvr>
                                        <p:cTn id="228" dur="2000"/>
                                        <p:tgtEl>
                                          <p:spTgt spid="7"/>
                                        </p:tgtEl>
                                        <p:attrNameLst>
                                          <p:attrName>ppt_w</p:attrName>
                                        </p:attrNameLst>
                                      </p:cBhvr>
                                      <p:tavLst>
                                        <p:tav tm="0">
                                          <p:val>
                                            <p:strVal val="ppt_w"/>
                                          </p:val>
                                        </p:tav>
                                        <p:tav tm="100000">
                                          <p:val>
                                            <p:fltVal val="0"/>
                                          </p:val>
                                        </p:tav>
                                      </p:tavLst>
                                    </p:anim>
                                    <p:set>
                                      <p:cBhvr>
                                        <p:cTn id="229" dur="1" fill="hold">
                                          <p:stCondLst>
                                            <p:cond delay="1999"/>
                                          </p:stCondLst>
                                        </p:cTn>
                                        <p:tgtEl>
                                          <p:spTgt spid="7"/>
                                        </p:tgtEl>
                                        <p:attrNameLst>
                                          <p:attrName>style.visibility</p:attrName>
                                        </p:attrNameLst>
                                      </p:cBhvr>
                                      <p:to>
                                        <p:strVal val="hidden"/>
                                      </p:to>
                                    </p:set>
                                  </p:childTnLst>
                                </p:cTn>
                              </p:par>
                              <p:par>
                                <p:cTn id="230" presetID="35" presetClass="exit" presetSubtype="0" fill="hold" nodeType="withEffect">
                                  <p:stCondLst>
                                    <p:cond delay="0"/>
                                  </p:stCondLst>
                                  <p:childTnLst>
                                    <p:animEffect transition="out" filter="fade">
                                      <p:cBhvr>
                                        <p:cTn id="231" dur="2000"/>
                                        <p:tgtEl>
                                          <p:spTgt spid="8"/>
                                        </p:tgtEl>
                                      </p:cBhvr>
                                    </p:animEffect>
                                    <p:anim calcmode="lin" valueType="num">
                                      <p:cBhvr>
                                        <p:cTn id="232" dur="2000"/>
                                        <p:tgtEl>
                                          <p:spTgt spid="8"/>
                                        </p:tgtEl>
                                        <p:attrNameLst>
                                          <p:attrName>style.rotation</p:attrName>
                                        </p:attrNameLst>
                                      </p:cBhvr>
                                      <p:tavLst>
                                        <p:tav tm="0">
                                          <p:val>
                                            <p:fltVal val="0"/>
                                          </p:val>
                                        </p:tav>
                                        <p:tav tm="100000">
                                          <p:val>
                                            <p:fltVal val="720"/>
                                          </p:val>
                                        </p:tav>
                                      </p:tavLst>
                                    </p:anim>
                                    <p:anim calcmode="lin" valueType="num">
                                      <p:cBhvr>
                                        <p:cTn id="233" dur="2000"/>
                                        <p:tgtEl>
                                          <p:spTgt spid="8"/>
                                        </p:tgtEl>
                                        <p:attrNameLst>
                                          <p:attrName>ppt_h</p:attrName>
                                        </p:attrNameLst>
                                      </p:cBhvr>
                                      <p:tavLst>
                                        <p:tav tm="0">
                                          <p:val>
                                            <p:strVal val="ppt_h"/>
                                          </p:val>
                                        </p:tav>
                                        <p:tav tm="100000">
                                          <p:val>
                                            <p:fltVal val="0"/>
                                          </p:val>
                                        </p:tav>
                                      </p:tavLst>
                                    </p:anim>
                                    <p:anim calcmode="lin" valueType="num">
                                      <p:cBhvr>
                                        <p:cTn id="234" dur="2000"/>
                                        <p:tgtEl>
                                          <p:spTgt spid="8"/>
                                        </p:tgtEl>
                                        <p:attrNameLst>
                                          <p:attrName>ppt_w</p:attrName>
                                        </p:attrNameLst>
                                      </p:cBhvr>
                                      <p:tavLst>
                                        <p:tav tm="0">
                                          <p:val>
                                            <p:strVal val="ppt_w"/>
                                          </p:val>
                                        </p:tav>
                                        <p:tav tm="100000">
                                          <p:val>
                                            <p:fltVal val="0"/>
                                          </p:val>
                                        </p:tav>
                                      </p:tavLst>
                                    </p:anim>
                                    <p:set>
                                      <p:cBhvr>
                                        <p:cTn id="235" dur="1" fill="hold">
                                          <p:stCondLst>
                                            <p:cond delay="1999"/>
                                          </p:stCondLst>
                                        </p:cTn>
                                        <p:tgtEl>
                                          <p:spTgt spid="8"/>
                                        </p:tgtEl>
                                        <p:attrNameLst>
                                          <p:attrName>style.visibility</p:attrName>
                                        </p:attrNameLst>
                                      </p:cBhvr>
                                      <p:to>
                                        <p:strVal val="hidden"/>
                                      </p:to>
                                    </p:set>
                                  </p:childTnLst>
                                </p:cTn>
                              </p:par>
                              <p:par>
                                <p:cTn id="236" presetID="35" presetClass="exit" presetSubtype="0" fill="hold" nodeType="withEffect">
                                  <p:stCondLst>
                                    <p:cond delay="0"/>
                                  </p:stCondLst>
                                  <p:childTnLst>
                                    <p:animEffect transition="out" filter="fade">
                                      <p:cBhvr>
                                        <p:cTn id="237" dur="2000"/>
                                        <p:tgtEl>
                                          <p:spTgt spid="9"/>
                                        </p:tgtEl>
                                      </p:cBhvr>
                                    </p:animEffect>
                                    <p:anim calcmode="lin" valueType="num">
                                      <p:cBhvr>
                                        <p:cTn id="238" dur="2000"/>
                                        <p:tgtEl>
                                          <p:spTgt spid="9"/>
                                        </p:tgtEl>
                                        <p:attrNameLst>
                                          <p:attrName>style.rotation</p:attrName>
                                        </p:attrNameLst>
                                      </p:cBhvr>
                                      <p:tavLst>
                                        <p:tav tm="0">
                                          <p:val>
                                            <p:fltVal val="0"/>
                                          </p:val>
                                        </p:tav>
                                        <p:tav tm="100000">
                                          <p:val>
                                            <p:fltVal val="720"/>
                                          </p:val>
                                        </p:tav>
                                      </p:tavLst>
                                    </p:anim>
                                    <p:anim calcmode="lin" valueType="num">
                                      <p:cBhvr>
                                        <p:cTn id="239" dur="2000"/>
                                        <p:tgtEl>
                                          <p:spTgt spid="9"/>
                                        </p:tgtEl>
                                        <p:attrNameLst>
                                          <p:attrName>ppt_h</p:attrName>
                                        </p:attrNameLst>
                                      </p:cBhvr>
                                      <p:tavLst>
                                        <p:tav tm="0">
                                          <p:val>
                                            <p:strVal val="ppt_h"/>
                                          </p:val>
                                        </p:tav>
                                        <p:tav tm="100000">
                                          <p:val>
                                            <p:fltVal val="0"/>
                                          </p:val>
                                        </p:tav>
                                      </p:tavLst>
                                    </p:anim>
                                    <p:anim calcmode="lin" valueType="num">
                                      <p:cBhvr>
                                        <p:cTn id="240" dur="2000"/>
                                        <p:tgtEl>
                                          <p:spTgt spid="9"/>
                                        </p:tgtEl>
                                        <p:attrNameLst>
                                          <p:attrName>ppt_w</p:attrName>
                                        </p:attrNameLst>
                                      </p:cBhvr>
                                      <p:tavLst>
                                        <p:tav tm="0">
                                          <p:val>
                                            <p:strVal val="ppt_w"/>
                                          </p:val>
                                        </p:tav>
                                        <p:tav tm="100000">
                                          <p:val>
                                            <p:fltVal val="0"/>
                                          </p:val>
                                        </p:tav>
                                      </p:tavLst>
                                    </p:anim>
                                    <p:set>
                                      <p:cBhvr>
                                        <p:cTn id="241" dur="1" fill="hold">
                                          <p:stCondLst>
                                            <p:cond delay="1999"/>
                                          </p:stCondLst>
                                        </p:cTn>
                                        <p:tgtEl>
                                          <p:spTgt spid="9"/>
                                        </p:tgtEl>
                                        <p:attrNameLst>
                                          <p:attrName>style.visibility</p:attrName>
                                        </p:attrNameLst>
                                      </p:cBhvr>
                                      <p:to>
                                        <p:strVal val="hidden"/>
                                      </p:to>
                                    </p:set>
                                  </p:childTnLst>
                                </p:cTn>
                              </p:par>
                              <p:par>
                                <p:cTn id="242" presetID="35" presetClass="exit" presetSubtype="0" fill="hold" nodeType="withEffect">
                                  <p:stCondLst>
                                    <p:cond delay="0"/>
                                  </p:stCondLst>
                                  <p:childTnLst>
                                    <p:animEffect transition="out" filter="fade">
                                      <p:cBhvr>
                                        <p:cTn id="243" dur="2000"/>
                                        <p:tgtEl>
                                          <p:spTgt spid="10"/>
                                        </p:tgtEl>
                                      </p:cBhvr>
                                    </p:animEffect>
                                    <p:anim calcmode="lin" valueType="num">
                                      <p:cBhvr>
                                        <p:cTn id="244" dur="2000"/>
                                        <p:tgtEl>
                                          <p:spTgt spid="10"/>
                                        </p:tgtEl>
                                        <p:attrNameLst>
                                          <p:attrName>style.rotation</p:attrName>
                                        </p:attrNameLst>
                                      </p:cBhvr>
                                      <p:tavLst>
                                        <p:tav tm="0">
                                          <p:val>
                                            <p:fltVal val="0"/>
                                          </p:val>
                                        </p:tav>
                                        <p:tav tm="100000">
                                          <p:val>
                                            <p:fltVal val="720"/>
                                          </p:val>
                                        </p:tav>
                                      </p:tavLst>
                                    </p:anim>
                                    <p:anim calcmode="lin" valueType="num">
                                      <p:cBhvr>
                                        <p:cTn id="245" dur="2000"/>
                                        <p:tgtEl>
                                          <p:spTgt spid="10"/>
                                        </p:tgtEl>
                                        <p:attrNameLst>
                                          <p:attrName>ppt_h</p:attrName>
                                        </p:attrNameLst>
                                      </p:cBhvr>
                                      <p:tavLst>
                                        <p:tav tm="0">
                                          <p:val>
                                            <p:strVal val="ppt_h"/>
                                          </p:val>
                                        </p:tav>
                                        <p:tav tm="100000">
                                          <p:val>
                                            <p:fltVal val="0"/>
                                          </p:val>
                                        </p:tav>
                                      </p:tavLst>
                                    </p:anim>
                                    <p:anim calcmode="lin" valueType="num">
                                      <p:cBhvr>
                                        <p:cTn id="246" dur="2000"/>
                                        <p:tgtEl>
                                          <p:spTgt spid="10"/>
                                        </p:tgtEl>
                                        <p:attrNameLst>
                                          <p:attrName>ppt_w</p:attrName>
                                        </p:attrNameLst>
                                      </p:cBhvr>
                                      <p:tavLst>
                                        <p:tav tm="0">
                                          <p:val>
                                            <p:strVal val="ppt_w"/>
                                          </p:val>
                                        </p:tav>
                                        <p:tav tm="100000">
                                          <p:val>
                                            <p:fltVal val="0"/>
                                          </p:val>
                                        </p:tav>
                                      </p:tavLst>
                                    </p:anim>
                                    <p:set>
                                      <p:cBhvr>
                                        <p:cTn id="247" dur="1" fill="hold">
                                          <p:stCondLst>
                                            <p:cond delay="1999"/>
                                          </p:stCondLst>
                                        </p:cTn>
                                        <p:tgtEl>
                                          <p:spTgt spid="10"/>
                                        </p:tgtEl>
                                        <p:attrNameLst>
                                          <p:attrName>style.visibility</p:attrName>
                                        </p:attrNameLst>
                                      </p:cBhvr>
                                      <p:to>
                                        <p:strVal val="hidden"/>
                                      </p:to>
                                    </p:set>
                                  </p:childTnLst>
                                </p:cTn>
                              </p:par>
                              <p:par>
                                <p:cTn id="248" presetID="35" presetClass="exit" presetSubtype="0" fill="hold" nodeType="withEffect">
                                  <p:stCondLst>
                                    <p:cond delay="0"/>
                                  </p:stCondLst>
                                  <p:childTnLst>
                                    <p:animEffect transition="out" filter="fade">
                                      <p:cBhvr>
                                        <p:cTn id="249" dur="2000"/>
                                        <p:tgtEl>
                                          <p:spTgt spid="11"/>
                                        </p:tgtEl>
                                      </p:cBhvr>
                                    </p:animEffect>
                                    <p:anim calcmode="lin" valueType="num">
                                      <p:cBhvr>
                                        <p:cTn id="250" dur="2000"/>
                                        <p:tgtEl>
                                          <p:spTgt spid="11"/>
                                        </p:tgtEl>
                                        <p:attrNameLst>
                                          <p:attrName>style.rotation</p:attrName>
                                        </p:attrNameLst>
                                      </p:cBhvr>
                                      <p:tavLst>
                                        <p:tav tm="0">
                                          <p:val>
                                            <p:fltVal val="0"/>
                                          </p:val>
                                        </p:tav>
                                        <p:tav tm="100000">
                                          <p:val>
                                            <p:fltVal val="720"/>
                                          </p:val>
                                        </p:tav>
                                      </p:tavLst>
                                    </p:anim>
                                    <p:anim calcmode="lin" valueType="num">
                                      <p:cBhvr>
                                        <p:cTn id="251" dur="2000"/>
                                        <p:tgtEl>
                                          <p:spTgt spid="11"/>
                                        </p:tgtEl>
                                        <p:attrNameLst>
                                          <p:attrName>ppt_h</p:attrName>
                                        </p:attrNameLst>
                                      </p:cBhvr>
                                      <p:tavLst>
                                        <p:tav tm="0">
                                          <p:val>
                                            <p:strVal val="ppt_h"/>
                                          </p:val>
                                        </p:tav>
                                        <p:tav tm="100000">
                                          <p:val>
                                            <p:fltVal val="0"/>
                                          </p:val>
                                        </p:tav>
                                      </p:tavLst>
                                    </p:anim>
                                    <p:anim calcmode="lin" valueType="num">
                                      <p:cBhvr>
                                        <p:cTn id="252" dur="2000"/>
                                        <p:tgtEl>
                                          <p:spTgt spid="11"/>
                                        </p:tgtEl>
                                        <p:attrNameLst>
                                          <p:attrName>ppt_w</p:attrName>
                                        </p:attrNameLst>
                                      </p:cBhvr>
                                      <p:tavLst>
                                        <p:tav tm="0">
                                          <p:val>
                                            <p:strVal val="ppt_w"/>
                                          </p:val>
                                        </p:tav>
                                        <p:tav tm="100000">
                                          <p:val>
                                            <p:fltVal val="0"/>
                                          </p:val>
                                        </p:tav>
                                      </p:tavLst>
                                    </p:anim>
                                    <p:set>
                                      <p:cBhvr>
                                        <p:cTn id="253" dur="1" fill="hold">
                                          <p:stCondLst>
                                            <p:cond delay="1999"/>
                                          </p:stCondLst>
                                        </p:cTn>
                                        <p:tgtEl>
                                          <p:spTgt spid="11"/>
                                        </p:tgtEl>
                                        <p:attrNameLst>
                                          <p:attrName>style.visibility</p:attrName>
                                        </p:attrNameLst>
                                      </p:cBhvr>
                                      <p:to>
                                        <p:strVal val="hidden"/>
                                      </p:to>
                                    </p:set>
                                  </p:childTnLst>
                                </p:cTn>
                              </p:par>
                              <p:par>
                                <p:cTn id="254" presetID="35" presetClass="exit" presetSubtype="0" fill="hold" nodeType="withEffect">
                                  <p:stCondLst>
                                    <p:cond delay="0"/>
                                  </p:stCondLst>
                                  <p:childTnLst>
                                    <p:animEffect transition="out" filter="fade">
                                      <p:cBhvr>
                                        <p:cTn id="255" dur="2000"/>
                                        <p:tgtEl>
                                          <p:spTgt spid="12"/>
                                        </p:tgtEl>
                                      </p:cBhvr>
                                    </p:animEffect>
                                    <p:anim calcmode="lin" valueType="num">
                                      <p:cBhvr>
                                        <p:cTn id="256" dur="2000"/>
                                        <p:tgtEl>
                                          <p:spTgt spid="12"/>
                                        </p:tgtEl>
                                        <p:attrNameLst>
                                          <p:attrName>style.rotation</p:attrName>
                                        </p:attrNameLst>
                                      </p:cBhvr>
                                      <p:tavLst>
                                        <p:tav tm="0">
                                          <p:val>
                                            <p:fltVal val="0"/>
                                          </p:val>
                                        </p:tav>
                                        <p:tav tm="100000">
                                          <p:val>
                                            <p:fltVal val="720"/>
                                          </p:val>
                                        </p:tav>
                                      </p:tavLst>
                                    </p:anim>
                                    <p:anim calcmode="lin" valueType="num">
                                      <p:cBhvr>
                                        <p:cTn id="257" dur="2000"/>
                                        <p:tgtEl>
                                          <p:spTgt spid="12"/>
                                        </p:tgtEl>
                                        <p:attrNameLst>
                                          <p:attrName>ppt_h</p:attrName>
                                        </p:attrNameLst>
                                      </p:cBhvr>
                                      <p:tavLst>
                                        <p:tav tm="0">
                                          <p:val>
                                            <p:strVal val="ppt_h"/>
                                          </p:val>
                                        </p:tav>
                                        <p:tav tm="100000">
                                          <p:val>
                                            <p:fltVal val="0"/>
                                          </p:val>
                                        </p:tav>
                                      </p:tavLst>
                                    </p:anim>
                                    <p:anim calcmode="lin" valueType="num">
                                      <p:cBhvr>
                                        <p:cTn id="258" dur="2000"/>
                                        <p:tgtEl>
                                          <p:spTgt spid="12"/>
                                        </p:tgtEl>
                                        <p:attrNameLst>
                                          <p:attrName>ppt_w</p:attrName>
                                        </p:attrNameLst>
                                      </p:cBhvr>
                                      <p:tavLst>
                                        <p:tav tm="0">
                                          <p:val>
                                            <p:strVal val="ppt_w"/>
                                          </p:val>
                                        </p:tav>
                                        <p:tav tm="100000">
                                          <p:val>
                                            <p:fltVal val="0"/>
                                          </p:val>
                                        </p:tav>
                                      </p:tavLst>
                                    </p:anim>
                                    <p:set>
                                      <p:cBhvr>
                                        <p:cTn id="259" dur="1" fill="hold">
                                          <p:stCondLst>
                                            <p:cond delay="1999"/>
                                          </p:stCondLst>
                                        </p:cTn>
                                        <p:tgtEl>
                                          <p:spTgt spid="12"/>
                                        </p:tgtEl>
                                        <p:attrNameLst>
                                          <p:attrName>style.visibility</p:attrName>
                                        </p:attrNameLst>
                                      </p:cBhvr>
                                      <p:to>
                                        <p:strVal val="hidden"/>
                                      </p:to>
                                    </p:set>
                                  </p:childTnLst>
                                </p:cTn>
                              </p:par>
                              <p:par>
                                <p:cTn id="260" presetID="35" presetClass="exit" presetSubtype="0" fill="hold" nodeType="withEffect">
                                  <p:stCondLst>
                                    <p:cond delay="0"/>
                                  </p:stCondLst>
                                  <p:childTnLst>
                                    <p:animEffect transition="out" filter="fade">
                                      <p:cBhvr>
                                        <p:cTn id="261" dur="2000"/>
                                        <p:tgtEl>
                                          <p:spTgt spid="13"/>
                                        </p:tgtEl>
                                      </p:cBhvr>
                                    </p:animEffect>
                                    <p:anim calcmode="lin" valueType="num">
                                      <p:cBhvr>
                                        <p:cTn id="262" dur="2000"/>
                                        <p:tgtEl>
                                          <p:spTgt spid="13"/>
                                        </p:tgtEl>
                                        <p:attrNameLst>
                                          <p:attrName>style.rotation</p:attrName>
                                        </p:attrNameLst>
                                      </p:cBhvr>
                                      <p:tavLst>
                                        <p:tav tm="0">
                                          <p:val>
                                            <p:fltVal val="0"/>
                                          </p:val>
                                        </p:tav>
                                        <p:tav tm="100000">
                                          <p:val>
                                            <p:fltVal val="720"/>
                                          </p:val>
                                        </p:tav>
                                      </p:tavLst>
                                    </p:anim>
                                    <p:anim calcmode="lin" valueType="num">
                                      <p:cBhvr>
                                        <p:cTn id="263" dur="2000"/>
                                        <p:tgtEl>
                                          <p:spTgt spid="13"/>
                                        </p:tgtEl>
                                        <p:attrNameLst>
                                          <p:attrName>ppt_h</p:attrName>
                                        </p:attrNameLst>
                                      </p:cBhvr>
                                      <p:tavLst>
                                        <p:tav tm="0">
                                          <p:val>
                                            <p:strVal val="ppt_h"/>
                                          </p:val>
                                        </p:tav>
                                        <p:tav tm="100000">
                                          <p:val>
                                            <p:fltVal val="0"/>
                                          </p:val>
                                        </p:tav>
                                      </p:tavLst>
                                    </p:anim>
                                    <p:anim calcmode="lin" valueType="num">
                                      <p:cBhvr>
                                        <p:cTn id="264" dur="2000"/>
                                        <p:tgtEl>
                                          <p:spTgt spid="13"/>
                                        </p:tgtEl>
                                        <p:attrNameLst>
                                          <p:attrName>ppt_w</p:attrName>
                                        </p:attrNameLst>
                                      </p:cBhvr>
                                      <p:tavLst>
                                        <p:tav tm="0">
                                          <p:val>
                                            <p:strVal val="ppt_w"/>
                                          </p:val>
                                        </p:tav>
                                        <p:tav tm="100000">
                                          <p:val>
                                            <p:fltVal val="0"/>
                                          </p:val>
                                        </p:tav>
                                      </p:tavLst>
                                    </p:anim>
                                    <p:set>
                                      <p:cBhvr>
                                        <p:cTn id="265" dur="1" fill="hold">
                                          <p:stCondLst>
                                            <p:cond delay="1999"/>
                                          </p:stCondLst>
                                        </p:cTn>
                                        <p:tgtEl>
                                          <p:spTgt spid="13"/>
                                        </p:tgtEl>
                                        <p:attrNameLst>
                                          <p:attrName>style.visibility</p:attrName>
                                        </p:attrNameLst>
                                      </p:cBhvr>
                                      <p:to>
                                        <p:strVal val="hidden"/>
                                      </p:to>
                                    </p:set>
                                  </p:childTnLst>
                                </p:cTn>
                              </p:par>
                              <p:par>
                                <p:cTn id="266" presetID="35" presetClass="exit" presetSubtype="0" fill="hold" nodeType="withEffect">
                                  <p:stCondLst>
                                    <p:cond delay="0"/>
                                  </p:stCondLst>
                                  <p:childTnLst>
                                    <p:animEffect transition="out" filter="fade">
                                      <p:cBhvr>
                                        <p:cTn id="267" dur="2000"/>
                                        <p:tgtEl>
                                          <p:spTgt spid="14"/>
                                        </p:tgtEl>
                                      </p:cBhvr>
                                    </p:animEffect>
                                    <p:anim calcmode="lin" valueType="num">
                                      <p:cBhvr>
                                        <p:cTn id="268" dur="2000"/>
                                        <p:tgtEl>
                                          <p:spTgt spid="14"/>
                                        </p:tgtEl>
                                        <p:attrNameLst>
                                          <p:attrName>style.rotation</p:attrName>
                                        </p:attrNameLst>
                                      </p:cBhvr>
                                      <p:tavLst>
                                        <p:tav tm="0">
                                          <p:val>
                                            <p:fltVal val="0"/>
                                          </p:val>
                                        </p:tav>
                                        <p:tav tm="100000">
                                          <p:val>
                                            <p:fltVal val="720"/>
                                          </p:val>
                                        </p:tav>
                                      </p:tavLst>
                                    </p:anim>
                                    <p:anim calcmode="lin" valueType="num">
                                      <p:cBhvr>
                                        <p:cTn id="269" dur="2000"/>
                                        <p:tgtEl>
                                          <p:spTgt spid="14"/>
                                        </p:tgtEl>
                                        <p:attrNameLst>
                                          <p:attrName>ppt_h</p:attrName>
                                        </p:attrNameLst>
                                      </p:cBhvr>
                                      <p:tavLst>
                                        <p:tav tm="0">
                                          <p:val>
                                            <p:strVal val="ppt_h"/>
                                          </p:val>
                                        </p:tav>
                                        <p:tav tm="100000">
                                          <p:val>
                                            <p:fltVal val="0"/>
                                          </p:val>
                                        </p:tav>
                                      </p:tavLst>
                                    </p:anim>
                                    <p:anim calcmode="lin" valueType="num">
                                      <p:cBhvr>
                                        <p:cTn id="270" dur="2000"/>
                                        <p:tgtEl>
                                          <p:spTgt spid="14"/>
                                        </p:tgtEl>
                                        <p:attrNameLst>
                                          <p:attrName>ppt_w</p:attrName>
                                        </p:attrNameLst>
                                      </p:cBhvr>
                                      <p:tavLst>
                                        <p:tav tm="0">
                                          <p:val>
                                            <p:strVal val="ppt_w"/>
                                          </p:val>
                                        </p:tav>
                                        <p:tav tm="100000">
                                          <p:val>
                                            <p:fltVal val="0"/>
                                          </p:val>
                                        </p:tav>
                                      </p:tavLst>
                                    </p:anim>
                                    <p:set>
                                      <p:cBhvr>
                                        <p:cTn id="271" dur="1" fill="hold">
                                          <p:stCondLst>
                                            <p:cond delay="1999"/>
                                          </p:stCondLst>
                                        </p:cTn>
                                        <p:tgtEl>
                                          <p:spTgt spid="14"/>
                                        </p:tgtEl>
                                        <p:attrNameLst>
                                          <p:attrName>style.visibility</p:attrName>
                                        </p:attrNameLst>
                                      </p:cBhvr>
                                      <p:to>
                                        <p:strVal val="hidden"/>
                                      </p:to>
                                    </p:set>
                                  </p:childTnLst>
                                </p:cTn>
                              </p:par>
                              <p:par>
                                <p:cTn id="272" presetID="35" presetClass="exit" presetSubtype="0" fill="hold" nodeType="withEffect">
                                  <p:stCondLst>
                                    <p:cond delay="0"/>
                                  </p:stCondLst>
                                  <p:childTnLst>
                                    <p:animEffect transition="out" filter="fade">
                                      <p:cBhvr>
                                        <p:cTn id="273" dur="2000"/>
                                        <p:tgtEl>
                                          <p:spTgt spid="15"/>
                                        </p:tgtEl>
                                      </p:cBhvr>
                                    </p:animEffect>
                                    <p:anim calcmode="lin" valueType="num">
                                      <p:cBhvr>
                                        <p:cTn id="274" dur="2000"/>
                                        <p:tgtEl>
                                          <p:spTgt spid="15"/>
                                        </p:tgtEl>
                                        <p:attrNameLst>
                                          <p:attrName>style.rotation</p:attrName>
                                        </p:attrNameLst>
                                      </p:cBhvr>
                                      <p:tavLst>
                                        <p:tav tm="0">
                                          <p:val>
                                            <p:fltVal val="0"/>
                                          </p:val>
                                        </p:tav>
                                        <p:tav tm="100000">
                                          <p:val>
                                            <p:fltVal val="720"/>
                                          </p:val>
                                        </p:tav>
                                      </p:tavLst>
                                    </p:anim>
                                    <p:anim calcmode="lin" valueType="num">
                                      <p:cBhvr>
                                        <p:cTn id="275" dur="2000"/>
                                        <p:tgtEl>
                                          <p:spTgt spid="15"/>
                                        </p:tgtEl>
                                        <p:attrNameLst>
                                          <p:attrName>ppt_h</p:attrName>
                                        </p:attrNameLst>
                                      </p:cBhvr>
                                      <p:tavLst>
                                        <p:tav tm="0">
                                          <p:val>
                                            <p:strVal val="ppt_h"/>
                                          </p:val>
                                        </p:tav>
                                        <p:tav tm="100000">
                                          <p:val>
                                            <p:fltVal val="0"/>
                                          </p:val>
                                        </p:tav>
                                      </p:tavLst>
                                    </p:anim>
                                    <p:anim calcmode="lin" valueType="num">
                                      <p:cBhvr>
                                        <p:cTn id="276" dur="2000"/>
                                        <p:tgtEl>
                                          <p:spTgt spid="15"/>
                                        </p:tgtEl>
                                        <p:attrNameLst>
                                          <p:attrName>ppt_w</p:attrName>
                                        </p:attrNameLst>
                                      </p:cBhvr>
                                      <p:tavLst>
                                        <p:tav tm="0">
                                          <p:val>
                                            <p:strVal val="ppt_w"/>
                                          </p:val>
                                        </p:tav>
                                        <p:tav tm="100000">
                                          <p:val>
                                            <p:fltVal val="0"/>
                                          </p:val>
                                        </p:tav>
                                      </p:tavLst>
                                    </p:anim>
                                    <p:set>
                                      <p:cBhvr>
                                        <p:cTn id="277" dur="1" fill="hold">
                                          <p:stCondLst>
                                            <p:cond delay="1999"/>
                                          </p:stCondLst>
                                        </p:cTn>
                                        <p:tgtEl>
                                          <p:spTgt spid="15"/>
                                        </p:tgtEl>
                                        <p:attrNameLst>
                                          <p:attrName>style.visibility</p:attrName>
                                        </p:attrNameLst>
                                      </p:cBhvr>
                                      <p:to>
                                        <p:strVal val="hidden"/>
                                      </p:to>
                                    </p:set>
                                  </p:childTnLst>
                                </p:cTn>
                              </p:par>
                              <p:par>
                                <p:cTn id="278" presetID="35" presetClass="exit" presetSubtype="0" fill="hold" nodeType="withEffect">
                                  <p:stCondLst>
                                    <p:cond delay="0"/>
                                  </p:stCondLst>
                                  <p:childTnLst>
                                    <p:animEffect transition="out" filter="fade">
                                      <p:cBhvr>
                                        <p:cTn id="279" dur="2000"/>
                                        <p:tgtEl>
                                          <p:spTgt spid="16"/>
                                        </p:tgtEl>
                                      </p:cBhvr>
                                    </p:animEffect>
                                    <p:anim calcmode="lin" valueType="num">
                                      <p:cBhvr>
                                        <p:cTn id="280" dur="2000"/>
                                        <p:tgtEl>
                                          <p:spTgt spid="16"/>
                                        </p:tgtEl>
                                        <p:attrNameLst>
                                          <p:attrName>style.rotation</p:attrName>
                                        </p:attrNameLst>
                                      </p:cBhvr>
                                      <p:tavLst>
                                        <p:tav tm="0">
                                          <p:val>
                                            <p:fltVal val="0"/>
                                          </p:val>
                                        </p:tav>
                                        <p:tav tm="100000">
                                          <p:val>
                                            <p:fltVal val="720"/>
                                          </p:val>
                                        </p:tav>
                                      </p:tavLst>
                                    </p:anim>
                                    <p:anim calcmode="lin" valueType="num">
                                      <p:cBhvr>
                                        <p:cTn id="281" dur="2000"/>
                                        <p:tgtEl>
                                          <p:spTgt spid="16"/>
                                        </p:tgtEl>
                                        <p:attrNameLst>
                                          <p:attrName>ppt_h</p:attrName>
                                        </p:attrNameLst>
                                      </p:cBhvr>
                                      <p:tavLst>
                                        <p:tav tm="0">
                                          <p:val>
                                            <p:strVal val="ppt_h"/>
                                          </p:val>
                                        </p:tav>
                                        <p:tav tm="100000">
                                          <p:val>
                                            <p:fltVal val="0"/>
                                          </p:val>
                                        </p:tav>
                                      </p:tavLst>
                                    </p:anim>
                                    <p:anim calcmode="lin" valueType="num">
                                      <p:cBhvr>
                                        <p:cTn id="282" dur="2000"/>
                                        <p:tgtEl>
                                          <p:spTgt spid="16"/>
                                        </p:tgtEl>
                                        <p:attrNameLst>
                                          <p:attrName>ppt_w</p:attrName>
                                        </p:attrNameLst>
                                      </p:cBhvr>
                                      <p:tavLst>
                                        <p:tav tm="0">
                                          <p:val>
                                            <p:strVal val="ppt_w"/>
                                          </p:val>
                                        </p:tav>
                                        <p:tav tm="100000">
                                          <p:val>
                                            <p:fltVal val="0"/>
                                          </p:val>
                                        </p:tav>
                                      </p:tavLst>
                                    </p:anim>
                                    <p:set>
                                      <p:cBhvr>
                                        <p:cTn id="283" dur="1" fill="hold">
                                          <p:stCondLst>
                                            <p:cond delay="1999"/>
                                          </p:stCondLst>
                                        </p:cTn>
                                        <p:tgtEl>
                                          <p:spTgt spid="16"/>
                                        </p:tgtEl>
                                        <p:attrNameLst>
                                          <p:attrName>style.visibility</p:attrName>
                                        </p:attrNameLst>
                                      </p:cBhvr>
                                      <p:to>
                                        <p:strVal val="hidden"/>
                                      </p:to>
                                    </p:set>
                                  </p:childTnLst>
                                </p:cTn>
                              </p:par>
                              <p:par>
                                <p:cTn id="284" presetID="35" presetClass="exit" presetSubtype="0" fill="hold" nodeType="withEffect">
                                  <p:stCondLst>
                                    <p:cond delay="0"/>
                                  </p:stCondLst>
                                  <p:childTnLst>
                                    <p:animEffect transition="out" filter="fade">
                                      <p:cBhvr>
                                        <p:cTn id="285" dur="2000"/>
                                        <p:tgtEl>
                                          <p:spTgt spid="17"/>
                                        </p:tgtEl>
                                      </p:cBhvr>
                                    </p:animEffect>
                                    <p:anim calcmode="lin" valueType="num">
                                      <p:cBhvr>
                                        <p:cTn id="286" dur="2000"/>
                                        <p:tgtEl>
                                          <p:spTgt spid="17"/>
                                        </p:tgtEl>
                                        <p:attrNameLst>
                                          <p:attrName>style.rotation</p:attrName>
                                        </p:attrNameLst>
                                      </p:cBhvr>
                                      <p:tavLst>
                                        <p:tav tm="0">
                                          <p:val>
                                            <p:fltVal val="0"/>
                                          </p:val>
                                        </p:tav>
                                        <p:tav tm="100000">
                                          <p:val>
                                            <p:fltVal val="720"/>
                                          </p:val>
                                        </p:tav>
                                      </p:tavLst>
                                    </p:anim>
                                    <p:anim calcmode="lin" valueType="num">
                                      <p:cBhvr>
                                        <p:cTn id="287" dur="2000"/>
                                        <p:tgtEl>
                                          <p:spTgt spid="17"/>
                                        </p:tgtEl>
                                        <p:attrNameLst>
                                          <p:attrName>ppt_h</p:attrName>
                                        </p:attrNameLst>
                                      </p:cBhvr>
                                      <p:tavLst>
                                        <p:tav tm="0">
                                          <p:val>
                                            <p:strVal val="ppt_h"/>
                                          </p:val>
                                        </p:tav>
                                        <p:tav tm="100000">
                                          <p:val>
                                            <p:fltVal val="0"/>
                                          </p:val>
                                        </p:tav>
                                      </p:tavLst>
                                    </p:anim>
                                    <p:anim calcmode="lin" valueType="num">
                                      <p:cBhvr>
                                        <p:cTn id="288" dur="2000"/>
                                        <p:tgtEl>
                                          <p:spTgt spid="17"/>
                                        </p:tgtEl>
                                        <p:attrNameLst>
                                          <p:attrName>ppt_w</p:attrName>
                                        </p:attrNameLst>
                                      </p:cBhvr>
                                      <p:tavLst>
                                        <p:tav tm="0">
                                          <p:val>
                                            <p:strVal val="ppt_w"/>
                                          </p:val>
                                        </p:tav>
                                        <p:tav tm="100000">
                                          <p:val>
                                            <p:fltVal val="0"/>
                                          </p:val>
                                        </p:tav>
                                      </p:tavLst>
                                    </p:anim>
                                    <p:set>
                                      <p:cBhvr>
                                        <p:cTn id="289" dur="1" fill="hold">
                                          <p:stCondLst>
                                            <p:cond delay="1999"/>
                                          </p:stCondLst>
                                        </p:cTn>
                                        <p:tgtEl>
                                          <p:spTgt spid="17"/>
                                        </p:tgtEl>
                                        <p:attrNameLst>
                                          <p:attrName>style.visibility</p:attrName>
                                        </p:attrNameLst>
                                      </p:cBhvr>
                                      <p:to>
                                        <p:strVal val="hidden"/>
                                      </p:to>
                                    </p:set>
                                  </p:childTnLst>
                                </p:cTn>
                              </p:par>
                              <p:par>
                                <p:cTn id="290" presetID="35" presetClass="exit" presetSubtype="0" fill="hold" nodeType="withEffect">
                                  <p:stCondLst>
                                    <p:cond delay="0"/>
                                  </p:stCondLst>
                                  <p:childTnLst>
                                    <p:animEffect transition="out" filter="fade">
                                      <p:cBhvr>
                                        <p:cTn id="291" dur="2000"/>
                                        <p:tgtEl>
                                          <p:spTgt spid="18"/>
                                        </p:tgtEl>
                                      </p:cBhvr>
                                    </p:animEffect>
                                    <p:anim calcmode="lin" valueType="num">
                                      <p:cBhvr>
                                        <p:cTn id="292" dur="2000"/>
                                        <p:tgtEl>
                                          <p:spTgt spid="18"/>
                                        </p:tgtEl>
                                        <p:attrNameLst>
                                          <p:attrName>style.rotation</p:attrName>
                                        </p:attrNameLst>
                                      </p:cBhvr>
                                      <p:tavLst>
                                        <p:tav tm="0">
                                          <p:val>
                                            <p:fltVal val="0"/>
                                          </p:val>
                                        </p:tav>
                                        <p:tav tm="100000">
                                          <p:val>
                                            <p:fltVal val="720"/>
                                          </p:val>
                                        </p:tav>
                                      </p:tavLst>
                                    </p:anim>
                                    <p:anim calcmode="lin" valueType="num">
                                      <p:cBhvr>
                                        <p:cTn id="293" dur="2000"/>
                                        <p:tgtEl>
                                          <p:spTgt spid="18"/>
                                        </p:tgtEl>
                                        <p:attrNameLst>
                                          <p:attrName>ppt_h</p:attrName>
                                        </p:attrNameLst>
                                      </p:cBhvr>
                                      <p:tavLst>
                                        <p:tav tm="0">
                                          <p:val>
                                            <p:strVal val="ppt_h"/>
                                          </p:val>
                                        </p:tav>
                                        <p:tav tm="100000">
                                          <p:val>
                                            <p:fltVal val="0"/>
                                          </p:val>
                                        </p:tav>
                                      </p:tavLst>
                                    </p:anim>
                                    <p:anim calcmode="lin" valueType="num">
                                      <p:cBhvr>
                                        <p:cTn id="294" dur="2000"/>
                                        <p:tgtEl>
                                          <p:spTgt spid="18"/>
                                        </p:tgtEl>
                                        <p:attrNameLst>
                                          <p:attrName>ppt_w</p:attrName>
                                        </p:attrNameLst>
                                      </p:cBhvr>
                                      <p:tavLst>
                                        <p:tav tm="0">
                                          <p:val>
                                            <p:strVal val="ppt_w"/>
                                          </p:val>
                                        </p:tav>
                                        <p:tav tm="100000">
                                          <p:val>
                                            <p:fltVal val="0"/>
                                          </p:val>
                                        </p:tav>
                                      </p:tavLst>
                                    </p:anim>
                                    <p:set>
                                      <p:cBhvr>
                                        <p:cTn id="295" dur="1" fill="hold">
                                          <p:stCondLst>
                                            <p:cond delay="1999"/>
                                          </p:stCondLst>
                                        </p:cTn>
                                        <p:tgtEl>
                                          <p:spTgt spid="18"/>
                                        </p:tgtEl>
                                        <p:attrNameLst>
                                          <p:attrName>style.visibility</p:attrName>
                                        </p:attrNameLst>
                                      </p:cBhvr>
                                      <p:to>
                                        <p:strVal val="hidden"/>
                                      </p:to>
                                    </p:set>
                                  </p:childTnLst>
                                </p:cTn>
                              </p:par>
                              <p:par>
                                <p:cTn id="296" presetID="23" presetClass="entr" presetSubtype="28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4/3*#ppt_w"/>
                                          </p:val>
                                        </p:tav>
                                        <p:tav tm="100000">
                                          <p:val>
                                            <p:strVal val="#ppt_w"/>
                                          </p:val>
                                        </p:tav>
                                      </p:tavLst>
                                    </p:anim>
                                    <p:anim calcmode="lin" valueType="num">
                                      <p:cBhvr>
                                        <p:cTn id="299" dur="2000" fill="hold"/>
                                        <p:tgtEl>
                                          <p:spTgt spid="2"/>
                                        </p:tgtEl>
                                        <p:attrNameLst>
                                          <p:attrName>ppt_h</p:attrName>
                                        </p:attrNameLst>
                                      </p:cBhvr>
                                      <p:tavLst>
                                        <p:tav tm="0">
                                          <p:val>
                                            <p:strVal val="4/3*#ppt_h"/>
                                          </p:val>
                                        </p:tav>
                                        <p:tav tm="100000">
                                          <p:val>
                                            <p:strVal val="#ppt_h"/>
                                          </p:val>
                                        </p:tav>
                                      </p:tavLst>
                                    </p:anim>
                                  </p:childTnLst>
                                </p:cTn>
                              </p:par>
                              <p:par>
                                <p:cTn id="300" presetID="10" presetClass="entr" presetSubtype="0"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fade">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1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3" name="2 Imagen" descr="41853231131_097ff3cf1b_k.jpg"/>
          <p:cNvPicPr>
            <a:picLocks noChangeAspect="1"/>
          </p:cNvPicPr>
          <p:nvPr/>
        </p:nvPicPr>
        <p:blipFill>
          <a:blip r:embed="rId2"/>
          <a:stretch>
            <a:fillRect/>
          </a:stretch>
        </p:blipFill>
        <p:spPr>
          <a:xfrm>
            <a:off x="0" y="0"/>
            <a:ext cx="9144000" cy="5143500"/>
          </a:xfrm>
          <a:prstGeom prst="rect">
            <a:avLst/>
          </a:prstGeom>
        </p:spPr>
      </p:pic>
      <p:sp>
        <p:nvSpPr>
          <p:cNvPr id="4" name="3 Luna"/>
          <p:cNvSpPr/>
          <p:nvPr/>
        </p:nvSpPr>
        <p:spPr>
          <a:xfrm>
            <a:off x="1529390" y="0"/>
            <a:ext cx="2899733" cy="5143500"/>
          </a:xfrm>
          <a:prstGeom prst="moon">
            <a:avLst>
              <a:gd name="adj" fmla="val 3515"/>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5081808" y="0"/>
            <a:ext cx="2776340" cy="5143500"/>
          </a:xfrm>
          <a:prstGeom prst="moon">
            <a:avLst>
              <a:gd name="adj" fmla="val 3973"/>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919052" y="0"/>
            <a:ext cx="2652948" cy="5143500"/>
          </a:xfrm>
          <a:prstGeom prst="moon">
            <a:avLst>
              <a:gd name="adj" fmla="val 4988"/>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971402" y="0"/>
            <a:ext cx="2529555" cy="5143500"/>
          </a:xfrm>
          <a:prstGeom prst="moon">
            <a:avLst>
              <a:gd name="adj" fmla="val 3950"/>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289230" y="0"/>
            <a:ext cx="2282769" cy="5143500"/>
          </a:xfrm>
          <a:prstGeom prst="moon">
            <a:avLst>
              <a:gd name="adj" fmla="val 4835"/>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4789560" y="0"/>
            <a:ext cx="2282769" cy="5143500"/>
          </a:xfrm>
          <a:prstGeom prst="moon">
            <a:avLst>
              <a:gd name="adj" fmla="val 4619"/>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678892" y="0"/>
            <a:ext cx="2035983" cy="5143500"/>
          </a:xfrm>
          <a:prstGeom prst="moon">
            <a:avLst>
              <a:gd name="adj" fmla="val 4926"/>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617460" y="0"/>
            <a:ext cx="2097679" cy="5143500"/>
          </a:xfrm>
          <a:prstGeom prst="moon">
            <a:avLst>
              <a:gd name="adj" fmla="val 4250"/>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3101026" y="0"/>
            <a:ext cx="1542411" cy="5143500"/>
          </a:xfrm>
          <a:prstGeom prst="moon">
            <a:avLst>
              <a:gd name="adj" fmla="val 6076"/>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4630448" y="0"/>
            <a:ext cx="1727501" cy="5143500"/>
          </a:xfrm>
          <a:prstGeom prst="moon">
            <a:avLst>
              <a:gd name="adj" fmla="val 6430"/>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3428992" y="0"/>
            <a:ext cx="1357322" cy="5143500"/>
          </a:xfrm>
          <a:prstGeom prst="moon">
            <a:avLst>
              <a:gd name="adj" fmla="val 7601"/>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4520044" y="0"/>
            <a:ext cx="1480715" cy="5143500"/>
          </a:xfrm>
          <a:prstGeom prst="moon">
            <a:avLst>
              <a:gd name="adj" fmla="val 6035"/>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1+#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1+#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1+#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1+#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childTnLst>
                          </p:cTn>
                        </p:par>
                        <p:par>
                          <p:cTn id="55" fill="hold">
                            <p:stCondLst>
                              <p:cond delay="2000"/>
                            </p:stCondLst>
                            <p:childTnLst>
                              <p:par>
                                <p:cTn id="56" presetID="2" presetClass="exit" presetSubtype="2" fill="hold" grpId="1"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grpId="1"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grpId="1"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2" fill="hold" grpId="1"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ppt_y"/>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2" fill="hold" grpId="1" nodeType="withEffect">
                                  <p:stCondLst>
                                    <p:cond delay="0"/>
                                  </p:stCondLst>
                                  <p:childTnLst>
                                    <p:anim calcmode="lin" valueType="num">
                                      <p:cBhvr additive="base">
                                        <p:cTn id="73" dur="2000"/>
                                        <p:tgtEl>
                                          <p:spTgt spid="12"/>
                                        </p:tgtEl>
                                        <p:attrNameLst>
                                          <p:attrName>ppt_x</p:attrName>
                                        </p:attrNameLst>
                                      </p:cBhvr>
                                      <p:tavLst>
                                        <p:tav tm="0">
                                          <p:val>
                                            <p:strVal val="ppt_x"/>
                                          </p:val>
                                        </p:tav>
                                        <p:tav tm="100000">
                                          <p:val>
                                            <p:strVal val="1+ppt_w/2"/>
                                          </p:val>
                                        </p:tav>
                                      </p:tavLst>
                                    </p:anim>
                                    <p:anim calcmode="lin" valueType="num">
                                      <p:cBhvr additive="base">
                                        <p:cTn id="74" dur="2000"/>
                                        <p:tgtEl>
                                          <p:spTgt spid="12"/>
                                        </p:tgtEl>
                                        <p:attrNameLst>
                                          <p:attrName>ppt_y</p:attrName>
                                        </p:attrNameLst>
                                      </p:cBhvr>
                                      <p:tavLst>
                                        <p:tav tm="0">
                                          <p:val>
                                            <p:strVal val="ppt_y"/>
                                          </p:val>
                                        </p:tav>
                                        <p:tav tm="100000">
                                          <p:val>
                                            <p:strVal val="ppt_y"/>
                                          </p:val>
                                        </p:tav>
                                      </p:tavLst>
                                    </p:anim>
                                    <p:set>
                                      <p:cBhvr>
                                        <p:cTn id="75" dur="1" fill="hold">
                                          <p:stCondLst>
                                            <p:cond delay="1999"/>
                                          </p:stCondLst>
                                        </p:cTn>
                                        <p:tgtEl>
                                          <p:spTgt spid="12"/>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2000"/>
                                        <p:tgtEl>
                                          <p:spTgt spid="14"/>
                                        </p:tgtEl>
                                        <p:attrNameLst>
                                          <p:attrName>ppt_x</p:attrName>
                                        </p:attrNameLst>
                                      </p:cBhvr>
                                      <p:tavLst>
                                        <p:tav tm="0">
                                          <p:val>
                                            <p:strVal val="ppt_x"/>
                                          </p:val>
                                        </p:tav>
                                        <p:tav tm="100000">
                                          <p:val>
                                            <p:strVal val="1+ppt_w/2"/>
                                          </p:val>
                                        </p:tav>
                                      </p:tavLst>
                                    </p:anim>
                                    <p:anim calcmode="lin" valueType="num">
                                      <p:cBhvr additive="base">
                                        <p:cTn id="78" dur="2000"/>
                                        <p:tgtEl>
                                          <p:spTgt spid="14"/>
                                        </p:tgtEl>
                                        <p:attrNameLst>
                                          <p:attrName>ppt_y</p:attrName>
                                        </p:attrNameLst>
                                      </p:cBhvr>
                                      <p:tavLst>
                                        <p:tav tm="0">
                                          <p:val>
                                            <p:strVal val="ppt_y"/>
                                          </p:val>
                                        </p:tav>
                                        <p:tav tm="100000">
                                          <p:val>
                                            <p:strVal val="ppt_y"/>
                                          </p:val>
                                        </p:tav>
                                      </p:tavLst>
                                    </p:anim>
                                    <p:set>
                                      <p:cBhvr>
                                        <p:cTn id="79" dur="1" fill="hold">
                                          <p:stCondLst>
                                            <p:cond delay="1999"/>
                                          </p:stCondLst>
                                        </p:cTn>
                                        <p:tgtEl>
                                          <p:spTgt spid="14"/>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0-ppt_w/2"/>
                                          </p:val>
                                        </p:tav>
                                      </p:tavLst>
                                    </p:anim>
                                    <p:anim calcmode="lin" valueType="num">
                                      <p:cBhvr additive="base">
                                        <p:cTn id="90" dur="2000"/>
                                        <p:tgtEl>
                                          <p:spTgt spid="9"/>
                                        </p:tgtEl>
                                        <p:attrNameLst>
                                          <p:attrName>ppt_y</p:attrName>
                                        </p:attrNameLst>
                                      </p:cBhvr>
                                      <p:tavLst>
                                        <p:tav tm="0">
                                          <p:val>
                                            <p:strVal val="ppt_y"/>
                                          </p:val>
                                        </p:tav>
                                        <p:tav tm="100000">
                                          <p:val>
                                            <p:strVal val="ppt_y"/>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3"/>
                                        </p:tgtEl>
                                        <p:attrNameLst>
                                          <p:attrName>ppt_x</p:attrName>
                                        </p:attrNameLst>
                                      </p:cBhvr>
                                      <p:tavLst>
                                        <p:tav tm="0">
                                          <p:val>
                                            <p:strVal val="ppt_x"/>
                                          </p:val>
                                        </p:tav>
                                        <p:tav tm="100000">
                                          <p:val>
                                            <p:strVal val="0-ppt_w/2"/>
                                          </p:val>
                                        </p:tav>
                                      </p:tavLst>
                                    </p:anim>
                                    <p:anim calcmode="lin" valueType="num">
                                      <p:cBhvr additive="base">
                                        <p:cTn id="98" dur="2000"/>
                                        <p:tgtEl>
                                          <p:spTgt spid="13"/>
                                        </p:tgtEl>
                                        <p:attrNameLst>
                                          <p:attrName>ppt_y</p:attrName>
                                        </p:attrNameLst>
                                      </p:cBhvr>
                                      <p:tavLst>
                                        <p:tav tm="0">
                                          <p:val>
                                            <p:strVal val="ppt_y"/>
                                          </p:val>
                                        </p:tav>
                                        <p:tav tm="100000">
                                          <p:val>
                                            <p:strVal val="ppt_y"/>
                                          </p:val>
                                        </p:tav>
                                      </p:tavLst>
                                    </p:anim>
                                    <p:set>
                                      <p:cBhvr>
                                        <p:cTn id="99" dur="1" fill="hold">
                                          <p:stCondLst>
                                            <p:cond delay="1999"/>
                                          </p:stCondLst>
                                        </p:cTn>
                                        <p:tgtEl>
                                          <p:spTgt spid="13"/>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0-ppt_w/2"/>
                                          </p:val>
                                        </p:tav>
                                      </p:tavLst>
                                    </p:anim>
                                    <p:anim calcmode="lin" valueType="num">
                                      <p:cBhvr additive="base">
                                        <p:cTn id="102" dur="2000"/>
                                        <p:tgtEl>
                                          <p:spTgt spid="15"/>
                                        </p:tgtEl>
                                        <p:attrNameLst>
                                          <p:attrName>ppt_y</p:attrName>
                                        </p:attrNameLst>
                                      </p:cBhvr>
                                      <p:tavLst>
                                        <p:tav tm="0">
                                          <p:val>
                                            <p:strVal val="ppt_y"/>
                                          </p:val>
                                        </p:tav>
                                        <p:tav tm="100000">
                                          <p:val>
                                            <p:strVal val="ppt_y"/>
                                          </p:val>
                                        </p:tav>
                                      </p:tavLst>
                                    </p:anim>
                                    <p:set>
                                      <p:cBhvr>
                                        <p:cTn id="103" dur="1" fill="hold">
                                          <p:stCondLst>
                                            <p:cond delay="1999"/>
                                          </p:stCondLst>
                                        </p:cTn>
                                        <p:tgtEl>
                                          <p:spTgt spid="15"/>
                                        </p:tgtEl>
                                        <p:attrNameLst>
                                          <p:attrName>style.visibility</p:attrName>
                                        </p:attrNameLst>
                                      </p:cBhvr>
                                      <p:to>
                                        <p:strVal val="hidden"/>
                                      </p:to>
                                    </p:set>
                                  </p:childTnLst>
                                </p:cTn>
                              </p:par>
                              <p:par>
                                <p:cTn id="104" presetID="17" presetClass="entr" presetSubtype="10" fill="hold"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ppt_w</p:attrName>
                                        </p:attrNameLst>
                                      </p:cBhvr>
                                      <p:tavLst>
                                        <p:tav tm="0">
                                          <p:val>
                                            <p:fltVal val="0"/>
                                          </p:val>
                                        </p:tav>
                                        <p:tav tm="100000">
                                          <p:val>
                                            <p:strVal val="#ppt_w"/>
                                          </p:val>
                                        </p:tav>
                                      </p:tavLst>
                                    </p:anim>
                                    <p:anim calcmode="lin" valueType="num">
                                      <p:cBhvr>
                                        <p:cTn id="10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762948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apecio"/>
          <p:cNvSpPr/>
          <p:nvPr/>
        </p:nvSpPr>
        <p:spPr>
          <a:xfrm rot="5400000">
            <a:off x="-2428891" y="2428892"/>
            <a:ext cx="5000660"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apecio"/>
          <p:cNvSpPr/>
          <p:nvPr/>
        </p:nvSpPr>
        <p:spPr>
          <a:xfrm rot="16200000">
            <a:off x="6572233" y="2500330"/>
            <a:ext cx="5000660"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5400000">
            <a:off x="-2071701" y="2428892"/>
            <a:ext cx="4857784"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16200000">
            <a:off x="6357919" y="2500330"/>
            <a:ext cx="4857784"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16200000" flipV="1">
            <a:off x="6143605" y="2500330"/>
            <a:ext cx="4714908"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a:off x="-1714511" y="2428892"/>
            <a:ext cx="4714908"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rot="5400000">
            <a:off x="-1357321" y="2428892"/>
            <a:ext cx="4572032"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rot="16200000">
            <a:off x="5929291" y="2500330"/>
            <a:ext cx="4572032"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5400000">
            <a:off x="-995637" y="2424430"/>
            <a:ext cx="4420199" cy="142844"/>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5400000" flipV="1">
            <a:off x="-648523" y="2434475"/>
            <a:ext cx="4297444"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rot="5400000">
            <a:off x="-285751" y="2428893"/>
            <a:ext cx="4143403"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apecio"/>
          <p:cNvSpPr/>
          <p:nvPr/>
        </p:nvSpPr>
        <p:spPr>
          <a:xfrm rot="5400000">
            <a:off x="1" y="2428892"/>
            <a:ext cx="4000528"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rot="5400000">
            <a:off x="285753" y="2428892"/>
            <a:ext cx="3857652"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16200000">
            <a:off x="5714978" y="2500331"/>
            <a:ext cx="4429156" cy="142874"/>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apecio"/>
          <p:cNvSpPr/>
          <p:nvPr/>
        </p:nvSpPr>
        <p:spPr>
          <a:xfrm rot="16200000">
            <a:off x="5511170" y="2489824"/>
            <a:ext cx="4265269"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apecio"/>
          <p:cNvSpPr/>
          <p:nvPr/>
        </p:nvSpPr>
        <p:spPr>
          <a:xfrm rot="16200000">
            <a:off x="5214911" y="2500330"/>
            <a:ext cx="4143404"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apecio"/>
          <p:cNvSpPr/>
          <p:nvPr/>
        </p:nvSpPr>
        <p:spPr>
          <a:xfrm rot="16200000">
            <a:off x="5072069" y="2500330"/>
            <a:ext cx="4000527"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apecio"/>
          <p:cNvSpPr/>
          <p:nvPr/>
        </p:nvSpPr>
        <p:spPr>
          <a:xfrm rot="16200000">
            <a:off x="4867176" y="2490875"/>
            <a:ext cx="3838742"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apecio"/>
          <p:cNvSpPr/>
          <p:nvPr/>
        </p:nvSpPr>
        <p:spPr>
          <a:xfrm rot="5400000">
            <a:off x="571505" y="2428892"/>
            <a:ext cx="3714776"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apecio"/>
          <p:cNvSpPr/>
          <p:nvPr/>
        </p:nvSpPr>
        <p:spPr>
          <a:xfrm rot="5400000">
            <a:off x="821538" y="2393173"/>
            <a:ext cx="3643338"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apecio"/>
          <p:cNvSpPr/>
          <p:nvPr/>
        </p:nvSpPr>
        <p:spPr>
          <a:xfrm rot="5400000">
            <a:off x="1071572" y="2428892"/>
            <a:ext cx="3571897"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apecio"/>
          <p:cNvSpPr/>
          <p:nvPr/>
        </p:nvSpPr>
        <p:spPr>
          <a:xfrm rot="5400000">
            <a:off x="1357323" y="2428892"/>
            <a:ext cx="3429024"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apecio"/>
          <p:cNvSpPr/>
          <p:nvPr/>
        </p:nvSpPr>
        <p:spPr>
          <a:xfrm rot="5400000">
            <a:off x="1607308" y="2393189"/>
            <a:ext cx="3357586" cy="142844"/>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apecio"/>
          <p:cNvSpPr/>
          <p:nvPr/>
        </p:nvSpPr>
        <p:spPr>
          <a:xfrm rot="5400000">
            <a:off x="1893093" y="2393193"/>
            <a:ext cx="3214708" cy="142844"/>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apecio"/>
          <p:cNvSpPr/>
          <p:nvPr/>
        </p:nvSpPr>
        <p:spPr>
          <a:xfrm rot="5400000">
            <a:off x="2178844" y="2393189"/>
            <a:ext cx="3071834" cy="142844"/>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apecio"/>
          <p:cNvSpPr/>
          <p:nvPr/>
        </p:nvSpPr>
        <p:spPr>
          <a:xfrm rot="16200000">
            <a:off x="4643408" y="2500331"/>
            <a:ext cx="3714776" cy="142874"/>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apecio"/>
          <p:cNvSpPr/>
          <p:nvPr/>
        </p:nvSpPr>
        <p:spPr>
          <a:xfrm rot="16200000">
            <a:off x="4429093" y="2500327"/>
            <a:ext cx="3571899" cy="142877"/>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apecio"/>
          <p:cNvSpPr/>
          <p:nvPr/>
        </p:nvSpPr>
        <p:spPr>
          <a:xfrm rot="16200000">
            <a:off x="4214780" y="2500328"/>
            <a:ext cx="3429024" cy="142879"/>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apecio"/>
          <p:cNvSpPr/>
          <p:nvPr/>
        </p:nvSpPr>
        <p:spPr>
          <a:xfrm rot="16200000">
            <a:off x="3964780" y="2464609"/>
            <a:ext cx="3357583" cy="142877"/>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apecio"/>
          <p:cNvSpPr/>
          <p:nvPr/>
        </p:nvSpPr>
        <p:spPr>
          <a:xfrm rot="16200000">
            <a:off x="3821902" y="2464611"/>
            <a:ext cx="3214710"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apecio"/>
          <p:cNvSpPr/>
          <p:nvPr/>
        </p:nvSpPr>
        <p:spPr>
          <a:xfrm rot="16200000">
            <a:off x="3679027" y="2464609"/>
            <a:ext cx="3071833"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apecio"/>
          <p:cNvSpPr/>
          <p:nvPr/>
        </p:nvSpPr>
        <p:spPr>
          <a:xfrm rot="16200000">
            <a:off x="3536150" y="2393173"/>
            <a:ext cx="2928958"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1+#ppt_w/2"/>
                                          </p:val>
                                        </p:tav>
                                        <p:tav tm="100000">
                                          <p:val>
                                            <p:strVal val="#ppt_x"/>
                                          </p:val>
                                        </p:tav>
                                      </p:tavLst>
                                    </p:anim>
                                    <p:anim calcmode="lin" valueType="num">
                                      <p:cBhvr additive="base">
                                        <p:cTn id="34" dur="2000" fill="hold"/>
                                        <p:tgtEl>
                                          <p:spTgt spid="14"/>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1+#ppt_w/2"/>
                                          </p:val>
                                        </p:tav>
                                        <p:tav tm="100000">
                                          <p:val>
                                            <p:strVal val="#ppt_x"/>
                                          </p:val>
                                        </p:tav>
                                      </p:tavLst>
                                    </p:anim>
                                    <p:anim calcmode="lin" valueType="num">
                                      <p:cBhvr additive="base">
                                        <p:cTn id="38" dur="2000" fill="hold"/>
                                        <p:tgtEl>
                                          <p:spTgt spid="15"/>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1+#ppt_w/2"/>
                                          </p:val>
                                        </p:tav>
                                        <p:tav tm="100000">
                                          <p:val>
                                            <p:strVal val="#ppt_x"/>
                                          </p:val>
                                        </p:tav>
                                      </p:tavLst>
                                    </p:anim>
                                    <p:anim calcmode="lin" valueType="num">
                                      <p:cBhvr additive="base">
                                        <p:cTn id="42" dur="2000" fill="hold"/>
                                        <p:tgtEl>
                                          <p:spTgt spid="16"/>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1+#ppt_w/2"/>
                                          </p:val>
                                        </p:tav>
                                        <p:tav tm="100000">
                                          <p:val>
                                            <p:strVal val="#ppt_x"/>
                                          </p:val>
                                        </p:tav>
                                      </p:tavLst>
                                    </p:anim>
                                    <p:anim calcmode="lin" valueType="num">
                                      <p:cBhvr additive="base">
                                        <p:cTn id="54" dur="2000" fill="hold"/>
                                        <p:tgtEl>
                                          <p:spTgt spid="2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1+#ppt_w/2"/>
                                          </p:val>
                                        </p:tav>
                                        <p:tav tm="100000">
                                          <p:val>
                                            <p:strVal val="#ppt_x"/>
                                          </p:val>
                                        </p:tav>
                                      </p:tavLst>
                                    </p:anim>
                                    <p:anim calcmode="lin" valueType="num">
                                      <p:cBhvr additive="base">
                                        <p:cTn id="58" dur="2000" fill="hold"/>
                                        <p:tgtEl>
                                          <p:spTgt spid="2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1+#ppt_w/2"/>
                                          </p:val>
                                        </p:tav>
                                        <p:tav tm="100000">
                                          <p:val>
                                            <p:strVal val="#ppt_x"/>
                                          </p:val>
                                        </p:tav>
                                      </p:tavLst>
                                    </p:anim>
                                    <p:anim calcmode="lin" valueType="num">
                                      <p:cBhvr additive="base">
                                        <p:cTn id="62" dur="2000" fill="hold"/>
                                        <p:tgtEl>
                                          <p:spTgt spid="2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2000" fill="hold"/>
                                        <p:tgtEl>
                                          <p:spTgt spid="27"/>
                                        </p:tgtEl>
                                        <p:attrNameLst>
                                          <p:attrName>ppt_x</p:attrName>
                                        </p:attrNameLst>
                                      </p:cBhvr>
                                      <p:tavLst>
                                        <p:tav tm="0">
                                          <p:val>
                                            <p:strVal val="1+#ppt_w/2"/>
                                          </p:val>
                                        </p:tav>
                                        <p:tav tm="100000">
                                          <p:val>
                                            <p:strVal val="#ppt_x"/>
                                          </p:val>
                                        </p:tav>
                                      </p:tavLst>
                                    </p:anim>
                                    <p:anim calcmode="lin" valueType="num">
                                      <p:cBhvr additive="base">
                                        <p:cTn id="66" dur="2000" fill="hold"/>
                                        <p:tgtEl>
                                          <p:spTgt spid="2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2000" fill="hold"/>
                                        <p:tgtEl>
                                          <p:spTgt spid="28"/>
                                        </p:tgtEl>
                                        <p:attrNameLst>
                                          <p:attrName>ppt_x</p:attrName>
                                        </p:attrNameLst>
                                      </p:cBhvr>
                                      <p:tavLst>
                                        <p:tav tm="0">
                                          <p:val>
                                            <p:strVal val="1+#ppt_w/2"/>
                                          </p:val>
                                        </p:tav>
                                        <p:tav tm="100000">
                                          <p:val>
                                            <p:strVal val="#ppt_x"/>
                                          </p:val>
                                        </p:tav>
                                      </p:tavLst>
                                    </p:anim>
                                    <p:anim calcmode="lin" valueType="num">
                                      <p:cBhvr additive="base">
                                        <p:cTn id="70" dur="2000" fill="hold"/>
                                        <p:tgtEl>
                                          <p:spTgt spid="2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2000" fill="hold"/>
                                        <p:tgtEl>
                                          <p:spTgt spid="8"/>
                                        </p:tgtEl>
                                        <p:attrNameLst>
                                          <p:attrName>ppt_x</p:attrName>
                                        </p:attrNameLst>
                                      </p:cBhvr>
                                      <p:tavLst>
                                        <p:tav tm="0">
                                          <p:val>
                                            <p:strVal val="0-#ppt_w/2"/>
                                          </p:val>
                                        </p:tav>
                                        <p:tav tm="100000">
                                          <p:val>
                                            <p:strVal val="#ppt_x"/>
                                          </p:val>
                                        </p:tav>
                                      </p:tavLst>
                                    </p:anim>
                                    <p:anim calcmode="lin" valueType="num">
                                      <p:cBhvr additive="base">
                                        <p:cTn id="82" dur="2000" fill="hold"/>
                                        <p:tgtEl>
                                          <p:spTgt spid="8"/>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0-#ppt_w/2"/>
                                          </p:val>
                                        </p:tav>
                                        <p:tav tm="100000">
                                          <p:val>
                                            <p:strVal val="#ppt_x"/>
                                          </p:val>
                                        </p:tav>
                                      </p:tavLst>
                                    </p:anim>
                                    <p:anim calcmode="lin" valueType="num">
                                      <p:cBhvr additive="base">
                                        <p:cTn id="90" dur="2000" fill="hold"/>
                                        <p:tgtEl>
                                          <p:spTgt spid="17"/>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0-#ppt_w/2"/>
                                          </p:val>
                                        </p:tav>
                                        <p:tav tm="100000">
                                          <p:val>
                                            <p:strVal val="#ppt_x"/>
                                          </p:val>
                                        </p:tav>
                                      </p:tavLst>
                                    </p:anim>
                                    <p:anim calcmode="lin" valueType="num">
                                      <p:cBhvr additive="base">
                                        <p:cTn id="94" dur="2000" fill="hold"/>
                                        <p:tgtEl>
                                          <p:spTgt spid="18"/>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0-#ppt_w/2"/>
                                          </p:val>
                                        </p:tav>
                                        <p:tav tm="100000">
                                          <p:val>
                                            <p:strVal val="#ppt_x"/>
                                          </p:val>
                                        </p:tav>
                                      </p:tavLst>
                                    </p:anim>
                                    <p:anim calcmode="lin" valueType="num">
                                      <p:cBhvr additive="base">
                                        <p:cTn id="98" dur="2000" fill="hold"/>
                                        <p:tgtEl>
                                          <p:spTgt spid="19"/>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2000" fill="hold"/>
                                        <p:tgtEl>
                                          <p:spTgt spid="20"/>
                                        </p:tgtEl>
                                        <p:attrNameLst>
                                          <p:attrName>ppt_x</p:attrName>
                                        </p:attrNameLst>
                                      </p:cBhvr>
                                      <p:tavLst>
                                        <p:tav tm="0">
                                          <p:val>
                                            <p:strVal val="0-#ppt_w/2"/>
                                          </p:val>
                                        </p:tav>
                                        <p:tav tm="100000">
                                          <p:val>
                                            <p:strVal val="#ppt_x"/>
                                          </p:val>
                                        </p:tav>
                                      </p:tavLst>
                                    </p:anim>
                                    <p:anim calcmode="lin" valueType="num">
                                      <p:cBhvr additive="base">
                                        <p:cTn id="102" dur="2000" fill="hold"/>
                                        <p:tgtEl>
                                          <p:spTgt spid="20"/>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2000" fill="hold"/>
                                        <p:tgtEl>
                                          <p:spTgt spid="21"/>
                                        </p:tgtEl>
                                        <p:attrNameLst>
                                          <p:attrName>ppt_x</p:attrName>
                                        </p:attrNameLst>
                                      </p:cBhvr>
                                      <p:tavLst>
                                        <p:tav tm="0">
                                          <p:val>
                                            <p:strVal val="0-#ppt_w/2"/>
                                          </p:val>
                                        </p:tav>
                                        <p:tav tm="100000">
                                          <p:val>
                                            <p:strVal val="#ppt_x"/>
                                          </p:val>
                                        </p:tav>
                                      </p:tavLst>
                                    </p:anim>
                                    <p:anim calcmode="lin" valueType="num">
                                      <p:cBhvr additive="base">
                                        <p:cTn id="106" dur="2000" fill="hold"/>
                                        <p:tgtEl>
                                          <p:spTgt spid="21"/>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ppt_y"/>
                                          </p:val>
                                        </p:tav>
                                        <p:tav tm="100000">
                                          <p:val>
                                            <p:strVal val="#ppt_y"/>
                                          </p:val>
                                        </p:tav>
                                      </p:tavLst>
                                    </p:anim>
                                  </p:childTnLst>
                                </p:cTn>
                              </p:par>
                              <p:par>
                                <p:cTn id="123" presetID="2" presetClass="entr" presetSubtype="8"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ppt_y"/>
                                          </p:val>
                                        </p:tav>
                                        <p:tav tm="100000">
                                          <p:val>
                                            <p:strVal val="#ppt_y"/>
                                          </p:val>
                                        </p:tav>
                                      </p:tavLst>
                                    </p:anim>
                                  </p:childTnLst>
                                </p:cTn>
                              </p:par>
                              <p:par>
                                <p:cTn id="127" presetID="2" presetClass="entr" presetSubtype="8"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0-#ppt_w/2"/>
                                          </p:val>
                                        </p:tav>
                                        <p:tav tm="100000">
                                          <p:val>
                                            <p:strVal val="#ppt_x"/>
                                          </p:val>
                                        </p:tav>
                                      </p:tavLst>
                                    </p:anim>
                                    <p:anim calcmode="lin" valueType="num">
                                      <p:cBhvr additive="base">
                                        <p:cTn id="130" dur="2000" fill="hold"/>
                                        <p:tgtEl>
                                          <p:spTgt spid="34"/>
                                        </p:tgtEl>
                                        <p:attrNameLst>
                                          <p:attrName>ppt_y</p:attrName>
                                        </p:attrNameLst>
                                      </p:cBhvr>
                                      <p:tavLst>
                                        <p:tav tm="0">
                                          <p:val>
                                            <p:strVal val="#ppt_y"/>
                                          </p:val>
                                        </p:tav>
                                        <p:tav tm="100000">
                                          <p:val>
                                            <p:strVal val="#ppt_y"/>
                                          </p:val>
                                        </p:tav>
                                      </p:tavLst>
                                    </p:anim>
                                  </p:childTnLst>
                                </p:cTn>
                              </p:par>
                              <p:par>
                                <p:cTn id="131" presetID="2" presetClass="entr" presetSubtype="8"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0-#ppt_w/2"/>
                                          </p:val>
                                        </p:tav>
                                        <p:tav tm="100000">
                                          <p:val>
                                            <p:strVal val="#ppt_x"/>
                                          </p:val>
                                        </p:tav>
                                      </p:tavLst>
                                    </p:anim>
                                    <p:anim calcmode="lin" valueType="num">
                                      <p:cBhvr additive="base">
                                        <p:cTn id="134" dur="2000" fill="hold"/>
                                        <p:tgtEl>
                                          <p:spTgt spid="35"/>
                                        </p:tgtEl>
                                        <p:attrNameLst>
                                          <p:attrName>ppt_y</p:attrName>
                                        </p:attrNameLst>
                                      </p:cBhvr>
                                      <p:tavLst>
                                        <p:tav tm="0">
                                          <p:val>
                                            <p:strVal val="#ppt_y"/>
                                          </p:val>
                                        </p:tav>
                                        <p:tav tm="100000">
                                          <p:val>
                                            <p:strVal val="#ppt_y"/>
                                          </p:val>
                                        </p:tav>
                                      </p:tavLst>
                                    </p:anim>
                                  </p:childTnLst>
                                </p:cTn>
                              </p:par>
                              <p:par>
                                <p:cTn id="135" presetID="5" presetClass="entr" presetSubtype="5" fill="hold" grpId="4" nodeType="withEffect">
                                  <p:stCondLst>
                                    <p:cond delay="0"/>
                                  </p:stCondLst>
                                  <p:childTnLst>
                                    <p:set>
                                      <p:cBhvr>
                                        <p:cTn id="136" dur="1" fill="hold">
                                          <p:stCondLst>
                                            <p:cond delay="0"/>
                                          </p:stCondLst>
                                        </p:cTn>
                                        <p:tgtEl>
                                          <p:spTgt spid="4"/>
                                        </p:tgtEl>
                                        <p:attrNameLst>
                                          <p:attrName>style.visibility</p:attrName>
                                        </p:attrNameLst>
                                      </p:cBhvr>
                                      <p:to>
                                        <p:strVal val="visible"/>
                                      </p:to>
                                    </p:set>
                                    <p:animEffect transition="in" filter="checkerboard(down)">
                                      <p:cBhvr>
                                        <p:cTn id="137" dur="2000"/>
                                        <p:tgtEl>
                                          <p:spTgt spid="4"/>
                                        </p:tgtEl>
                                      </p:cBhvr>
                                    </p:animEffect>
                                  </p:childTnLst>
                                </p:cTn>
                              </p:par>
                              <p:par>
                                <p:cTn id="138" presetID="5" presetClass="entr" presetSubtype="5" fill="hold" grpId="4" nodeType="withEffect">
                                  <p:stCondLst>
                                    <p:cond delay="0"/>
                                  </p:stCondLst>
                                  <p:childTnLst>
                                    <p:set>
                                      <p:cBhvr>
                                        <p:cTn id="139" dur="1" fill="hold">
                                          <p:stCondLst>
                                            <p:cond delay="0"/>
                                          </p:stCondLst>
                                        </p:cTn>
                                        <p:tgtEl>
                                          <p:spTgt spid="5"/>
                                        </p:tgtEl>
                                        <p:attrNameLst>
                                          <p:attrName>style.visibility</p:attrName>
                                        </p:attrNameLst>
                                      </p:cBhvr>
                                      <p:to>
                                        <p:strVal val="visible"/>
                                      </p:to>
                                    </p:set>
                                    <p:animEffect transition="in" filter="checkerboard(down)">
                                      <p:cBhvr>
                                        <p:cTn id="140" dur="2000"/>
                                        <p:tgtEl>
                                          <p:spTgt spid="5"/>
                                        </p:tgtEl>
                                      </p:cBhvr>
                                    </p:animEffect>
                                  </p:childTnLst>
                                </p:cTn>
                              </p:par>
                              <p:par>
                                <p:cTn id="141" presetID="5" presetClass="entr" presetSubtype="5" fill="hold" grpId="4" nodeType="withEffect">
                                  <p:stCondLst>
                                    <p:cond delay="0"/>
                                  </p:stCondLst>
                                  <p:childTnLst>
                                    <p:set>
                                      <p:cBhvr>
                                        <p:cTn id="142" dur="1" fill="hold">
                                          <p:stCondLst>
                                            <p:cond delay="0"/>
                                          </p:stCondLst>
                                        </p:cTn>
                                        <p:tgtEl>
                                          <p:spTgt spid="6"/>
                                        </p:tgtEl>
                                        <p:attrNameLst>
                                          <p:attrName>style.visibility</p:attrName>
                                        </p:attrNameLst>
                                      </p:cBhvr>
                                      <p:to>
                                        <p:strVal val="visible"/>
                                      </p:to>
                                    </p:set>
                                    <p:animEffect transition="in" filter="checkerboard(down)">
                                      <p:cBhvr>
                                        <p:cTn id="143" dur="2000"/>
                                        <p:tgtEl>
                                          <p:spTgt spid="6"/>
                                        </p:tgtEl>
                                      </p:cBhvr>
                                    </p:animEffect>
                                  </p:childTnLst>
                                </p:cTn>
                              </p:par>
                              <p:par>
                                <p:cTn id="144" presetID="5" presetClass="entr" presetSubtype="5" fill="hold" grpId="4" nodeType="withEffect">
                                  <p:stCondLst>
                                    <p:cond delay="0"/>
                                  </p:stCondLst>
                                  <p:childTnLst>
                                    <p:set>
                                      <p:cBhvr>
                                        <p:cTn id="145" dur="1" fill="hold">
                                          <p:stCondLst>
                                            <p:cond delay="0"/>
                                          </p:stCondLst>
                                        </p:cTn>
                                        <p:tgtEl>
                                          <p:spTgt spid="7"/>
                                        </p:tgtEl>
                                        <p:attrNameLst>
                                          <p:attrName>style.visibility</p:attrName>
                                        </p:attrNameLst>
                                      </p:cBhvr>
                                      <p:to>
                                        <p:strVal val="visible"/>
                                      </p:to>
                                    </p:set>
                                    <p:animEffect transition="in" filter="checkerboard(down)">
                                      <p:cBhvr>
                                        <p:cTn id="146" dur="2000"/>
                                        <p:tgtEl>
                                          <p:spTgt spid="7"/>
                                        </p:tgtEl>
                                      </p:cBhvr>
                                    </p:animEffect>
                                  </p:childTnLst>
                                </p:cTn>
                              </p:par>
                              <p:par>
                                <p:cTn id="147" presetID="5" presetClass="entr" presetSubtype="5" fill="hold" grpId="4" nodeType="withEffect">
                                  <p:stCondLst>
                                    <p:cond delay="0"/>
                                  </p:stCondLst>
                                  <p:childTnLst>
                                    <p:set>
                                      <p:cBhvr>
                                        <p:cTn id="148" dur="1" fill="hold">
                                          <p:stCondLst>
                                            <p:cond delay="0"/>
                                          </p:stCondLst>
                                        </p:cTn>
                                        <p:tgtEl>
                                          <p:spTgt spid="8"/>
                                        </p:tgtEl>
                                        <p:attrNameLst>
                                          <p:attrName>style.visibility</p:attrName>
                                        </p:attrNameLst>
                                      </p:cBhvr>
                                      <p:to>
                                        <p:strVal val="visible"/>
                                      </p:to>
                                    </p:set>
                                    <p:animEffect transition="in" filter="checkerboard(down)">
                                      <p:cBhvr>
                                        <p:cTn id="149" dur="2000"/>
                                        <p:tgtEl>
                                          <p:spTgt spid="8"/>
                                        </p:tgtEl>
                                      </p:cBhvr>
                                    </p:animEffect>
                                  </p:childTnLst>
                                </p:cTn>
                              </p:par>
                              <p:par>
                                <p:cTn id="150" presetID="5" presetClass="entr" presetSubtype="5" fill="hold" grpId="4" nodeType="withEffect">
                                  <p:stCondLst>
                                    <p:cond delay="0"/>
                                  </p:stCondLst>
                                  <p:childTnLst>
                                    <p:set>
                                      <p:cBhvr>
                                        <p:cTn id="151" dur="1" fill="hold">
                                          <p:stCondLst>
                                            <p:cond delay="0"/>
                                          </p:stCondLst>
                                        </p:cTn>
                                        <p:tgtEl>
                                          <p:spTgt spid="9"/>
                                        </p:tgtEl>
                                        <p:attrNameLst>
                                          <p:attrName>style.visibility</p:attrName>
                                        </p:attrNameLst>
                                      </p:cBhvr>
                                      <p:to>
                                        <p:strVal val="visible"/>
                                      </p:to>
                                    </p:set>
                                    <p:animEffect transition="in" filter="checkerboard(down)">
                                      <p:cBhvr>
                                        <p:cTn id="152" dur="2000"/>
                                        <p:tgtEl>
                                          <p:spTgt spid="9"/>
                                        </p:tgtEl>
                                      </p:cBhvr>
                                    </p:animEffect>
                                  </p:childTnLst>
                                </p:cTn>
                              </p:par>
                              <p:par>
                                <p:cTn id="153" presetID="5" presetClass="entr" presetSubtype="5" fill="hold" grpId="4" nodeType="withEffect">
                                  <p:stCondLst>
                                    <p:cond delay="0"/>
                                  </p:stCondLst>
                                  <p:childTnLst>
                                    <p:set>
                                      <p:cBhvr>
                                        <p:cTn id="154" dur="1" fill="hold">
                                          <p:stCondLst>
                                            <p:cond delay="0"/>
                                          </p:stCondLst>
                                        </p:cTn>
                                        <p:tgtEl>
                                          <p:spTgt spid="10"/>
                                        </p:tgtEl>
                                        <p:attrNameLst>
                                          <p:attrName>style.visibility</p:attrName>
                                        </p:attrNameLst>
                                      </p:cBhvr>
                                      <p:to>
                                        <p:strVal val="visible"/>
                                      </p:to>
                                    </p:set>
                                    <p:animEffect transition="in" filter="checkerboard(down)">
                                      <p:cBhvr>
                                        <p:cTn id="155" dur="2000"/>
                                        <p:tgtEl>
                                          <p:spTgt spid="10"/>
                                        </p:tgtEl>
                                      </p:cBhvr>
                                    </p:animEffect>
                                  </p:childTnLst>
                                </p:cTn>
                              </p:par>
                              <p:par>
                                <p:cTn id="156" presetID="5" presetClass="entr" presetSubtype="5" fill="hold" grpId="4" nodeType="withEffect">
                                  <p:stCondLst>
                                    <p:cond delay="0"/>
                                  </p:stCondLst>
                                  <p:childTnLst>
                                    <p:set>
                                      <p:cBhvr>
                                        <p:cTn id="157" dur="1" fill="hold">
                                          <p:stCondLst>
                                            <p:cond delay="0"/>
                                          </p:stCondLst>
                                        </p:cTn>
                                        <p:tgtEl>
                                          <p:spTgt spid="11"/>
                                        </p:tgtEl>
                                        <p:attrNameLst>
                                          <p:attrName>style.visibility</p:attrName>
                                        </p:attrNameLst>
                                      </p:cBhvr>
                                      <p:to>
                                        <p:strVal val="visible"/>
                                      </p:to>
                                    </p:set>
                                    <p:animEffect transition="in" filter="checkerboard(down)">
                                      <p:cBhvr>
                                        <p:cTn id="158" dur="2000"/>
                                        <p:tgtEl>
                                          <p:spTgt spid="11"/>
                                        </p:tgtEl>
                                      </p:cBhvr>
                                    </p:animEffect>
                                  </p:childTnLst>
                                </p:cTn>
                              </p:par>
                              <p:par>
                                <p:cTn id="159" presetID="5" presetClass="entr" presetSubtype="5" fill="hold" grpId="4" nodeType="withEffect">
                                  <p:stCondLst>
                                    <p:cond delay="0"/>
                                  </p:stCondLst>
                                  <p:childTnLst>
                                    <p:set>
                                      <p:cBhvr>
                                        <p:cTn id="160" dur="1" fill="hold">
                                          <p:stCondLst>
                                            <p:cond delay="0"/>
                                          </p:stCondLst>
                                        </p:cTn>
                                        <p:tgtEl>
                                          <p:spTgt spid="12"/>
                                        </p:tgtEl>
                                        <p:attrNameLst>
                                          <p:attrName>style.visibility</p:attrName>
                                        </p:attrNameLst>
                                      </p:cBhvr>
                                      <p:to>
                                        <p:strVal val="visible"/>
                                      </p:to>
                                    </p:set>
                                    <p:animEffect transition="in" filter="checkerboard(down)">
                                      <p:cBhvr>
                                        <p:cTn id="161" dur="2000"/>
                                        <p:tgtEl>
                                          <p:spTgt spid="12"/>
                                        </p:tgtEl>
                                      </p:cBhvr>
                                    </p:animEffect>
                                  </p:childTnLst>
                                </p:cTn>
                              </p:par>
                              <p:par>
                                <p:cTn id="162" presetID="5" presetClass="entr" presetSubtype="5" fill="hold" grpId="4" nodeType="withEffect">
                                  <p:stCondLst>
                                    <p:cond delay="0"/>
                                  </p:stCondLst>
                                  <p:childTnLst>
                                    <p:set>
                                      <p:cBhvr>
                                        <p:cTn id="163" dur="1" fill="hold">
                                          <p:stCondLst>
                                            <p:cond delay="0"/>
                                          </p:stCondLst>
                                        </p:cTn>
                                        <p:tgtEl>
                                          <p:spTgt spid="13"/>
                                        </p:tgtEl>
                                        <p:attrNameLst>
                                          <p:attrName>style.visibility</p:attrName>
                                        </p:attrNameLst>
                                      </p:cBhvr>
                                      <p:to>
                                        <p:strVal val="visible"/>
                                      </p:to>
                                    </p:set>
                                    <p:animEffect transition="in" filter="checkerboard(down)">
                                      <p:cBhvr>
                                        <p:cTn id="164" dur="2000"/>
                                        <p:tgtEl>
                                          <p:spTgt spid="13"/>
                                        </p:tgtEl>
                                      </p:cBhvr>
                                    </p:animEffect>
                                  </p:childTnLst>
                                </p:cTn>
                              </p:par>
                              <p:par>
                                <p:cTn id="165" presetID="5" presetClass="entr" presetSubtype="5" fill="hold" grpId="4" nodeType="withEffect">
                                  <p:stCondLst>
                                    <p:cond delay="0"/>
                                  </p:stCondLst>
                                  <p:childTnLst>
                                    <p:set>
                                      <p:cBhvr>
                                        <p:cTn id="166" dur="1" fill="hold">
                                          <p:stCondLst>
                                            <p:cond delay="0"/>
                                          </p:stCondLst>
                                        </p:cTn>
                                        <p:tgtEl>
                                          <p:spTgt spid="14"/>
                                        </p:tgtEl>
                                        <p:attrNameLst>
                                          <p:attrName>style.visibility</p:attrName>
                                        </p:attrNameLst>
                                      </p:cBhvr>
                                      <p:to>
                                        <p:strVal val="visible"/>
                                      </p:to>
                                    </p:set>
                                    <p:animEffect transition="in" filter="checkerboard(down)">
                                      <p:cBhvr>
                                        <p:cTn id="167" dur="2000"/>
                                        <p:tgtEl>
                                          <p:spTgt spid="14"/>
                                        </p:tgtEl>
                                      </p:cBhvr>
                                    </p:animEffect>
                                  </p:childTnLst>
                                </p:cTn>
                              </p:par>
                              <p:par>
                                <p:cTn id="168" presetID="5" presetClass="entr" presetSubtype="5" fill="hold" grpId="4" nodeType="withEffect">
                                  <p:stCondLst>
                                    <p:cond delay="0"/>
                                  </p:stCondLst>
                                  <p:childTnLst>
                                    <p:set>
                                      <p:cBhvr>
                                        <p:cTn id="169" dur="1" fill="hold">
                                          <p:stCondLst>
                                            <p:cond delay="0"/>
                                          </p:stCondLst>
                                        </p:cTn>
                                        <p:tgtEl>
                                          <p:spTgt spid="15"/>
                                        </p:tgtEl>
                                        <p:attrNameLst>
                                          <p:attrName>style.visibility</p:attrName>
                                        </p:attrNameLst>
                                      </p:cBhvr>
                                      <p:to>
                                        <p:strVal val="visible"/>
                                      </p:to>
                                    </p:set>
                                    <p:animEffect transition="in" filter="checkerboard(down)">
                                      <p:cBhvr>
                                        <p:cTn id="170" dur="2000"/>
                                        <p:tgtEl>
                                          <p:spTgt spid="15"/>
                                        </p:tgtEl>
                                      </p:cBhvr>
                                    </p:animEffect>
                                  </p:childTnLst>
                                </p:cTn>
                              </p:par>
                              <p:par>
                                <p:cTn id="171" presetID="5" presetClass="entr" presetSubtype="5" fill="hold" grpId="4" nodeType="withEffect">
                                  <p:stCondLst>
                                    <p:cond delay="0"/>
                                  </p:stCondLst>
                                  <p:childTnLst>
                                    <p:set>
                                      <p:cBhvr>
                                        <p:cTn id="172" dur="1" fill="hold">
                                          <p:stCondLst>
                                            <p:cond delay="0"/>
                                          </p:stCondLst>
                                        </p:cTn>
                                        <p:tgtEl>
                                          <p:spTgt spid="16"/>
                                        </p:tgtEl>
                                        <p:attrNameLst>
                                          <p:attrName>style.visibility</p:attrName>
                                        </p:attrNameLst>
                                      </p:cBhvr>
                                      <p:to>
                                        <p:strVal val="visible"/>
                                      </p:to>
                                    </p:set>
                                    <p:animEffect transition="in" filter="checkerboard(down)">
                                      <p:cBhvr>
                                        <p:cTn id="173" dur="2000"/>
                                        <p:tgtEl>
                                          <p:spTgt spid="16"/>
                                        </p:tgtEl>
                                      </p:cBhvr>
                                    </p:animEffect>
                                  </p:childTnLst>
                                </p:cTn>
                              </p:par>
                              <p:par>
                                <p:cTn id="174" presetID="5" presetClass="entr" presetSubtype="5" fill="hold" grpId="4" nodeType="with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checkerboard(down)">
                                      <p:cBhvr>
                                        <p:cTn id="176" dur="2000"/>
                                        <p:tgtEl>
                                          <p:spTgt spid="17"/>
                                        </p:tgtEl>
                                      </p:cBhvr>
                                    </p:animEffect>
                                  </p:childTnLst>
                                </p:cTn>
                              </p:par>
                              <p:par>
                                <p:cTn id="177" presetID="5" presetClass="entr" presetSubtype="5" fill="hold" grpId="4"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checkerboard(down)">
                                      <p:cBhvr>
                                        <p:cTn id="179" dur="2000"/>
                                        <p:tgtEl>
                                          <p:spTgt spid="18"/>
                                        </p:tgtEl>
                                      </p:cBhvr>
                                    </p:animEffect>
                                  </p:childTnLst>
                                </p:cTn>
                              </p:par>
                              <p:par>
                                <p:cTn id="180" presetID="5" presetClass="entr" presetSubtype="5" fill="hold" grpId="4"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checkerboard(down)">
                                      <p:cBhvr>
                                        <p:cTn id="182" dur="2000"/>
                                        <p:tgtEl>
                                          <p:spTgt spid="19"/>
                                        </p:tgtEl>
                                      </p:cBhvr>
                                    </p:animEffect>
                                  </p:childTnLst>
                                </p:cTn>
                              </p:par>
                              <p:par>
                                <p:cTn id="183" presetID="5" presetClass="entr" presetSubtype="5" fill="hold" grpId="4"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checkerboard(down)">
                                      <p:cBhvr>
                                        <p:cTn id="185" dur="2000"/>
                                        <p:tgtEl>
                                          <p:spTgt spid="20"/>
                                        </p:tgtEl>
                                      </p:cBhvr>
                                    </p:animEffect>
                                  </p:childTnLst>
                                </p:cTn>
                              </p:par>
                              <p:par>
                                <p:cTn id="186" presetID="5" presetClass="entr" presetSubtype="5" fill="hold" grpId="4"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checkerboard(down)">
                                      <p:cBhvr>
                                        <p:cTn id="188" dur="2000"/>
                                        <p:tgtEl>
                                          <p:spTgt spid="21"/>
                                        </p:tgtEl>
                                      </p:cBhvr>
                                    </p:animEffect>
                                  </p:childTnLst>
                                </p:cTn>
                              </p:par>
                              <p:par>
                                <p:cTn id="189" presetID="5" presetClass="entr" presetSubtype="5" fill="hold" grpId="4"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checkerboard(down)">
                                      <p:cBhvr>
                                        <p:cTn id="191" dur="2000"/>
                                        <p:tgtEl>
                                          <p:spTgt spid="22"/>
                                        </p:tgtEl>
                                      </p:cBhvr>
                                    </p:animEffect>
                                  </p:childTnLst>
                                </p:cTn>
                              </p:par>
                              <p:par>
                                <p:cTn id="192" presetID="5" presetClass="entr" presetSubtype="5" fill="hold" grpId="4"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checkerboard(down)">
                                      <p:cBhvr>
                                        <p:cTn id="194" dur="2000"/>
                                        <p:tgtEl>
                                          <p:spTgt spid="23"/>
                                        </p:tgtEl>
                                      </p:cBhvr>
                                    </p:animEffect>
                                  </p:childTnLst>
                                </p:cTn>
                              </p:par>
                              <p:par>
                                <p:cTn id="195" presetID="5" presetClass="entr" presetSubtype="5" fill="hold" grpId="4"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checkerboard(down)">
                                      <p:cBhvr>
                                        <p:cTn id="197" dur="2000"/>
                                        <p:tgtEl>
                                          <p:spTgt spid="24"/>
                                        </p:tgtEl>
                                      </p:cBhvr>
                                    </p:animEffect>
                                  </p:childTnLst>
                                </p:cTn>
                              </p:par>
                              <p:par>
                                <p:cTn id="198" presetID="5" presetClass="entr" presetSubtype="5" fill="hold" grpId="4"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checkerboard(down)">
                                      <p:cBhvr>
                                        <p:cTn id="200" dur="2000"/>
                                        <p:tgtEl>
                                          <p:spTgt spid="25"/>
                                        </p:tgtEl>
                                      </p:cBhvr>
                                    </p:animEffect>
                                  </p:childTnLst>
                                </p:cTn>
                              </p:par>
                              <p:par>
                                <p:cTn id="201" presetID="5" presetClass="entr" presetSubtype="5" fill="hold" grpId="4"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checkerboard(down)">
                                      <p:cBhvr>
                                        <p:cTn id="203" dur="2000"/>
                                        <p:tgtEl>
                                          <p:spTgt spid="26"/>
                                        </p:tgtEl>
                                      </p:cBhvr>
                                    </p:animEffect>
                                  </p:childTnLst>
                                </p:cTn>
                              </p:par>
                              <p:par>
                                <p:cTn id="204" presetID="5" presetClass="entr" presetSubtype="5" fill="hold" grpId="4"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checkerboard(down)">
                                      <p:cBhvr>
                                        <p:cTn id="206" dur="2000"/>
                                        <p:tgtEl>
                                          <p:spTgt spid="27"/>
                                        </p:tgtEl>
                                      </p:cBhvr>
                                    </p:animEffect>
                                  </p:childTnLst>
                                </p:cTn>
                              </p:par>
                              <p:par>
                                <p:cTn id="207" presetID="5" presetClass="entr" presetSubtype="5" fill="hold" grpId="4"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checkerboard(down)">
                                      <p:cBhvr>
                                        <p:cTn id="209" dur="2000"/>
                                        <p:tgtEl>
                                          <p:spTgt spid="28"/>
                                        </p:tgtEl>
                                      </p:cBhvr>
                                    </p:animEffect>
                                  </p:childTnLst>
                                </p:cTn>
                              </p:par>
                              <p:par>
                                <p:cTn id="210" presetID="5" presetClass="entr" presetSubtype="5" fill="hold" grpId="4"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checkerboard(down)">
                                      <p:cBhvr>
                                        <p:cTn id="212" dur="2000"/>
                                        <p:tgtEl>
                                          <p:spTgt spid="29"/>
                                        </p:tgtEl>
                                      </p:cBhvr>
                                    </p:animEffect>
                                  </p:childTnLst>
                                </p:cTn>
                              </p:par>
                              <p:par>
                                <p:cTn id="213" presetID="5" presetClass="entr" presetSubtype="5" fill="hold" grpId="4"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checkerboard(down)">
                                      <p:cBhvr>
                                        <p:cTn id="215" dur="2000"/>
                                        <p:tgtEl>
                                          <p:spTgt spid="30"/>
                                        </p:tgtEl>
                                      </p:cBhvr>
                                    </p:animEffect>
                                  </p:childTnLst>
                                </p:cTn>
                              </p:par>
                              <p:par>
                                <p:cTn id="216" presetID="5" presetClass="entr" presetSubtype="5" fill="hold" grpId="4" nodeType="withEffect">
                                  <p:stCondLst>
                                    <p:cond delay="0"/>
                                  </p:stCondLst>
                                  <p:childTnLst>
                                    <p:set>
                                      <p:cBhvr>
                                        <p:cTn id="217" dur="1" fill="hold">
                                          <p:stCondLst>
                                            <p:cond delay="0"/>
                                          </p:stCondLst>
                                        </p:cTn>
                                        <p:tgtEl>
                                          <p:spTgt spid="31"/>
                                        </p:tgtEl>
                                        <p:attrNameLst>
                                          <p:attrName>style.visibility</p:attrName>
                                        </p:attrNameLst>
                                      </p:cBhvr>
                                      <p:to>
                                        <p:strVal val="visible"/>
                                      </p:to>
                                    </p:set>
                                    <p:animEffect transition="in" filter="checkerboard(down)">
                                      <p:cBhvr>
                                        <p:cTn id="218" dur="2000"/>
                                        <p:tgtEl>
                                          <p:spTgt spid="31"/>
                                        </p:tgtEl>
                                      </p:cBhvr>
                                    </p:animEffect>
                                  </p:childTnLst>
                                </p:cTn>
                              </p:par>
                              <p:par>
                                <p:cTn id="219" presetID="5" presetClass="entr" presetSubtype="5" fill="hold" grpId="4" nodeType="withEffect">
                                  <p:stCondLst>
                                    <p:cond delay="0"/>
                                  </p:stCondLst>
                                  <p:childTnLst>
                                    <p:set>
                                      <p:cBhvr>
                                        <p:cTn id="220" dur="1" fill="hold">
                                          <p:stCondLst>
                                            <p:cond delay="0"/>
                                          </p:stCondLst>
                                        </p:cTn>
                                        <p:tgtEl>
                                          <p:spTgt spid="32"/>
                                        </p:tgtEl>
                                        <p:attrNameLst>
                                          <p:attrName>style.visibility</p:attrName>
                                        </p:attrNameLst>
                                      </p:cBhvr>
                                      <p:to>
                                        <p:strVal val="visible"/>
                                      </p:to>
                                    </p:set>
                                    <p:animEffect transition="in" filter="checkerboard(down)">
                                      <p:cBhvr>
                                        <p:cTn id="221" dur="2000"/>
                                        <p:tgtEl>
                                          <p:spTgt spid="32"/>
                                        </p:tgtEl>
                                      </p:cBhvr>
                                    </p:animEffect>
                                  </p:childTnLst>
                                </p:cTn>
                              </p:par>
                              <p:par>
                                <p:cTn id="222" presetID="5" presetClass="entr" presetSubtype="5" fill="hold" grpId="4" nodeType="withEffect">
                                  <p:stCondLst>
                                    <p:cond delay="0"/>
                                  </p:stCondLst>
                                  <p:childTnLst>
                                    <p:set>
                                      <p:cBhvr>
                                        <p:cTn id="223" dur="1" fill="hold">
                                          <p:stCondLst>
                                            <p:cond delay="0"/>
                                          </p:stCondLst>
                                        </p:cTn>
                                        <p:tgtEl>
                                          <p:spTgt spid="33"/>
                                        </p:tgtEl>
                                        <p:attrNameLst>
                                          <p:attrName>style.visibility</p:attrName>
                                        </p:attrNameLst>
                                      </p:cBhvr>
                                      <p:to>
                                        <p:strVal val="visible"/>
                                      </p:to>
                                    </p:set>
                                    <p:animEffect transition="in" filter="checkerboard(down)">
                                      <p:cBhvr>
                                        <p:cTn id="224" dur="2000"/>
                                        <p:tgtEl>
                                          <p:spTgt spid="33"/>
                                        </p:tgtEl>
                                      </p:cBhvr>
                                    </p:animEffect>
                                  </p:childTnLst>
                                </p:cTn>
                              </p:par>
                              <p:par>
                                <p:cTn id="225" presetID="5" presetClass="entr" presetSubtype="5" fill="hold" grpId="4" nodeType="withEffect">
                                  <p:stCondLst>
                                    <p:cond delay="0"/>
                                  </p:stCondLst>
                                  <p:childTnLst>
                                    <p:set>
                                      <p:cBhvr>
                                        <p:cTn id="226" dur="1" fill="hold">
                                          <p:stCondLst>
                                            <p:cond delay="0"/>
                                          </p:stCondLst>
                                        </p:cTn>
                                        <p:tgtEl>
                                          <p:spTgt spid="34"/>
                                        </p:tgtEl>
                                        <p:attrNameLst>
                                          <p:attrName>style.visibility</p:attrName>
                                        </p:attrNameLst>
                                      </p:cBhvr>
                                      <p:to>
                                        <p:strVal val="visible"/>
                                      </p:to>
                                    </p:set>
                                    <p:animEffect transition="in" filter="checkerboard(down)">
                                      <p:cBhvr>
                                        <p:cTn id="227" dur="2000"/>
                                        <p:tgtEl>
                                          <p:spTgt spid="34"/>
                                        </p:tgtEl>
                                      </p:cBhvr>
                                    </p:animEffect>
                                  </p:childTnLst>
                                </p:cTn>
                              </p:par>
                              <p:par>
                                <p:cTn id="228" presetID="5" presetClass="entr" presetSubtype="5" fill="hold" grpId="4" nodeType="withEffect">
                                  <p:stCondLst>
                                    <p:cond delay="0"/>
                                  </p:stCondLst>
                                  <p:childTnLst>
                                    <p:set>
                                      <p:cBhvr>
                                        <p:cTn id="229" dur="1" fill="hold">
                                          <p:stCondLst>
                                            <p:cond delay="0"/>
                                          </p:stCondLst>
                                        </p:cTn>
                                        <p:tgtEl>
                                          <p:spTgt spid="35"/>
                                        </p:tgtEl>
                                        <p:attrNameLst>
                                          <p:attrName>style.visibility</p:attrName>
                                        </p:attrNameLst>
                                      </p:cBhvr>
                                      <p:to>
                                        <p:strVal val="visible"/>
                                      </p:to>
                                    </p:set>
                                    <p:animEffect transition="in" filter="checkerboard(down)">
                                      <p:cBhvr>
                                        <p:cTn id="230" dur="2000"/>
                                        <p:tgtEl>
                                          <p:spTgt spid="35"/>
                                        </p:tgtEl>
                                      </p:cBhvr>
                                    </p:animEffect>
                                  </p:childTnLst>
                                </p:cTn>
                              </p:par>
                              <p:par>
                                <p:cTn id="231" presetID="19" presetClass="entr" presetSubtype="5" fill="hold" grpId="1" nodeType="withEffect">
                                  <p:stCondLst>
                                    <p:cond delay="0"/>
                                  </p:stCondLst>
                                  <p:childTnLst>
                                    <p:set>
                                      <p:cBhvr>
                                        <p:cTn id="232" dur="1" fill="hold">
                                          <p:stCondLst>
                                            <p:cond delay="0"/>
                                          </p:stCondLst>
                                        </p:cTn>
                                        <p:tgtEl>
                                          <p:spTgt spid="4"/>
                                        </p:tgtEl>
                                        <p:attrNameLst>
                                          <p:attrName>style.visibility</p:attrName>
                                        </p:attrNameLst>
                                      </p:cBhvr>
                                      <p:to>
                                        <p:strVal val="visible"/>
                                      </p:to>
                                    </p:set>
                                    <p:anim calcmode="lin" valueType="num">
                                      <p:cBhvr>
                                        <p:cTn id="233" dur="2000" fill="hold"/>
                                        <p:tgtEl>
                                          <p:spTgt spid="4"/>
                                        </p:tgtEl>
                                        <p:attrNameLst>
                                          <p:attrName>ppt_w</p:attrName>
                                        </p:attrNameLst>
                                      </p:cBhvr>
                                      <p:tavLst>
                                        <p:tav tm="0">
                                          <p:val>
                                            <p:strVal val="#ppt_w"/>
                                          </p:val>
                                        </p:tav>
                                        <p:tav tm="100000">
                                          <p:val>
                                            <p:strVal val="#ppt_w"/>
                                          </p:val>
                                        </p:tav>
                                      </p:tavLst>
                                    </p:anim>
                                    <p:anim calcmode="lin" valueType="num">
                                      <p:cBhvr>
                                        <p:cTn id="234" dur="2000" fill="hold"/>
                                        <p:tgtEl>
                                          <p:spTgt spid="4"/>
                                        </p:tgtEl>
                                        <p:attrNameLst>
                                          <p:attrName>ppt_h</p:attrName>
                                        </p:attrNameLst>
                                      </p:cBhvr>
                                      <p:tavLst>
                                        <p:tav tm="0" fmla="#ppt_h*sin(2.5*pi*$)">
                                          <p:val>
                                            <p:fltVal val="0"/>
                                          </p:val>
                                        </p:tav>
                                        <p:tav tm="100000">
                                          <p:val>
                                            <p:fltVal val="1"/>
                                          </p:val>
                                        </p:tav>
                                      </p:tavLst>
                                    </p:anim>
                                  </p:childTnLst>
                                </p:cTn>
                              </p:par>
                              <p:par>
                                <p:cTn id="235" presetID="19" presetClass="entr" presetSubtype="10" fill="hold" grpId="1" nodeType="withEffect">
                                  <p:stCondLst>
                                    <p:cond delay="0"/>
                                  </p:stCondLst>
                                  <p:childTnLst>
                                    <p:set>
                                      <p:cBhvr>
                                        <p:cTn id="236" dur="1" fill="hold">
                                          <p:stCondLst>
                                            <p:cond delay="0"/>
                                          </p:stCondLst>
                                        </p:cTn>
                                        <p:tgtEl>
                                          <p:spTgt spid="6"/>
                                        </p:tgtEl>
                                        <p:attrNameLst>
                                          <p:attrName>style.visibility</p:attrName>
                                        </p:attrNameLst>
                                      </p:cBhvr>
                                      <p:to>
                                        <p:strVal val="visible"/>
                                      </p:to>
                                    </p:set>
                                    <p:anim calcmode="lin" valueType="num">
                                      <p:cBhvr>
                                        <p:cTn id="237" dur="2000" fill="hold"/>
                                        <p:tgtEl>
                                          <p:spTgt spid="6"/>
                                        </p:tgtEl>
                                        <p:attrNameLst>
                                          <p:attrName>ppt_w</p:attrName>
                                        </p:attrNameLst>
                                      </p:cBhvr>
                                      <p:tavLst>
                                        <p:tav tm="0" fmla="#ppt_w*sin(2.5*pi*$)">
                                          <p:val>
                                            <p:fltVal val="0"/>
                                          </p:val>
                                        </p:tav>
                                        <p:tav tm="100000">
                                          <p:val>
                                            <p:fltVal val="1"/>
                                          </p:val>
                                        </p:tav>
                                      </p:tavLst>
                                    </p:anim>
                                    <p:anim calcmode="lin" valueType="num">
                                      <p:cBhvr>
                                        <p:cTn id="238" dur="2000" fill="hold"/>
                                        <p:tgtEl>
                                          <p:spTgt spid="6"/>
                                        </p:tgtEl>
                                        <p:attrNameLst>
                                          <p:attrName>ppt_h</p:attrName>
                                        </p:attrNameLst>
                                      </p:cBhvr>
                                      <p:tavLst>
                                        <p:tav tm="0">
                                          <p:val>
                                            <p:strVal val="#ppt_h"/>
                                          </p:val>
                                        </p:tav>
                                        <p:tav tm="100000">
                                          <p:val>
                                            <p:strVal val="#ppt_h"/>
                                          </p:val>
                                        </p:tav>
                                      </p:tavLst>
                                    </p:anim>
                                  </p:childTnLst>
                                </p:cTn>
                              </p:par>
                              <p:par>
                                <p:cTn id="239" presetID="19" presetClass="entr" presetSubtype="5" fill="hold" grpId="1" nodeType="withEffect">
                                  <p:stCondLst>
                                    <p:cond delay="0"/>
                                  </p:stCondLst>
                                  <p:childTnLst>
                                    <p:set>
                                      <p:cBhvr>
                                        <p:cTn id="240" dur="1" fill="hold">
                                          <p:stCondLst>
                                            <p:cond delay="0"/>
                                          </p:stCondLst>
                                        </p:cTn>
                                        <p:tgtEl>
                                          <p:spTgt spid="9"/>
                                        </p:tgtEl>
                                        <p:attrNameLst>
                                          <p:attrName>style.visibility</p:attrName>
                                        </p:attrNameLst>
                                      </p:cBhvr>
                                      <p:to>
                                        <p:strVal val="visible"/>
                                      </p:to>
                                    </p:set>
                                    <p:anim calcmode="lin" valueType="num">
                                      <p:cBhvr>
                                        <p:cTn id="241" dur="2000" fill="hold"/>
                                        <p:tgtEl>
                                          <p:spTgt spid="9"/>
                                        </p:tgtEl>
                                        <p:attrNameLst>
                                          <p:attrName>ppt_w</p:attrName>
                                        </p:attrNameLst>
                                      </p:cBhvr>
                                      <p:tavLst>
                                        <p:tav tm="0">
                                          <p:val>
                                            <p:strVal val="#ppt_w"/>
                                          </p:val>
                                        </p:tav>
                                        <p:tav tm="100000">
                                          <p:val>
                                            <p:strVal val="#ppt_w"/>
                                          </p:val>
                                        </p:tav>
                                      </p:tavLst>
                                    </p:anim>
                                    <p:anim calcmode="lin" valueType="num">
                                      <p:cBhvr>
                                        <p:cTn id="242" dur="2000" fill="hold"/>
                                        <p:tgtEl>
                                          <p:spTgt spid="9"/>
                                        </p:tgtEl>
                                        <p:attrNameLst>
                                          <p:attrName>ppt_h</p:attrName>
                                        </p:attrNameLst>
                                      </p:cBhvr>
                                      <p:tavLst>
                                        <p:tav tm="0" fmla="#ppt_h*sin(2.5*pi*$)">
                                          <p:val>
                                            <p:fltVal val="0"/>
                                          </p:val>
                                        </p:tav>
                                        <p:tav tm="100000">
                                          <p:val>
                                            <p:fltVal val="1"/>
                                          </p:val>
                                        </p:tav>
                                      </p:tavLst>
                                    </p:anim>
                                  </p:childTnLst>
                                </p:cTn>
                              </p:par>
                              <p:par>
                                <p:cTn id="243" presetID="19" presetClass="entr" presetSubtype="10" fill="hold" grpId="1" nodeType="withEffect">
                                  <p:stCondLst>
                                    <p:cond delay="0"/>
                                  </p:stCondLst>
                                  <p:childTnLst>
                                    <p:set>
                                      <p:cBhvr>
                                        <p:cTn id="244" dur="1" fill="hold">
                                          <p:stCondLst>
                                            <p:cond delay="0"/>
                                          </p:stCondLst>
                                        </p:cTn>
                                        <p:tgtEl>
                                          <p:spTgt spid="10"/>
                                        </p:tgtEl>
                                        <p:attrNameLst>
                                          <p:attrName>style.visibility</p:attrName>
                                        </p:attrNameLst>
                                      </p:cBhvr>
                                      <p:to>
                                        <p:strVal val="visible"/>
                                      </p:to>
                                    </p:set>
                                    <p:anim calcmode="lin" valueType="num">
                                      <p:cBhvr>
                                        <p:cTn id="245" dur="2000" fill="hold"/>
                                        <p:tgtEl>
                                          <p:spTgt spid="10"/>
                                        </p:tgtEl>
                                        <p:attrNameLst>
                                          <p:attrName>ppt_w</p:attrName>
                                        </p:attrNameLst>
                                      </p:cBhvr>
                                      <p:tavLst>
                                        <p:tav tm="0" fmla="#ppt_w*sin(2.5*pi*$)">
                                          <p:val>
                                            <p:fltVal val="0"/>
                                          </p:val>
                                        </p:tav>
                                        <p:tav tm="100000">
                                          <p:val>
                                            <p:fltVal val="1"/>
                                          </p:val>
                                        </p:tav>
                                      </p:tavLst>
                                    </p:anim>
                                    <p:anim calcmode="lin" valueType="num">
                                      <p:cBhvr>
                                        <p:cTn id="246" dur="2000" fill="hold"/>
                                        <p:tgtEl>
                                          <p:spTgt spid="10"/>
                                        </p:tgtEl>
                                        <p:attrNameLst>
                                          <p:attrName>ppt_h</p:attrName>
                                        </p:attrNameLst>
                                      </p:cBhvr>
                                      <p:tavLst>
                                        <p:tav tm="0">
                                          <p:val>
                                            <p:strVal val="#ppt_h"/>
                                          </p:val>
                                        </p:tav>
                                        <p:tav tm="100000">
                                          <p:val>
                                            <p:strVal val="#ppt_h"/>
                                          </p:val>
                                        </p:tav>
                                      </p:tavLst>
                                    </p:anim>
                                  </p:childTnLst>
                                </p:cTn>
                              </p:par>
                              <p:par>
                                <p:cTn id="247" presetID="19" presetClass="entr" presetSubtype="5" fill="hold" grpId="1" nodeType="withEffect">
                                  <p:stCondLst>
                                    <p:cond delay="0"/>
                                  </p:stCondLst>
                                  <p:childTnLst>
                                    <p:set>
                                      <p:cBhvr>
                                        <p:cTn id="248" dur="1" fill="hold">
                                          <p:stCondLst>
                                            <p:cond delay="0"/>
                                          </p:stCondLst>
                                        </p:cTn>
                                        <p:tgtEl>
                                          <p:spTgt spid="12"/>
                                        </p:tgtEl>
                                        <p:attrNameLst>
                                          <p:attrName>style.visibility</p:attrName>
                                        </p:attrNameLst>
                                      </p:cBhvr>
                                      <p:to>
                                        <p:strVal val="visible"/>
                                      </p:to>
                                    </p:set>
                                    <p:anim calcmode="lin" valueType="num">
                                      <p:cBhvr>
                                        <p:cTn id="249" dur="2000" fill="hold"/>
                                        <p:tgtEl>
                                          <p:spTgt spid="12"/>
                                        </p:tgtEl>
                                        <p:attrNameLst>
                                          <p:attrName>ppt_w</p:attrName>
                                        </p:attrNameLst>
                                      </p:cBhvr>
                                      <p:tavLst>
                                        <p:tav tm="0">
                                          <p:val>
                                            <p:strVal val="#ppt_w"/>
                                          </p:val>
                                        </p:tav>
                                        <p:tav tm="100000">
                                          <p:val>
                                            <p:strVal val="#ppt_w"/>
                                          </p:val>
                                        </p:tav>
                                      </p:tavLst>
                                    </p:anim>
                                    <p:anim calcmode="lin" valueType="num">
                                      <p:cBhvr>
                                        <p:cTn id="250" dur="2000" fill="hold"/>
                                        <p:tgtEl>
                                          <p:spTgt spid="12"/>
                                        </p:tgtEl>
                                        <p:attrNameLst>
                                          <p:attrName>ppt_h</p:attrName>
                                        </p:attrNameLst>
                                      </p:cBhvr>
                                      <p:tavLst>
                                        <p:tav tm="0" fmla="#ppt_h*sin(2.5*pi*$)">
                                          <p:val>
                                            <p:fltVal val="0"/>
                                          </p:val>
                                        </p:tav>
                                        <p:tav tm="100000">
                                          <p:val>
                                            <p:fltVal val="1"/>
                                          </p:val>
                                        </p:tav>
                                      </p:tavLst>
                                    </p:anim>
                                  </p:childTnLst>
                                </p:cTn>
                              </p:par>
                              <p:par>
                                <p:cTn id="251" presetID="19" presetClass="entr" presetSubtype="10" fill="hold" grpId="1" nodeType="withEffect">
                                  <p:stCondLst>
                                    <p:cond delay="0"/>
                                  </p:stCondLst>
                                  <p:childTnLst>
                                    <p:set>
                                      <p:cBhvr>
                                        <p:cTn id="252" dur="1" fill="hold">
                                          <p:stCondLst>
                                            <p:cond delay="0"/>
                                          </p:stCondLst>
                                        </p:cTn>
                                        <p:tgtEl>
                                          <p:spTgt spid="13"/>
                                        </p:tgtEl>
                                        <p:attrNameLst>
                                          <p:attrName>style.visibility</p:attrName>
                                        </p:attrNameLst>
                                      </p:cBhvr>
                                      <p:to>
                                        <p:strVal val="visible"/>
                                      </p:to>
                                    </p:set>
                                    <p:anim calcmode="lin" valueType="num">
                                      <p:cBhvr>
                                        <p:cTn id="253" dur="2000" fill="hold"/>
                                        <p:tgtEl>
                                          <p:spTgt spid="13"/>
                                        </p:tgtEl>
                                        <p:attrNameLst>
                                          <p:attrName>ppt_w</p:attrName>
                                        </p:attrNameLst>
                                      </p:cBhvr>
                                      <p:tavLst>
                                        <p:tav tm="0" fmla="#ppt_w*sin(2.5*pi*$)">
                                          <p:val>
                                            <p:fltVal val="0"/>
                                          </p:val>
                                        </p:tav>
                                        <p:tav tm="100000">
                                          <p:val>
                                            <p:fltVal val="1"/>
                                          </p:val>
                                        </p:tav>
                                      </p:tavLst>
                                    </p:anim>
                                    <p:anim calcmode="lin" valueType="num">
                                      <p:cBhvr>
                                        <p:cTn id="254" dur="2000" fill="hold"/>
                                        <p:tgtEl>
                                          <p:spTgt spid="13"/>
                                        </p:tgtEl>
                                        <p:attrNameLst>
                                          <p:attrName>ppt_h</p:attrName>
                                        </p:attrNameLst>
                                      </p:cBhvr>
                                      <p:tavLst>
                                        <p:tav tm="0">
                                          <p:val>
                                            <p:strVal val="#ppt_h"/>
                                          </p:val>
                                        </p:tav>
                                        <p:tav tm="100000">
                                          <p:val>
                                            <p:strVal val="#ppt_h"/>
                                          </p:val>
                                        </p:tav>
                                      </p:tavLst>
                                    </p:anim>
                                  </p:childTnLst>
                                </p:cTn>
                              </p:par>
                              <p:par>
                                <p:cTn id="255" presetID="19" presetClass="entr" presetSubtype="5" fill="hold" grpId="1" nodeType="withEffect">
                                  <p:stCondLst>
                                    <p:cond delay="0"/>
                                  </p:stCondLst>
                                  <p:childTnLst>
                                    <p:set>
                                      <p:cBhvr>
                                        <p:cTn id="256" dur="1" fill="hold">
                                          <p:stCondLst>
                                            <p:cond delay="0"/>
                                          </p:stCondLst>
                                        </p:cTn>
                                        <p:tgtEl>
                                          <p:spTgt spid="14"/>
                                        </p:tgtEl>
                                        <p:attrNameLst>
                                          <p:attrName>style.visibility</p:attrName>
                                        </p:attrNameLst>
                                      </p:cBhvr>
                                      <p:to>
                                        <p:strVal val="visible"/>
                                      </p:to>
                                    </p:set>
                                    <p:anim calcmode="lin" valueType="num">
                                      <p:cBhvr>
                                        <p:cTn id="257" dur="2000" fill="hold"/>
                                        <p:tgtEl>
                                          <p:spTgt spid="14"/>
                                        </p:tgtEl>
                                        <p:attrNameLst>
                                          <p:attrName>ppt_w</p:attrName>
                                        </p:attrNameLst>
                                      </p:cBhvr>
                                      <p:tavLst>
                                        <p:tav tm="0">
                                          <p:val>
                                            <p:strVal val="#ppt_w"/>
                                          </p:val>
                                        </p:tav>
                                        <p:tav tm="100000">
                                          <p:val>
                                            <p:strVal val="#ppt_w"/>
                                          </p:val>
                                        </p:tav>
                                      </p:tavLst>
                                    </p:anim>
                                    <p:anim calcmode="lin" valueType="num">
                                      <p:cBhvr>
                                        <p:cTn id="258" dur="2000" fill="hold"/>
                                        <p:tgtEl>
                                          <p:spTgt spid="14"/>
                                        </p:tgtEl>
                                        <p:attrNameLst>
                                          <p:attrName>ppt_h</p:attrName>
                                        </p:attrNameLst>
                                      </p:cBhvr>
                                      <p:tavLst>
                                        <p:tav tm="0" fmla="#ppt_h*sin(2.5*pi*$)">
                                          <p:val>
                                            <p:fltVal val="0"/>
                                          </p:val>
                                        </p:tav>
                                        <p:tav tm="100000">
                                          <p:val>
                                            <p:fltVal val="1"/>
                                          </p:val>
                                        </p:tav>
                                      </p:tavLst>
                                    </p:anim>
                                  </p:childTnLst>
                                </p:cTn>
                              </p:par>
                              <p:par>
                                <p:cTn id="259" presetID="19" presetClass="entr" presetSubtype="10" fill="hold" grpId="1" nodeType="withEffect">
                                  <p:stCondLst>
                                    <p:cond delay="0"/>
                                  </p:stCondLst>
                                  <p:childTnLst>
                                    <p:set>
                                      <p:cBhvr>
                                        <p:cTn id="260" dur="1" fill="hold">
                                          <p:stCondLst>
                                            <p:cond delay="0"/>
                                          </p:stCondLst>
                                        </p:cTn>
                                        <p:tgtEl>
                                          <p:spTgt spid="15"/>
                                        </p:tgtEl>
                                        <p:attrNameLst>
                                          <p:attrName>style.visibility</p:attrName>
                                        </p:attrNameLst>
                                      </p:cBhvr>
                                      <p:to>
                                        <p:strVal val="visible"/>
                                      </p:to>
                                    </p:set>
                                    <p:anim calcmode="lin" valueType="num">
                                      <p:cBhvr>
                                        <p:cTn id="261" dur="2000" fill="hold"/>
                                        <p:tgtEl>
                                          <p:spTgt spid="15"/>
                                        </p:tgtEl>
                                        <p:attrNameLst>
                                          <p:attrName>ppt_w</p:attrName>
                                        </p:attrNameLst>
                                      </p:cBhvr>
                                      <p:tavLst>
                                        <p:tav tm="0" fmla="#ppt_w*sin(2.5*pi*$)">
                                          <p:val>
                                            <p:fltVal val="0"/>
                                          </p:val>
                                        </p:tav>
                                        <p:tav tm="100000">
                                          <p:val>
                                            <p:fltVal val="1"/>
                                          </p:val>
                                        </p:tav>
                                      </p:tavLst>
                                    </p:anim>
                                    <p:anim calcmode="lin" valueType="num">
                                      <p:cBhvr>
                                        <p:cTn id="262" dur="2000" fill="hold"/>
                                        <p:tgtEl>
                                          <p:spTgt spid="15"/>
                                        </p:tgtEl>
                                        <p:attrNameLst>
                                          <p:attrName>ppt_h</p:attrName>
                                        </p:attrNameLst>
                                      </p:cBhvr>
                                      <p:tavLst>
                                        <p:tav tm="0">
                                          <p:val>
                                            <p:strVal val="#ppt_h"/>
                                          </p:val>
                                        </p:tav>
                                        <p:tav tm="100000">
                                          <p:val>
                                            <p:strVal val="#ppt_h"/>
                                          </p:val>
                                        </p:tav>
                                      </p:tavLst>
                                    </p:anim>
                                  </p:childTnLst>
                                </p:cTn>
                              </p:par>
                              <p:par>
                                <p:cTn id="263" presetID="19" presetClass="entr" presetSubtype="5" fill="hold" grpId="1" nodeType="withEffect">
                                  <p:stCondLst>
                                    <p:cond delay="0"/>
                                  </p:stCondLst>
                                  <p:childTnLst>
                                    <p:set>
                                      <p:cBhvr>
                                        <p:cTn id="264" dur="1" fill="hold">
                                          <p:stCondLst>
                                            <p:cond delay="0"/>
                                          </p:stCondLst>
                                        </p:cTn>
                                        <p:tgtEl>
                                          <p:spTgt spid="16"/>
                                        </p:tgtEl>
                                        <p:attrNameLst>
                                          <p:attrName>style.visibility</p:attrName>
                                        </p:attrNameLst>
                                      </p:cBhvr>
                                      <p:to>
                                        <p:strVal val="visible"/>
                                      </p:to>
                                    </p:set>
                                    <p:anim calcmode="lin" valueType="num">
                                      <p:cBhvr>
                                        <p:cTn id="265" dur="2000" fill="hold"/>
                                        <p:tgtEl>
                                          <p:spTgt spid="16"/>
                                        </p:tgtEl>
                                        <p:attrNameLst>
                                          <p:attrName>ppt_w</p:attrName>
                                        </p:attrNameLst>
                                      </p:cBhvr>
                                      <p:tavLst>
                                        <p:tav tm="0">
                                          <p:val>
                                            <p:strVal val="#ppt_w"/>
                                          </p:val>
                                        </p:tav>
                                        <p:tav tm="100000">
                                          <p:val>
                                            <p:strVal val="#ppt_w"/>
                                          </p:val>
                                        </p:tav>
                                      </p:tavLst>
                                    </p:anim>
                                    <p:anim calcmode="lin" valueType="num">
                                      <p:cBhvr>
                                        <p:cTn id="266" dur="2000" fill="hold"/>
                                        <p:tgtEl>
                                          <p:spTgt spid="16"/>
                                        </p:tgtEl>
                                        <p:attrNameLst>
                                          <p:attrName>ppt_h</p:attrName>
                                        </p:attrNameLst>
                                      </p:cBhvr>
                                      <p:tavLst>
                                        <p:tav tm="0" fmla="#ppt_h*sin(2.5*pi*$)">
                                          <p:val>
                                            <p:fltVal val="0"/>
                                          </p:val>
                                        </p:tav>
                                        <p:tav tm="100000">
                                          <p:val>
                                            <p:fltVal val="1"/>
                                          </p:val>
                                        </p:tav>
                                      </p:tavLst>
                                    </p:anim>
                                  </p:childTnLst>
                                </p:cTn>
                              </p:par>
                              <p:par>
                                <p:cTn id="267" presetID="19" presetClass="entr" presetSubtype="10" fill="hold" grpId="1" nodeType="withEffect">
                                  <p:stCondLst>
                                    <p:cond delay="0"/>
                                  </p:stCondLst>
                                  <p:childTnLst>
                                    <p:set>
                                      <p:cBhvr>
                                        <p:cTn id="268" dur="1" fill="hold">
                                          <p:stCondLst>
                                            <p:cond delay="0"/>
                                          </p:stCondLst>
                                        </p:cTn>
                                        <p:tgtEl>
                                          <p:spTgt spid="22"/>
                                        </p:tgtEl>
                                        <p:attrNameLst>
                                          <p:attrName>style.visibility</p:attrName>
                                        </p:attrNameLst>
                                      </p:cBhvr>
                                      <p:to>
                                        <p:strVal val="visible"/>
                                      </p:to>
                                    </p:set>
                                    <p:anim calcmode="lin" valueType="num">
                                      <p:cBhvr>
                                        <p:cTn id="269" dur="2000" fill="hold"/>
                                        <p:tgtEl>
                                          <p:spTgt spid="22"/>
                                        </p:tgtEl>
                                        <p:attrNameLst>
                                          <p:attrName>ppt_w</p:attrName>
                                        </p:attrNameLst>
                                      </p:cBhvr>
                                      <p:tavLst>
                                        <p:tav tm="0" fmla="#ppt_w*sin(2.5*pi*$)">
                                          <p:val>
                                            <p:fltVal val="0"/>
                                          </p:val>
                                        </p:tav>
                                        <p:tav tm="100000">
                                          <p:val>
                                            <p:fltVal val="1"/>
                                          </p:val>
                                        </p:tav>
                                      </p:tavLst>
                                    </p:anim>
                                    <p:anim calcmode="lin" valueType="num">
                                      <p:cBhvr>
                                        <p:cTn id="270" dur="2000" fill="hold"/>
                                        <p:tgtEl>
                                          <p:spTgt spid="22"/>
                                        </p:tgtEl>
                                        <p:attrNameLst>
                                          <p:attrName>ppt_h</p:attrName>
                                        </p:attrNameLst>
                                      </p:cBhvr>
                                      <p:tavLst>
                                        <p:tav tm="0">
                                          <p:val>
                                            <p:strVal val="#ppt_h"/>
                                          </p:val>
                                        </p:tav>
                                        <p:tav tm="100000">
                                          <p:val>
                                            <p:strVal val="#ppt_h"/>
                                          </p:val>
                                        </p:tav>
                                      </p:tavLst>
                                    </p:anim>
                                  </p:childTnLst>
                                </p:cTn>
                              </p:par>
                              <p:par>
                                <p:cTn id="271" presetID="19" presetClass="entr" presetSubtype="5" fill="hold" grpId="1" nodeType="withEffect">
                                  <p:stCondLst>
                                    <p:cond delay="0"/>
                                  </p:stCondLst>
                                  <p:childTnLst>
                                    <p:set>
                                      <p:cBhvr>
                                        <p:cTn id="272" dur="1" fill="hold">
                                          <p:stCondLst>
                                            <p:cond delay="0"/>
                                          </p:stCondLst>
                                        </p:cTn>
                                        <p:tgtEl>
                                          <p:spTgt spid="23"/>
                                        </p:tgtEl>
                                        <p:attrNameLst>
                                          <p:attrName>style.visibility</p:attrName>
                                        </p:attrNameLst>
                                      </p:cBhvr>
                                      <p:to>
                                        <p:strVal val="visible"/>
                                      </p:to>
                                    </p:set>
                                    <p:anim calcmode="lin" valueType="num">
                                      <p:cBhvr>
                                        <p:cTn id="273" dur="2000" fill="hold"/>
                                        <p:tgtEl>
                                          <p:spTgt spid="23"/>
                                        </p:tgtEl>
                                        <p:attrNameLst>
                                          <p:attrName>ppt_w</p:attrName>
                                        </p:attrNameLst>
                                      </p:cBhvr>
                                      <p:tavLst>
                                        <p:tav tm="0">
                                          <p:val>
                                            <p:strVal val="#ppt_w"/>
                                          </p:val>
                                        </p:tav>
                                        <p:tav tm="100000">
                                          <p:val>
                                            <p:strVal val="#ppt_w"/>
                                          </p:val>
                                        </p:tav>
                                      </p:tavLst>
                                    </p:anim>
                                    <p:anim calcmode="lin" valueType="num">
                                      <p:cBhvr>
                                        <p:cTn id="274" dur="2000" fill="hold"/>
                                        <p:tgtEl>
                                          <p:spTgt spid="23"/>
                                        </p:tgtEl>
                                        <p:attrNameLst>
                                          <p:attrName>ppt_h</p:attrName>
                                        </p:attrNameLst>
                                      </p:cBhvr>
                                      <p:tavLst>
                                        <p:tav tm="0" fmla="#ppt_h*sin(2.5*pi*$)">
                                          <p:val>
                                            <p:fltVal val="0"/>
                                          </p:val>
                                        </p:tav>
                                        <p:tav tm="100000">
                                          <p:val>
                                            <p:fltVal val="1"/>
                                          </p:val>
                                        </p:tav>
                                      </p:tavLst>
                                    </p:anim>
                                  </p:childTnLst>
                                </p:cTn>
                              </p:par>
                              <p:par>
                                <p:cTn id="275" presetID="19" presetClass="entr" presetSubtype="10" fill="hold" grpId="1" nodeType="withEffect">
                                  <p:stCondLst>
                                    <p:cond delay="0"/>
                                  </p:stCondLst>
                                  <p:childTnLst>
                                    <p:set>
                                      <p:cBhvr>
                                        <p:cTn id="276" dur="1" fill="hold">
                                          <p:stCondLst>
                                            <p:cond delay="0"/>
                                          </p:stCondLst>
                                        </p:cTn>
                                        <p:tgtEl>
                                          <p:spTgt spid="24"/>
                                        </p:tgtEl>
                                        <p:attrNameLst>
                                          <p:attrName>style.visibility</p:attrName>
                                        </p:attrNameLst>
                                      </p:cBhvr>
                                      <p:to>
                                        <p:strVal val="visible"/>
                                      </p:to>
                                    </p:set>
                                    <p:anim calcmode="lin" valueType="num">
                                      <p:cBhvr>
                                        <p:cTn id="277" dur="2000" fill="hold"/>
                                        <p:tgtEl>
                                          <p:spTgt spid="24"/>
                                        </p:tgtEl>
                                        <p:attrNameLst>
                                          <p:attrName>ppt_w</p:attrName>
                                        </p:attrNameLst>
                                      </p:cBhvr>
                                      <p:tavLst>
                                        <p:tav tm="0" fmla="#ppt_w*sin(2.5*pi*$)">
                                          <p:val>
                                            <p:fltVal val="0"/>
                                          </p:val>
                                        </p:tav>
                                        <p:tav tm="100000">
                                          <p:val>
                                            <p:fltVal val="1"/>
                                          </p:val>
                                        </p:tav>
                                      </p:tavLst>
                                    </p:anim>
                                    <p:anim calcmode="lin" valueType="num">
                                      <p:cBhvr>
                                        <p:cTn id="278" dur="2000" fill="hold"/>
                                        <p:tgtEl>
                                          <p:spTgt spid="24"/>
                                        </p:tgtEl>
                                        <p:attrNameLst>
                                          <p:attrName>ppt_h</p:attrName>
                                        </p:attrNameLst>
                                      </p:cBhvr>
                                      <p:tavLst>
                                        <p:tav tm="0">
                                          <p:val>
                                            <p:strVal val="#ppt_h"/>
                                          </p:val>
                                        </p:tav>
                                        <p:tav tm="100000">
                                          <p:val>
                                            <p:strVal val="#ppt_h"/>
                                          </p:val>
                                        </p:tav>
                                      </p:tavLst>
                                    </p:anim>
                                  </p:childTnLst>
                                </p:cTn>
                              </p:par>
                              <p:par>
                                <p:cTn id="279" presetID="19" presetClass="entr" presetSubtype="5" fill="hold" grpId="1" nodeType="withEffect">
                                  <p:stCondLst>
                                    <p:cond delay="0"/>
                                  </p:stCondLst>
                                  <p:childTnLst>
                                    <p:set>
                                      <p:cBhvr>
                                        <p:cTn id="280" dur="1" fill="hold">
                                          <p:stCondLst>
                                            <p:cond delay="0"/>
                                          </p:stCondLst>
                                        </p:cTn>
                                        <p:tgtEl>
                                          <p:spTgt spid="25"/>
                                        </p:tgtEl>
                                        <p:attrNameLst>
                                          <p:attrName>style.visibility</p:attrName>
                                        </p:attrNameLst>
                                      </p:cBhvr>
                                      <p:to>
                                        <p:strVal val="visible"/>
                                      </p:to>
                                    </p:set>
                                    <p:anim calcmode="lin" valueType="num">
                                      <p:cBhvr>
                                        <p:cTn id="281" dur="2000" fill="hold"/>
                                        <p:tgtEl>
                                          <p:spTgt spid="25"/>
                                        </p:tgtEl>
                                        <p:attrNameLst>
                                          <p:attrName>ppt_w</p:attrName>
                                        </p:attrNameLst>
                                      </p:cBhvr>
                                      <p:tavLst>
                                        <p:tav tm="0">
                                          <p:val>
                                            <p:strVal val="#ppt_w"/>
                                          </p:val>
                                        </p:tav>
                                        <p:tav tm="100000">
                                          <p:val>
                                            <p:strVal val="#ppt_w"/>
                                          </p:val>
                                        </p:tav>
                                      </p:tavLst>
                                    </p:anim>
                                    <p:anim calcmode="lin" valueType="num">
                                      <p:cBhvr>
                                        <p:cTn id="282" dur="2000" fill="hold"/>
                                        <p:tgtEl>
                                          <p:spTgt spid="25"/>
                                        </p:tgtEl>
                                        <p:attrNameLst>
                                          <p:attrName>ppt_h</p:attrName>
                                        </p:attrNameLst>
                                      </p:cBhvr>
                                      <p:tavLst>
                                        <p:tav tm="0" fmla="#ppt_h*sin(2.5*pi*$)">
                                          <p:val>
                                            <p:fltVal val="0"/>
                                          </p:val>
                                        </p:tav>
                                        <p:tav tm="100000">
                                          <p:val>
                                            <p:fltVal val="1"/>
                                          </p:val>
                                        </p:tav>
                                      </p:tavLst>
                                    </p:anim>
                                  </p:childTnLst>
                                </p:cTn>
                              </p:par>
                              <p:par>
                                <p:cTn id="283" presetID="19" presetClass="entr" presetSubtype="10" fill="hold" grpId="1" nodeType="withEffect">
                                  <p:stCondLst>
                                    <p:cond delay="0"/>
                                  </p:stCondLst>
                                  <p:childTnLst>
                                    <p:set>
                                      <p:cBhvr>
                                        <p:cTn id="284" dur="1" fill="hold">
                                          <p:stCondLst>
                                            <p:cond delay="0"/>
                                          </p:stCondLst>
                                        </p:cTn>
                                        <p:tgtEl>
                                          <p:spTgt spid="26"/>
                                        </p:tgtEl>
                                        <p:attrNameLst>
                                          <p:attrName>style.visibility</p:attrName>
                                        </p:attrNameLst>
                                      </p:cBhvr>
                                      <p:to>
                                        <p:strVal val="visible"/>
                                      </p:to>
                                    </p:set>
                                    <p:anim calcmode="lin" valueType="num">
                                      <p:cBhvr>
                                        <p:cTn id="285" dur="2000" fill="hold"/>
                                        <p:tgtEl>
                                          <p:spTgt spid="26"/>
                                        </p:tgtEl>
                                        <p:attrNameLst>
                                          <p:attrName>ppt_w</p:attrName>
                                        </p:attrNameLst>
                                      </p:cBhvr>
                                      <p:tavLst>
                                        <p:tav tm="0" fmla="#ppt_w*sin(2.5*pi*$)">
                                          <p:val>
                                            <p:fltVal val="0"/>
                                          </p:val>
                                        </p:tav>
                                        <p:tav tm="100000">
                                          <p:val>
                                            <p:fltVal val="1"/>
                                          </p:val>
                                        </p:tav>
                                      </p:tavLst>
                                    </p:anim>
                                    <p:anim calcmode="lin" valueType="num">
                                      <p:cBhvr>
                                        <p:cTn id="286" dur="2000" fill="hold"/>
                                        <p:tgtEl>
                                          <p:spTgt spid="26"/>
                                        </p:tgtEl>
                                        <p:attrNameLst>
                                          <p:attrName>ppt_h</p:attrName>
                                        </p:attrNameLst>
                                      </p:cBhvr>
                                      <p:tavLst>
                                        <p:tav tm="0">
                                          <p:val>
                                            <p:strVal val="#ppt_h"/>
                                          </p:val>
                                        </p:tav>
                                        <p:tav tm="100000">
                                          <p:val>
                                            <p:strVal val="#ppt_h"/>
                                          </p:val>
                                        </p:tav>
                                      </p:tavLst>
                                    </p:anim>
                                  </p:childTnLst>
                                </p:cTn>
                              </p:par>
                              <p:par>
                                <p:cTn id="287" presetID="19" presetClass="entr" presetSubtype="5" fill="hold" grpId="1" nodeType="withEffect">
                                  <p:stCondLst>
                                    <p:cond delay="0"/>
                                  </p:stCondLst>
                                  <p:childTnLst>
                                    <p:set>
                                      <p:cBhvr>
                                        <p:cTn id="288" dur="1" fill="hold">
                                          <p:stCondLst>
                                            <p:cond delay="0"/>
                                          </p:stCondLst>
                                        </p:cTn>
                                        <p:tgtEl>
                                          <p:spTgt spid="27"/>
                                        </p:tgtEl>
                                        <p:attrNameLst>
                                          <p:attrName>style.visibility</p:attrName>
                                        </p:attrNameLst>
                                      </p:cBhvr>
                                      <p:to>
                                        <p:strVal val="visible"/>
                                      </p:to>
                                    </p:set>
                                    <p:anim calcmode="lin" valueType="num">
                                      <p:cBhvr>
                                        <p:cTn id="289" dur="2000" fill="hold"/>
                                        <p:tgtEl>
                                          <p:spTgt spid="27"/>
                                        </p:tgtEl>
                                        <p:attrNameLst>
                                          <p:attrName>ppt_w</p:attrName>
                                        </p:attrNameLst>
                                      </p:cBhvr>
                                      <p:tavLst>
                                        <p:tav tm="0">
                                          <p:val>
                                            <p:strVal val="#ppt_w"/>
                                          </p:val>
                                        </p:tav>
                                        <p:tav tm="100000">
                                          <p:val>
                                            <p:strVal val="#ppt_w"/>
                                          </p:val>
                                        </p:tav>
                                      </p:tavLst>
                                    </p:anim>
                                    <p:anim calcmode="lin" valueType="num">
                                      <p:cBhvr>
                                        <p:cTn id="290" dur="2000" fill="hold"/>
                                        <p:tgtEl>
                                          <p:spTgt spid="27"/>
                                        </p:tgtEl>
                                        <p:attrNameLst>
                                          <p:attrName>ppt_h</p:attrName>
                                        </p:attrNameLst>
                                      </p:cBhvr>
                                      <p:tavLst>
                                        <p:tav tm="0" fmla="#ppt_h*sin(2.5*pi*$)">
                                          <p:val>
                                            <p:fltVal val="0"/>
                                          </p:val>
                                        </p:tav>
                                        <p:tav tm="100000">
                                          <p:val>
                                            <p:fltVal val="1"/>
                                          </p:val>
                                        </p:tav>
                                      </p:tavLst>
                                    </p:anim>
                                  </p:childTnLst>
                                </p:cTn>
                              </p:par>
                              <p:par>
                                <p:cTn id="291" presetID="19" presetClass="entr" presetSubtype="10" fill="hold" grpId="1" nodeType="withEffect">
                                  <p:stCondLst>
                                    <p:cond delay="0"/>
                                  </p:stCondLst>
                                  <p:childTnLst>
                                    <p:set>
                                      <p:cBhvr>
                                        <p:cTn id="292" dur="1" fill="hold">
                                          <p:stCondLst>
                                            <p:cond delay="0"/>
                                          </p:stCondLst>
                                        </p:cTn>
                                        <p:tgtEl>
                                          <p:spTgt spid="28"/>
                                        </p:tgtEl>
                                        <p:attrNameLst>
                                          <p:attrName>style.visibility</p:attrName>
                                        </p:attrNameLst>
                                      </p:cBhvr>
                                      <p:to>
                                        <p:strVal val="visible"/>
                                      </p:to>
                                    </p:set>
                                    <p:anim calcmode="lin" valueType="num">
                                      <p:cBhvr>
                                        <p:cTn id="293" dur="2000" fill="hold"/>
                                        <p:tgtEl>
                                          <p:spTgt spid="28"/>
                                        </p:tgtEl>
                                        <p:attrNameLst>
                                          <p:attrName>ppt_w</p:attrName>
                                        </p:attrNameLst>
                                      </p:cBhvr>
                                      <p:tavLst>
                                        <p:tav tm="0" fmla="#ppt_w*sin(2.5*pi*$)">
                                          <p:val>
                                            <p:fltVal val="0"/>
                                          </p:val>
                                        </p:tav>
                                        <p:tav tm="100000">
                                          <p:val>
                                            <p:fltVal val="1"/>
                                          </p:val>
                                        </p:tav>
                                      </p:tavLst>
                                    </p:anim>
                                    <p:anim calcmode="lin" valueType="num">
                                      <p:cBhvr>
                                        <p:cTn id="294" dur="2000" fill="hold"/>
                                        <p:tgtEl>
                                          <p:spTgt spid="28"/>
                                        </p:tgtEl>
                                        <p:attrNameLst>
                                          <p:attrName>ppt_h</p:attrName>
                                        </p:attrNameLst>
                                      </p:cBhvr>
                                      <p:tavLst>
                                        <p:tav tm="0">
                                          <p:val>
                                            <p:strVal val="#ppt_h"/>
                                          </p:val>
                                        </p:tav>
                                        <p:tav tm="100000">
                                          <p:val>
                                            <p:strVal val="#ppt_h"/>
                                          </p:val>
                                        </p:tav>
                                      </p:tavLst>
                                    </p:anim>
                                  </p:childTnLst>
                                </p:cTn>
                              </p:par>
                              <p:par>
                                <p:cTn id="295" presetID="19" presetClass="entr" presetSubtype="5" fill="hold" grpId="1" nodeType="withEffect">
                                  <p:stCondLst>
                                    <p:cond delay="0"/>
                                  </p:stCondLst>
                                  <p:childTnLst>
                                    <p:set>
                                      <p:cBhvr>
                                        <p:cTn id="296" dur="1" fill="hold">
                                          <p:stCondLst>
                                            <p:cond delay="0"/>
                                          </p:stCondLst>
                                        </p:cTn>
                                        <p:tgtEl>
                                          <p:spTgt spid="5"/>
                                        </p:tgtEl>
                                        <p:attrNameLst>
                                          <p:attrName>style.visibility</p:attrName>
                                        </p:attrNameLst>
                                      </p:cBhvr>
                                      <p:to>
                                        <p:strVal val="visible"/>
                                      </p:to>
                                    </p:set>
                                    <p:anim calcmode="lin" valueType="num">
                                      <p:cBhvr>
                                        <p:cTn id="297" dur="2000" fill="hold"/>
                                        <p:tgtEl>
                                          <p:spTgt spid="5"/>
                                        </p:tgtEl>
                                        <p:attrNameLst>
                                          <p:attrName>ppt_w</p:attrName>
                                        </p:attrNameLst>
                                      </p:cBhvr>
                                      <p:tavLst>
                                        <p:tav tm="0">
                                          <p:val>
                                            <p:strVal val="#ppt_w"/>
                                          </p:val>
                                        </p:tav>
                                        <p:tav tm="100000">
                                          <p:val>
                                            <p:strVal val="#ppt_w"/>
                                          </p:val>
                                        </p:tav>
                                      </p:tavLst>
                                    </p:anim>
                                    <p:anim calcmode="lin" valueType="num">
                                      <p:cBhvr>
                                        <p:cTn id="298" dur="2000" fill="hold"/>
                                        <p:tgtEl>
                                          <p:spTgt spid="5"/>
                                        </p:tgtEl>
                                        <p:attrNameLst>
                                          <p:attrName>ppt_h</p:attrName>
                                        </p:attrNameLst>
                                      </p:cBhvr>
                                      <p:tavLst>
                                        <p:tav tm="0" fmla="#ppt_h*sin(2.5*pi*$)">
                                          <p:val>
                                            <p:fltVal val="0"/>
                                          </p:val>
                                        </p:tav>
                                        <p:tav tm="100000">
                                          <p:val>
                                            <p:fltVal val="1"/>
                                          </p:val>
                                        </p:tav>
                                      </p:tavLst>
                                    </p:anim>
                                  </p:childTnLst>
                                </p:cTn>
                              </p:par>
                              <p:par>
                                <p:cTn id="299" presetID="19" presetClass="entr" presetSubtype="10" fill="hold" grpId="1" nodeType="withEffect">
                                  <p:stCondLst>
                                    <p:cond delay="0"/>
                                  </p:stCondLst>
                                  <p:childTnLst>
                                    <p:set>
                                      <p:cBhvr>
                                        <p:cTn id="300" dur="1" fill="hold">
                                          <p:stCondLst>
                                            <p:cond delay="0"/>
                                          </p:stCondLst>
                                        </p:cTn>
                                        <p:tgtEl>
                                          <p:spTgt spid="7"/>
                                        </p:tgtEl>
                                        <p:attrNameLst>
                                          <p:attrName>style.visibility</p:attrName>
                                        </p:attrNameLst>
                                      </p:cBhvr>
                                      <p:to>
                                        <p:strVal val="visible"/>
                                      </p:to>
                                    </p:set>
                                    <p:anim calcmode="lin" valueType="num">
                                      <p:cBhvr>
                                        <p:cTn id="301" dur="2000" fill="hold"/>
                                        <p:tgtEl>
                                          <p:spTgt spid="7"/>
                                        </p:tgtEl>
                                        <p:attrNameLst>
                                          <p:attrName>ppt_w</p:attrName>
                                        </p:attrNameLst>
                                      </p:cBhvr>
                                      <p:tavLst>
                                        <p:tav tm="0" fmla="#ppt_w*sin(2.5*pi*$)">
                                          <p:val>
                                            <p:fltVal val="0"/>
                                          </p:val>
                                        </p:tav>
                                        <p:tav tm="100000">
                                          <p:val>
                                            <p:fltVal val="1"/>
                                          </p:val>
                                        </p:tav>
                                      </p:tavLst>
                                    </p:anim>
                                    <p:anim calcmode="lin" valueType="num">
                                      <p:cBhvr>
                                        <p:cTn id="302" dur="2000" fill="hold"/>
                                        <p:tgtEl>
                                          <p:spTgt spid="7"/>
                                        </p:tgtEl>
                                        <p:attrNameLst>
                                          <p:attrName>ppt_h</p:attrName>
                                        </p:attrNameLst>
                                      </p:cBhvr>
                                      <p:tavLst>
                                        <p:tav tm="0">
                                          <p:val>
                                            <p:strVal val="#ppt_h"/>
                                          </p:val>
                                        </p:tav>
                                        <p:tav tm="100000">
                                          <p:val>
                                            <p:strVal val="#ppt_h"/>
                                          </p:val>
                                        </p:tav>
                                      </p:tavLst>
                                    </p:anim>
                                  </p:childTnLst>
                                </p:cTn>
                              </p:par>
                              <p:par>
                                <p:cTn id="303" presetID="19" presetClass="entr" presetSubtype="5" fill="hold" grpId="1" nodeType="withEffect">
                                  <p:stCondLst>
                                    <p:cond delay="0"/>
                                  </p:stCondLst>
                                  <p:childTnLst>
                                    <p:set>
                                      <p:cBhvr>
                                        <p:cTn id="304" dur="1" fill="hold">
                                          <p:stCondLst>
                                            <p:cond delay="0"/>
                                          </p:stCondLst>
                                        </p:cTn>
                                        <p:tgtEl>
                                          <p:spTgt spid="8"/>
                                        </p:tgtEl>
                                        <p:attrNameLst>
                                          <p:attrName>style.visibility</p:attrName>
                                        </p:attrNameLst>
                                      </p:cBhvr>
                                      <p:to>
                                        <p:strVal val="visible"/>
                                      </p:to>
                                    </p:set>
                                    <p:anim calcmode="lin" valueType="num">
                                      <p:cBhvr>
                                        <p:cTn id="305" dur="2000" fill="hold"/>
                                        <p:tgtEl>
                                          <p:spTgt spid="8"/>
                                        </p:tgtEl>
                                        <p:attrNameLst>
                                          <p:attrName>ppt_w</p:attrName>
                                        </p:attrNameLst>
                                      </p:cBhvr>
                                      <p:tavLst>
                                        <p:tav tm="0">
                                          <p:val>
                                            <p:strVal val="#ppt_w"/>
                                          </p:val>
                                        </p:tav>
                                        <p:tav tm="100000">
                                          <p:val>
                                            <p:strVal val="#ppt_w"/>
                                          </p:val>
                                        </p:tav>
                                      </p:tavLst>
                                    </p:anim>
                                    <p:anim calcmode="lin" valueType="num">
                                      <p:cBhvr>
                                        <p:cTn id="306" dur="2000" fill="hold"/>
                                        <p:tgtEl>
                                          <p:spTgt spid="8"/>
                                        </p:tgtEl>
                                        <p:attrNameLst>
                                          <p:attrName>ppt_h</p:attrName>
                                        </p:attrNameLst>
                                      </p:cBhvr>
                                      <p:tavLst>
                                        <p:tav tm="0" fmla="#ppt_h*sin(2.5*pi*$)">
                                          <p:val>
                                            <p:fltVal val="0"/>
                                          </p:val>
                                        </p:tav>
                                        <p:tav tm="100000">
                                          <p:val>
                                            <p:fltVal val="1"/>
                                          </p:val>
                                        </p:tav>
                                      </p:tavLst>
                                    </p:anim>
                                  </p:childTnLst>
                                </p:cTn>
                              </p:par>
                              <p:par>
                                <p:cTn id="307" presetID="19" presetClass="entr" presetSubtype="10" fill="hold" grpId="1" nodeType="withEffect">
                                  <p:stCondLst>
                                    <p:cond delay="0"/>
                                  </p:stCondLst>
                                  <p:childTnLst>
                                    <p:set>
                                      <p:cBhvr>
                                        <p:cTn id="308" dur="1" fill="hold">
                                          <p:stCondLst>
                                            <p:cond delay="0"/>
                                          </p:stCondLst>
                                        </p:cTn>
                                        <p:tgtEl>
                                          <p:spTgt spid="11"/>
                                        </p:tgtEl>
                                        <p:attrNameLst>
                                          <p:attrName>style.visibility</p:attrName>
                                        </p:attrNameLst>
                                      </p:cBhvr>
                                      <p:to>
                                        <p:strVal val="visible"/>
                                      </p:to>
                                    </p:set>
                                    <p:anim calcmode="lin" valueType="num">
                                      <p:cBhvr>
                                        <p:cTn id="309" dur="2000" fill="hold"/>
                                        <p:tgtEl>
                                          <p:spTgt spid="11"/>
                                        </p:tgtEl>
                                        <p:attrNameLst>
                                          <p:attrName>ppt_w</p:attrName>
                                        </p:attrNameLst>
                                      </p:cBhvr>
                                      <p:tavLst>
                                        <p:tav tm="0" fmla="#ppt_w*sin(2.5*pi*$)">
                                          <p:val>
                                            <p:fltVal val="0"/>
                                          </p:val>
                                        </p:tav>
                                        <p:tav tm="100000">
                                          <p:val>
                                            <p:fltVal val="1"/>
                                          </p:val>
                                        </p:tav>
                                      </p:tavLst>
                                    </p:anim>
                                    <p:anim calcmode="lin" valueType="num">
                                      <p:cBhvr>
                                        <p:cTn id="310" dur="2000" fill="hold"/>
                                        <p:tgtEl>
                                          <p:spTgt spid="11"/>
                                        </p:tgtEl>
                                        <p:attrNameLst>
                                          <p:attrName>ppt_h</p:attrName>
                                        </p:attrNameLst>
                                      </p:cBhvr>
                                      <p:tavLst>
                                        <p:tav tm="0">
                                          <p:val>
                                            <p:strVal val="#ppt_h"/>
                                          </p:val>
                                        </p:tav>
                                        <p:tav tm="100000">
                                          <p:val>
                                            <p:strVal val="#ppt_h"/>
                                          </p:val>
                                        </p:tav>
                                      </p:tavLst>
                                    </p:anim>
                                  </p:childTnLst>
                                </p:cTn>
                              </p:par>
                              <p:par>
                                <p:cTn id="311" presetID="19" presetClass="entr" presetSubtype="5" fill="hold" grpId="1" nodeType="withEffect">
                                  <p:stCondLst>
                                    <p:cond delay="0"/>
                                  </p:stCondLst>
                                  <p:childTnLst>
                                    <p:set>
                                      <p:cBhvr>
                                        <p:cTn id="312" dur="1" fill="hold">
                                          <p:stCondLst>
                                            <p:cond delay="0"/>
                                          </p:stCondLst>
                                        </p:cTn>
                                        <p:tgtEl>
                                          <p:spTgt spid="17"/>
                                        </p:tgtEl>
                                        <p:attrNameLst>
                                          <p:attrName>style.visibility</p:attrName>
                                        </p:attrNameLst>
                                      </p:cBhvr>
                                      <p:to>
                                        <p:strVal val="visible"/>
                                      </p:to>
                                    </p:set>
                                    <p:anim calcmode="lin" valueType="num">
                                      <p:cBhvr>
                                        <p:cTn id="313" dur="2000" fill="hold"/>
                                        <p:tgtEl>
                                          <p:spTgt spid="17"/>
                                        </p:tgtEl>
                                        <p:attrNameLst>
                                          <p:attrName>ppt_w</p:attrName>
                                        </p:attrNameLst>
                                      </p:cBhvr>
                                      <p:tavLst>
                                        <p:tav tm="0">
                                          <p:val>
                                            <p:strVal val="#ppt_w"/>
                                          </p:val>
                                        </p:tav>
                                        <p:tav tm="100000">
                                          <p:val>
                                            <p:strVal val="#ppt_w"/>
                                          </p:val>
                                        </p:tav>
                                      </p:tavLst>
                                    </p:anim>
                                    <p:anim calcmode="lin" valueType="num">
                                      <p:cBhvr>
                                        <p:cTn id="314" dur="2000" fill="hold"/>
                                        <p:tgtEl>
                                          <p:spTgt spid="17"/>
                                        </p:tgtEl>
                                        <p:attrNameLst>
                                          <p:attrName>ppt_h</p:attrName>
                                        </p:attrNameLst>
                                      </p:cBhvr>
                                      <p:tavLst>
                                        <p:tav tm="0" fmla="#ppt_h*sin(2.5*pi*$)">
                                          <p:val>
                                            <p:fltVal val="0"/>
                                          </p:val>
                                        </p:tav>
                                        <p:tav tm="100000">
                                          <p:val>
                                            <p:fltVal val="1"/>
                                          </p:val>
                                        </p:tav>
                                      </p:tavLst>
                                    </p:anim>
                                  </p:childTnLst>
                                </p:cTn>
                              </p:par>
                              <p:par>
                                <p:cTn id="315" presetID="19" presetClass="entr" presetSubtype="10" fill="hold" grpId="1" nodeType="withEffect">
                                  <p:stCondLst>
                                    <p:cond delay="0"/>
                                  </p:stCondLst>
                                  <p:childTnLst>
                                    <p:set>
                                      <p:cBhvr>
                                        <p:cTn id="316" dur="1" fill="hold">
                                          <p:stCondLst>
                                            <p:cond delay="0"/>
                                          </p:stCondLst>
                                        </p:cTn>
                                        <p:tgtEl>
                                          <p:spTgt spid="18"/>
                                        </p:tgtEl>
                                        <p:attrNameLst>
                                          <p:attrName>style.visibility</p:attrName>
                                        </p:attrNameLst>
                                      </p:cBhvr>
                                      <p:to>
                                        <p:strVal val="visible"/>
                                      </p:to>
                                    </p:set>
                                    <p:anim calcmode="lin" valueType="num">
                                      <p:cBhvr>
                                        <p:cTn id="317" dur="2000" fill="hold"/>
                                        <p:tgtEl>
                                          <p:spTgt spid="18"/>
                                        </p:tgtEl>
                                        <p:attrNameLst>
                                          <p:attrName>ppt_w</p:attrName>
                                        </p:attrNameLst>
                                      </p:cBhvr>
                                      <p:tavLst>
                                        <p:tav tm="0" fmla="#ppt_w*sin(2.5*pi*$)">
                                          <p:val>
                                            <p:fltVal val="0"/>
                                          </p:val>
                                        </p:tav>
                                        <p:tav tm="100000">
                                          <p:val>
                                            <p:fltVal val="1"/>
                                          </p:val>
                                        </p:tav>
                                      </p:tavLst>
                                    </p:anim>
                                    <p:anim calcmode="lin" valueType="num">
                                      <p:cBhvr>
                                        <p:cTn id="318" dur="2000" fill="hold"/>
                                        <p:tgtEl>
                                          <p:spTgt spid="18"/>
                                        </p:tgtEl>
                                        <p:attrNameLst>
                                          <p:attrName>ppt_h</p:attrName>
                                        </p:attrNameLst>
                                      </p:cBhvr>
                                      <p:tavLst>
                                        <p:tav tm="0">
                                          <p:val>
                                            <p:strVal val="#ppt_h"/>
                                          </p:val>
                                        </p:tav>
                                        <p:tav tm="100000">
                                          <p:val>
                                            <p:strVal val="#ppt_h"/>
                                          </p:val>
                                        </p:tav>
                                      </p:tavLst>
                                    </p:anim>
                                  </p:childTnLst>
                                </p:cTn>
                              </p:par>
                              <p:par>
                                <p:cTn id="319" presetID="19" presetClass="entr" presetSubtype="5" fill="hold" grpId="1" nodeType="withEffect">
                                  <p:stCondLst>
                                    <p:cond delay="0"/>
                                  </p:stCondLst>
                                  <p:childTnLst>
                                    <p:set>
                                      <p:cBhvr>
                                        <p:cTn id="320" dur="1" fill="hold">
                                          <p:stCondLst>
                                            <p:cond delay="0"/>
                                          </p:stCondLst>
                                        </p:cTn>
                                        <p:tgtEl>
                                          <p:spTgt spid="19"/>
                                        </p:tgtEl>
                                        <p:attrNameLst>
                                          <p:attrName>style.visibility</p:attrName>
                                        </p:attrNameLst>
                                      </p:cBhvr>
                                      <p:to>
                                        <p:strVal val="visible"/>
                                      </p:to>
                                    </p:set>
                                    <p:anim calcmode="lin" valueType="num">
                                      <p:cBhvr>
                                        <p:cTn id="321" dur="2000" fill="hold"/>
                                        <p:tgtEl>
                                          <p:spTgt spid="19"/>
                                        </p:tgtEl>
                                        <p:attrNameLst>
                                          <p:attrName>ppt_w</p:attrName>
                                        </p:attrNameLst>
                                      </p:cBhvr>
                                      <p:tavLst>
                                        <p:tav tm="0">
                                          <p:val>
                                            <p:strVal val="#ppt_w"/>
                                          </p:val>
                                        </p:tav>
                                        <p:tav tm="100000">
                                          <p:val>
                                            <p:strVal val="#ppt_w"/>
                                          </p:val>
                                        </p:tav>
                                      </p:tavLst>
                                    </p:anim>
                                    <p:anim calcmode="lin" valueType="num">
                                      <p:cBhvr>
                                        <p:cTn id="322" dur="2000" fill="hold"/>
                                        <p:tgtEl>
                                          <p:spTgt spid="19"/>
                                        </p:tgtEl>
                                        <p:attrNameLst>
                                          <p:attrName>ppt_h</p:attrName>
                                        </p:attrNameLst>
                                      </p:cBhvr>
                                      <p:tavLst>
                                        <p:tav tm="0" fmla="#ppt_h*sin(2.5*pi*$)">
                                          <p:val>
                                            <p:fltVal val="0"/>
                                          </p:val>
                                        </p:tav>
                                        <p:tav tm="100000">
                                          <p:val>
                                            <p:fltVal val="1"/>
                                          </p:val>
                                        </p:tav>
                                      </p:tavLst>
                                    </p:anim>
                                  </p:childTnLst>
                                </p:cTn>
                              </p:par>
                              <p:par>
                                <p:cTn id="323" presetID="19" presetClass="entr" presetSubtype="10" fill="hold" grpId="1" nodeType="withEffect">
                                  <p:stCondLst>
                                    <p:cond delay="0"/>
                                  </p:stCondLst>
                                  <p:childTnLst>
                                    <p:set>
                                      <p:cBhvr>
                                        <p:cTn id="324" dur="1" fill="hold">
                                          <p:stCondLst>
                                            <p:cond delay="0"/>
                                          </p:stCondLst>
                                        </p:cTn>
                                        <p:tgtEl>
                                          <p:spTgt spid="20"/>
                                        </p:tgtEl>
                                        <p:attrNameLst>
                                          <p:attrName>style.visibility</p:attrName>
                                        </p:attrNameLst>
                                      </p:cBhvr>
                                      <p:to>
                                        <p:strVal val="visible"/>
                                      </p:to>
                                    </p:set>
                                    <p:anim calcmode="lin" valueType="num">
                                      <p:cBhvr>
                                        <p:cTn id="325" dur="2000" fill="hold"/>
                                        <p:tgtEl>
                                          <p:spTgt spid="20"/>
                                        </p:tgtEl>
                                        <p:attrNameLst>
                                          <p:attrName>ppt_w</p:attrName>
                                        </p:attrNameLst>
                                      </p:cBhvr>
                                      <p:tavLst>
                                        <p:tav tm="0" fmla="#ppt_w*sin(2.5*pi*$)">
                                          <p:val>
                                            <p:fltVal val="0"/>
                                          </p:val>
                                        </p:tav>
                                        <p:tav tm="100000">
                                          <p:val>
                                            <p:fltVal val="1"/>
                                          </p:val>
                                        </p:tav>
                                      </p:tavLst>
                                    </p:anim>
                                    <p:anim calcmode="lin" valueType="num">
                                      <p:cBhvr>
                                        <p:cTn id="326" dur="2000" fill="hold"/>
                                        <p:tgtEl>
                                          <p:spTgt spid="20"/>
                                        </p:tgtEl>
                                        <p:attrNameLst>
                                          <p:attrName>ppt_h</p:attrName>
                                        </p:attrNameLst>
                                      </p:cBhvr>
                                      <p:tavLst>
                                        <p:tav tm="0">
                                          <p:val>
                                            <p:strVal val="#ppt_h"/>
                                          </p:val>
                                        </p:tav>
                                        <p:tav tm="100000">
                                          <p:val>
                                            <p:strVal val="#ppt_h"/>
                                          </p:val>
                                        </p:tav>
                                      </p:tavLst>
                                    </p:anim>
                                  </p:childTnLst>
                                </p:cTn>
                              </p:par>
                              <p:par>
                                <p:cTn id="327" presetID="19" presetClass="entr" presetSubtype="5" fill="hold" grpId="1" nodeType="withEffect">
                                  <p:stCondLst>
                                    <p:cond delay="0"/>
                                  </p:stCondLst>
                                  <p:childTnLst>
                                    <p:set>
                                      <p:cBhvr>
                                        <p:cTn id="328" dur="1" fill="hold">
                                          <p:stCondLst>
                                            <p:cond delay="0"/>
                                          </p:stCondLst>
                                        </p:cTn>
                                        <p:tgtEl>
                                          <p:spTgt spid="21"/>
                                        </p:tgtEl>
                                        <p:attrNameLst>
                                          <p:attrName>style.visibility</p:attrName>
                                        </p:attrNameLst>
                                      </p:cBhvr>
                                      <p:to>
                                        <p:strVal val="visible"/>
                                      </p:to>
                                    </p:set>
                                    <p:anim calcmode="lin" valueType="num">
                                      <p:cBhvr>
                                        <p:cTn id="329" dur="2000" fill="hold"/>
                                        <p:tgtEl>
                                          <p:spTgt spid="21"/>
                                        </p:tgtEl>
                                        <p:attrNameLst>
                                          <p:attrName>ppt_w</p:attrName>
                                        </p:attrNameLst>
                                      </p:cBhvr>
                                      <p:tavLst>
                                        <p:tav tm="0">
                                          <p:val>
                                            <p:strVal val="#ppt_w"/>
                                          </p:val>
                                        </p:tav>
                                        <p:tav tm="100000">
                                          <p:val>
                                            <p:strVal val="#ppt_w"/>
                                          </p:val>
                                        </p:tav>
                                      </p:tavLst>
                                    </p:anim>
                                    <p:anim calcmode="lin" valueType="num">
                                      <p:cBhvr>
                                        <p:cTn id="330" dur="2000" fill="hold"/>
                                        <p:tgtEl>
                                          <p:spTgt spid="21"/>
                                        </p:tgtEl>
                                        <p:attrNameLst>
                                          <p:attrName>ppt_h</p:attrName>
                                        </p:attrNameLst>
                                      </p:cBhvr>
                                      <p:tavLst>
                                        <p:tav tm="0" fmla="#ppt_h*sin(2.5*pi*$)">
                                          <p:val>
                                            <p:fltVal val="0"/>
                                          </p:val>
                                        </p:tav>
                                        <p:tav tm="100000">
                                          <p:val>
                                            <p:fltVal val="1"/>
                                          </p:val>
                                        </p:tav>
                                      </p:tavLst>
                                    </p:anim>
                                  </p:childTnLst>
                                </p:cTn>
                              </p:par>
                              <p:par>
                                <p:cTn id="331" presetID="19" presetClass="entr" presetSubtype="10" fill="hold" grpId="1" nodeType="withEffect">
                                  <p:stCondLst>
                                    <p:cond delay="0"/>
                                  </p:stCondLst>
                                  <p:childTnLst>
                                    <p:set>
                                      <p:cBhvr>
                                        <p:cTn id="332" dur="1" fill="hold">
                                          <p:stCondLst>
                                            <p:cond delay="0"/>
                                          </p:stCondLst>
                                        </p:cTn>
                                        <p:tgtEl>
                                          <p:spTgt spid="29"/>
                                        </p:tgtEl>
                                        <p:attrNameLst>
                                          <p:attrName>style.visibility</p:attrName>
                                        </p:attrNameLst>
                                      </p:cBhvr>
                                      <p:to>
                                        <p:strVal val="visible"/>
                                      </p:to>
                                    </p:set>
                                    <p:anim calcmode="lin" valueType="num">
                                      <p:cBhvr>
                                        <p:cTn id="333" dur="2000" fill="hold"/>
                                        <p:tgtEl>
                                          <p:spTgt spid="29"/>
                                        </p:tgtEl>
                                        <p:attrNameLst>
                                          <p:attrName>ppt_w</p:attrName>
                                        </p:attrNameLst>
                                      </p:cBhvr>
                                      <p:tavLst>
                                        <p:tav tm="0" fmla="#ppt_w*sin(2.5*pi*$)">
                                          <p:val>
                                            <p:fltVal val="0"/>
                                          </p:val>
                                        </p:tav>
                                        <p:tav tm="100000">
                                          <p:val>
                                            <p:fltVal val="1"/>
                                          </p:val>
                                        </p:tav>
                                      </p:tavLst>
                                    </p:anim>
                                    <p:anim calcmode="lin" valueType="num">
                                      <p:cBhvr>
                                        <p:cTn id="334" dur="2000" fill="hold"/>
                                        <p:tgtEl>
                                          <p:spTgt spid="29"/>
                                        </p:tgtEl>
                                        <p:attrNameLst>
                                          <p:attrName>ppt_h</p:attrName>
                                        </p:attrNameLst>
                                      </p:cBhvr>
                                      <p:tavLst>
                                        <p:tav tm="0">
                                          <p:val>
                                            <p:strVal val="#ppt_h"/>
                                          </p:val>
                                        </p:tav>
                                        <p:tav tm="100000">
                                          <p:val>
                                            <p:strVal val="#ppt_h"/>
                                          </p:val>
                                        </p:tav>
                                      </p:tavLst>
                                    </p:anim>
                                  </p:childTnLst>
                                </p:cTn>
                              </p:par>
                              <p:par>
                                <p:cTn id="335" presetID="19" presetClass="entr" presetSubtype="5" fill="hold" grpId="1" nodeType="withEffect">
                                  <p:stCondLst>
                                    <p:cond delay="0"/>
                                  </p:stCondLst>
                                  <p:childTnLst>
                                    <p:set>
                                      <p:cBhvr>
                                        <p:cTn id="336" dur="1" fill="hold">
                                          <p:stCondLst>
                                            <p:cond delay="0"/>
                                          </p:stCondLst>
                                        </p:cTn>
                                        <p:tgtEl>
                                          <p:spTgt spid="30"/>
                                        </p:tgtEl>
                                        <p:attrNameLst>
                                          <p:attrName>style.visibility</p:attrName>
                                        </p:attrNameLst>
                                      </p:cBhvr>
                                      <p:to>
                                        <p:strVal val="visible"/>
                                      </p:to>
                                    </p:set>
                                    <p:anim calcmode="lin" valueType="num">
                                      <p:cBhvr>
                                        <p:cTn id="337" dur="2000" fill="hold"/>
                                        <p:tgtEl>
                                          <p:spTgt spid="30"/>
                                        </p:tgtEl>
                                        <p:attrNameLst>
                                          <p:attrName>ppt_w</p:attrName>
                                        </p:attrNameLst>
                                      </p:cBhvr>
                                      <p:tavLst>
                                        <p:tav tm="0">
                                          <p:val>
                                            <p:strVal val="#ppt_w"/>
                                          </p:val>
                                        </p:tav>
                                        <p:tav tm="100000">
                                          <p:val>
                                            <p:strVal val="#ppt_w"/>
                                          </p:val>
                                        </p:tav>
                                      </p:tavLst>
                                    </p:anim>
                                    <p:anim calcmode="lin" valueType="num">
                                      <p:cBhvr>
                                        <p:cTn id="338" dur="2000" fill="hold"/>
                                        <p:tgtEl>
                                          <p:spTgt spid="30"/>
                                        </p:tgtEl>
                                        <p:attrNameLst>
                                          <p:attrName>ppt_h</p:attrName>
                                        </p:attrNameLst>
                                      </p:cBhvr>
                                      <p:tavLst>
                                        <p:tav tm="0" fmla="#ppt_h*sin(2.5*pi*$)">
                                          <p:val>
                                            <p:fltVal val="0"/>
                                          </p:val>
                                        </p:tav>
                                        <p:tav tm="100000">
                                          <p:val>
                                            <p:fltVal val="1"/>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31"/>
                                        </p:tgtEl>
                                        <p:attrNameLst>
                                          <p:attrName>style.visibility</p:attrName>
                                        </p:attrNameLst>
                                      </p:cBhvr>
                                      <p:to>
                                        <p:strVal val="visible"/>
                                      </p:to>
                                    </p:set>
                                    <p:anim calcmode="lin" valueType="num">
                                      <p:cBhvr>
                                        <p:cTn id="341" dur="2000" fill="hold"/>
                                        <p:tgtEl>
                                          <p:spTgt spid="31"/>
                                        </p:tgtEl>
                                        <p:attrNameLst>
                                          <p:attrName>ppt_w</p:attrName>
                                        </p:attrNameLst>
                                      </p:cBhvr>
                                      <p:tavLst>
                                        <p:tav tm="0" fmla="#ppt_w*sin(2.5*pi*$)">
                                          <p:val>
                                            <p:fltVal val="0"/>
                                          </p:val>
                                        </p:tav>
                                        <p:tav tm="100000">
                                          <p:val>
                                            <p:fltVal val="1"/>
                                          </p:val>
                                        </p:tav>
                                      </p:tavLst>
                                    </p:anim>
                                    <p:anim calcmode="lin" valueType="num">
                                      <p:cBhvr>
                                        <p:cTn id="342" dur="2000" fill="hold"/>
                                        <p:tgtEl>
                                          <p:spTgt spid="31"/>
                                        </p:tgtEl>
                                        <p:attrNameLst>
                                          <p:attrName>ppt_h</p:attrName>
                                        </p:attrNameLst>
                                      </p:cBhvr>
                                      <p:tavLst>
                                        <p:tav tm="0">
                                          <p:val>
                                            <p:strVal val="#ppt_h"/>
                                          </p:val>
                                        </p:tav>
                                        <p:tav tm="100000">
                                          <p:val>
                                            <p:strVal val="#ppt_h"/>
                                          </p:val>
                                        </p:tav>
                                      </p:tavLst>
                                    </p:anim>
                                  </p:childTnLst>
                                </p:cTn>
                              </p:par>
                              <p:par>
                                <p:cTn id="343" presetID="19" presetClass="entr" presetSubtype="5" fill="hold" grpId="1" nodeType="withEffect">
                                  <p:stCondLst>
                                    <p:cond delay="0"/>
                                  </p:stCondLst>
                                  <p:childTnLst>
                                    <p:set>
                                      <p:cBhvr>
                                        <p:cTn id="344" dur="1" fill="hold">
                                          <p:stCondLst>
                                            <p:cond delay="0"/>
                                          </p:stCondLst>
                                        </p:cTn>
                                        <p:tgtEl>
                                          <p:spTgt spid="32"/>
                                        </p:tgtEl>
                                        <p:attrNameLst>
                                          <p:attrName>style.visibility</p:attrName>
                                        </p:attrNameLst>
                                      </p:cBhvr>
                                      <p:to>
                                        <p:strVal val="visible"/>
                                      </p:to>
                                    </p:set>
                                    <p:anim calcmode="lin" valueType="num">
                                      <p:cBhvr>
                                        <p:cTn id="345" dur="2000" fill="hold"/>
                                        <p:tgtEl>
                                          <p:spTgt spid="32"/>
                                        </p:tgtEl>
                                        <p:attrNameLst>
                                          <p:attrName>ppt_w</p:attrName>
                                        </p:attrNameLst>
                                      </p:cBhvr>
                                      <p:tavLst>
                                        <p:tav tm="0">
                                          <p:val>
                                            <p:strVal val="#ppt_w"/>
                                          </p:val>
                                        </p:tav>
                                        <p:tav tm="100000">
                                          <p:val>
                                            <p:strVal val="#ppt_w"/>
                                          </p:val>
                                        </p:tav>
                                      </p:tavLst>
                                    </p:anim>
                                    <p:anim calcmode="lin" valueType="num">
                                      <p:cBhvr>
                                        <p:cTn id="346" dur="2000" fill="hold"/>
                                        <p:tgtEl>
                                          <p:spTgt spid="32"/>
                                        </p:tgtEl>
                                        <p:attrNameLst>
                                          <p:attrName>ppt_h</p:attrName>
                                        </p:attrNameLst>
                                      </p:cBhvr>
                                      <p:tavLst>
                                        <p:tav tm="0" fmla="#ppt_h*sin(2.5*pi*$)">
                                          <p:val>
                                            <p:fltVal val="0"/>
                                          </p:val>
                                        </p:tav>
                                        <p:tav tm="100000">
                                          <p:val>
                                            <p:fltVal val="1"/>
                                          </p:val>
                                        </p:tav>
                                      </p:tavLst>
                                    </p:anim>
                                  </p:childTnLst>
                                </p:cTn>
                              </p:par>
                              <p:par>
                                <p:cTn id="347" presetID="19" presetClass="entr" presetSubtype="10" fill="hold" grpId="1" nodeType="withEffect">
                                  <p:stCondLst>
                                    <p:cond delay="0"/>
                                  </p:stCondLst>
                                  <p:childTnLst>
                                    <p:set>
                                      <p:cBhvr>
                                        <p:cTn id="348" dur="1" fill="hold">
                                          <p:stCondLst>
                                            <p:cond delay="0"/>
                                          </p:stCondLst>
                                        </p:cTn>
                                        <p:tgtEl>
                                          <p:spTgt spid="33"/>
                                        </p:tgtEl>
                                        <p:attrNameLst>
                                          <p:attrName>style.visibility</p:attrName>
                                        </p:attrNameLst>
                                      </p:cBhvr>
                                      <p:to>
                                        <p:strVal val="visible"/>
                                      </p:to>
                                    </p:set>
                                    <p:anim calcmode="lin" valueType="num">
                                      <p:cBhvr>
                                        <p:cTn id="349" dur="2000" fill="hold"/>
                                        <p:tgtEl>
                                          <p:spTgt spid="33"/>
                                        </p:tgtEl>
                                        <p:attrNameLst>
                                          <p:attrName>ppt_w</p:attrName>
                                        </p:attrNameLst>
                                      </p:cBhvr>
                                      <p:tavLst>
                                        <p:tav tm="0" fmla="#ppt_w*sin(2.5*pi*$)">
                                          <p:val>
                                            <p:fltVal val="0"/>
                                          </p:val>
                                        </p:tav>
                                        <p:tav tm="100000">
                                          <p:val>
                                            <p:fltVal val="1"/>
                                          </p:val>
                                        </p:tav>
                                      </p:tavLst>
                                    </p:anim>
                                    <p:anim calcmode="lin" valueType="num">
                                      <p:cBhvr>
                                        <p:cTn id="350" dur="2000" fill="hold"/>
                                        <p:tgtEl>
                                          <p:spTgt spid="33"/>
                                        </p:tgtEl>
                                        <p:attrNameLst>
                                          <p:attrName>ppt_h</p:attrName>
                                        </p:attrNameLst>
                                      </p:cBhvr>
                                      <p:tavLst>
                                        <p:tav tm="0">
                                          <p:val>
                                            <p:strVal val="#ppt_h"/>
                                          </p:val>
                                        </p:tav>
                                        <p:tav tm="100000">
                                          <p:val>
                                            <p:strVal val="#ppt_h"/>
                                          </p:val>
                                        </p:tav>
                                      </p:tavLst>
                                    </p:anim>
                                  </p:childTnLst>
                                </p:cTn>
                              </p:par>
                              <p:par>
                                <p:cTn id="351" presetID="19" presetClass="entr" presetSubtype="5" fill="hold" grpId="1" nodeType="withEffect">
                                  <p:stCondLst>
                                    <p:cond delay="0"/>
                                  </p:stCondLst>
                                  <p:childTnLst>
                                    <p:set>
                                      <p:cBhvr>
                                        <p:cTn id="352" dur="1" fill="hold">
                                          <p:stCondLst>
                                            <p:cond delay="0"/>
                                          </p:stCondLst>
                                        </p:cTn>
                                        <p:tgtEl>
                                          <p:spTgt spid="34"/>
                                        </p:tgtEl>
                                        <p:attrNameLst>
                                          <p:attrName>style.visibility</p:attrName>
                                        </p:attrNameLst>
                                      </p:cBhvr>
                                      <p:to>
                                        <p:strVal val="visible"/>
                                      </p:to>
                                    </p:set>
                                    <p:anim calcmode="lin" valueType="num">
                                      <p:cBhvr>
                                        <p:cTn id="353" dur="2000" fill="hold"/>
                                        <p:tgtEl>
                                          <p:spTgt spid="34"/>
                                        </p:tgtEl>
                                        <p:attrNameLst>
                                          <p:attrName>ppt_w</p:attrName>
                                        </p:attrNameLst>
                                      </p:cBhvr>
                                      <p:tavLst>
                                        <p:tav tm="0">
                                          <p:val>
                                            <p:strVal val="#ppt_w"/>
                                          </p:val>
                                        </p:tav>
                                        <p:tav tm="100000">
                                          <p:val>
                                            <p:strVal val="#ppt_w"/>
                                          </p:val>
                                        </p:tav>
                                      </p:tavLst>
                                    </p:anim>
                                    <p:anim calcmode="lin" valueType="num">
                                      <p:cBhvr>
                                        <p:cTn id="354" dur="2000" fill="hold"/>
                                        <p:tgtEl>
                                          <p:spTgt spid="34"/>
                                        </p:tgtEl>
                                        <p:attrNameLst>
                                          <p:attrName>ppt_h</p:attrName>
                                        </p:attrNameLst>
                                      </p:cBhvr>
                                      <p:tavLst>
                                        <p:tav tm="0" fmla="#ppt_h*sin(2.5*pi*$)">
                                          <p:val>
                                            <p:fltVal val="0"/>
                                          </p:val>
                                        </p:tav>
                                        <p:tav tm="100000">
                                          <p:val>
                                            <p:fltVal val="1"/>
                                          </p:val>
                                        </p:tav>
                                      </p:tavLst>
                                    </p:anim>
                                  </p:childTnLst>
                                </p:cTn>
                              </p:par>
                              <p:par>
                                <p:cTn id="355" presetID="19" presetClass="entr" presetSubtype="10" fill="hold" grpId="1" nodeType="withEffect">
                                  <p:stCondLst>
                                    <p:cond delay="0"/>
                                  </p:stCondLst>
                                  <p:childTnLst>
                                    <p:set>
                                      <p:cBhvr>
                                        <p:cTn id="356" dur="1" fill="hold">
                                          <p:stCondLst>
                                            <p:cond delay="0"/>
                                          </p:stCondLst>
                                        </p:cTn>
                                        <p:tgtEl>
                                          <p:spTgt spid="35"/>
                                        </p:tgtEl>
                                        <p:attrNameLst>
                                          <p:attrName>style.visibility</p:attrName>
                                        </p:attrNameLst>
                                      </p:cBhvr>
                                      <p:to>
                                        <p:strVal val="visible"/>
                                      </p:to>
                                    </p:set>
                                    <p:anim calcmode="lin" valueType="num">
                                      <p:cBhvr>
                                        <p:cTn id="357" dur="2000" fill="hold"/>
                                        <p:tgtEl>
                                          <p:spTgt spid="35"/>
                                        </p:tgtEl>
                                        <p:attrNameLst>
                                          <p:attrName>ppt_w</p:attrName>
                                        </p:attrNameLst>
                                      </p:cBhvr>
                                      <p:tavLst>
                                        <p:tav tm="0" fmla="#ppt_w*sin(2.5*pi*$)">
                                          <p:val>
                                            <p:fltVal val="0"/>
                                          </p:val>
                                        </p:tav>
                                        <p:tav tm="100000">
                                          <p:val>
                                            <p:fltVal val="1"/>
                                          </p:val>
                                        </p:tav>
                                      </p:tavLst>
                                    </p:anim>
                                    <p:anim calcmode="lin" valueType="num">
                                      <p:cBhvr>
                                        <p:cTn id="358" dur="2000" fill="hold"/>
                                        <p:tgtEl>
                                          <p:spTgt spid="35"/>
                                        </p:tgtEl>
                                        <p:attrNameLst>
                                          <p:attrName>ppt_h</p:attrName>
                                        </p:attrNameLst>
                                      </p:cBhvr>
                                      <p:tavLst>
                                        <p:tav tm="0">
                                          <p:val>
                                            <p:strVal val="#ppt_h"/>
                                          </p:val>
                                        </p:tav>
                                        <p:tav tm="100000">
                                          <p:val>
                                            <p:strVal val="#ppt_h"/>
                                          </p:val>
                                        </p:tav>
                                      </p:tavLst>
                                    </p:anim>
                                  </p:childTnLst>
                                </p:cTn>
                              </p:par>
                            </p:childTnLst>
                          </p:cTn>
                        </p:par>
                        <p:par>
                          <p:cTn id="359" fill="hold">
                            <p:stCondLst>
                              <p:cond delay="2000"/>
                            </p:stCondLst>
                            <p:childTnLst>
                              <p:par>
                                <p:cTn id="360" presetID="2" presetClass="exit" presetSubtype="2" fill="hold" grpId="2" nodeType="afterEffect">
                                  <p:stCondLst>
                                    <p:cond delay="0"/>
                                  </p:stCondLst>
                                  <p:childTnLst>
                                    <p:anim calcmode="lin" valueType="num">
                                      <p:cBhvr additive="base">
                                        <p:cTn id="361" dur="2000"/>
                                        <p:tgtEl>
                                          <p:spTgt spid="4"/>
                                        </p:tgtEl>
                                        <p:attrNameLst>
                                          <p:attrName>ppt_x</p:attrName>
                                        </p:attrNameLst>
                                      </p:cBhvr>
                                      <p:tavLst>
                                        <p:tav tm="0">
                                          <p:val>
                                            <p:strVal val="ppt_x"/>
                                          </p:val>
                                        </p:tav>
                                        <p:tav tm="100000">
                                          <p:val>
                                            <p:strVal val="1+ppt_w/2"/>
                                          </p:val>
                                        </p:tav>
                                      </p:tavLst>
                                    </p:anim>
                                    <p:anim calcmode="lin" valueType="num">
                                      <p:cBhvr additive="base">
                                        <p:cTn id="362" dur="2000"/>
                                        <p:tgtEl>
                                          <p:spTgt spid="4"/>
                                        </p:tgtEl>
                                        <p:attrNameLst>
                                          <p:attrName>ppt_y</p:attrName>
                                        </p:attrNameLst>
                                      </p:cBhvr>
                                      <p:tavLst>
                                        <p:tav tm="0">
                                          <p:val>
                                            <p:strVal val="ppt_y"/>
                                          </p:val>
                                        </p:tav>
                                        <p:tav tm="100000">
                                          <p:val>
                                            <p:strVal val="ppt_y"/>
                                          </p:val>
                                        </p:tav>
                                      </p:tavLst>
                                    </p:anim>
                                    <p:set>
                                      <p:cBhvr>
                                        <p:cTn id="363" dur="1" fill="hold">
                                          <p:stCondLst>
                                            <p:cond delay="1999"/>
                                          </p:stCondLst>
                                        </p:cTn>
                                        <p:tgtEl>
                                          <p:spTgt spid="4"/>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2000"/>
                                        <p:tgtEl>
                                          <p:spTgt spid="6"/>
                                        </p:tgtEl>
                                        <p:attrNameLst>
                                          <p:attrName>ppt_x</p:attrName>
                                        </p:attrNameLst>
                                      </p:cBhvr>
                                      <p:tavLst>
                                        <p:tav tm="0">
                                          <p:val>
                                            <p:strVal val="ppt_x"/>
                                          </p:val>
                                        </p:tav>
                                        <p:tav tm="100000">
                                          <p:val>
                                            <p:strVal val="1+ppt_w/2"/>
                                          </p:val>
                                        </p:tav>
                                      </p:tavLst>
                                    </p:anim>
                                    <p:anim calcmode="lin" valueType="num">
                                      <p:cBhvr additive="base">
                                        <p:cTn id="366" dur="2000"/>
                                        <p:tgtEl>
                                          <p:spTgt spid="6"/>
                                        </p:tgtEl>
                                        <p:attrNameLst>
                                          <p:attrName>ppt_y</p:attrName>
                                        </p:attrNameLst>
                                      </p:cBhvr>
                                      <p:tavLst>
                                        <p:tav tm="0">
                                          <p:val>
                                            <p:strVal val="ppt_y"/>
                                          </p:val>
                                        </p:tav>
                                        <p:tav tm="100000">
                                          <p:val>
                                            <p:strVal val="ppt_y"/>
                                          </p:val>
                                        </p:tav>
                                      </p:tavLst>
                                    </p:anim>
                                    <p:set>
                                      <p:cBhvr>
                                        <p:cTn id="367" dur="1" fill="hold">
                                          <p:stCondLst>
                                            <p:cond delay="1999"/>
                                          </p:stCondLst>
                                        </p:cTn>
                                        <p:tgtEl>
                                          <p:spTgt spid="6"/>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2000"/>
                                        <p:tgtEl>
                                          <p:spTgt spid="9"/>
                                        </p:tgtEl>
                                        <p:attrNameLst>
                                          <p:attrName>ppt_x</p:attrName>
                                        </p:attrNameLst>
                                      </p:cBhvr>
                                      <p:tavLst>
                                        <p:tav tm="0">
                                          <p:val>
                                            <p:strVal val="ppt_x"/>
                                          </p:val>
                                        </p:tav>
                                        <p:tav tm="100000">
                                          <p:val>
                                            <p:strVal val="1+ppt_w/2"/>
                                          </p:val>
                                        </p:tav>
                                      </p:tavLst>
                                    </p:anim>
                                    <p:anim calcmode="lin" valueType="num">
                                      <p:cBhvr additive="base">
                                        <p:cTn id="370" dur="2000"/>
                                        <p:tgtEl>
                                          <p:spTgt spid="9"/>
                                        </p:tgtEl>
                                        <p:attrNameLst>
                                          <p:attrName>ppt_y</p:attrName>
                                        </p:attrNameLst>
                                      </p:cBhvr>
                                      <p:tavLst>
                                        <p:tav tm="0">
                                          <p:val>
                                            <p:strVal val="ppt_y"/>
                                          </p:val>
                                        </p:tav>
                                        <p:tav tm="100000">
                                          <p:val>
                                            <p:strVal val="ppt_y"/>
                                          </p:val>
                                        </p:tav>
                                      </p:tavLst>
                                    </p:anim>
                                    <p:set>
                                      <p:cBhvr>
                                        <p:cTn id="371" dur="1" fill="hold">
                                          <p:stCondLst>
                                            <p:cond delay="1999"/>
                                          </p:stCondLst>
                                        </p:cTn>
                                        <p:tgtEl>
                                          <p:spTgt spid="9"/>
                                        </p:tgtEl>
                                        <p:attrNameLst>
                                          <p:attrName>style.visibility</p:attrName>
                                        </p:attrNameLst>
                                      </p:cBhvr>
                                      <p:to>
                                        <p:strVal val="hidden"/>
                                      </p:to>
                                    </p:set>
                                  </p:childTnLst>
                                </p:cTn>
                              </p:par>
                              <p:par>
                                <p:cTn id="372" presetID="2" presetClass="exit" presetSubtype="2" fill="hold" grpId="2" nodeType="withEffect">
                                  <p:stCondLst>
                                    <p:cond delay="0"/>
                                  </p:stCondLst>
                                  <p:childTnLst>
                                    <p:anim calcmode="lin" valueType="num">
                                      <p:cBhvr additive="base">
                                        <p:cTn id="373" dur="2000"/>
                                        <p:tgtEl>
                                          <p:spTgt spid="10"/>
                                        </p:tgtEl>
                                        <p:attrNameLst>
                                          <p:attrName>ppt_x</p:attrName>
                                        </p:attrNameLst>
                                      </p:cBhvr>
                                      <p:tavLst>
                                        <p:tav tm="0">
                                          <p:val>
                                            <p:strVal val="ppt_x"/>
                                          </p:val>
                                        </p:tav>
                                        <p:tav tm="100000">
                                          <p:val>
                                            <p:strVal val="1+ppt_w/2"/>
                                          </p:val>
                                        </p:tav>
                                      </p:tavLst>
                                    </p:anim>
                                    <p:anim calcmode="lin" valueType="num">
                                      <p:cBhvr additive="base">
                                        <p:cTn id="374" dur="2000"/>
                                        <p:tgtEl>
                                          <p:spTgt spid="10"/>
                                        </p:tgtEl>
                                        <p:attrNameLst>
                                          <p:attrName>ppt_y</p:attrName>
                                        </p:attrNameLst>
                                      </p:cBhvr>
                                      <p:tavLst>
                                        <p:tav tm="0">
                                          <p:val>
                                            <p:strVal val="ppt_y"/>
                                          </p:val>
                                        </p:tav>
                                        <p:tav tm="100000">
                                          <p:val>
                                            <p:strVal val="ppt_y"/>
                                          </p:val>
                                        </p:tav>
                                      </p:tavLst>
                                    </p:anim>
                                    <p:set>
                                      <p:cBhvr>
                                        <p:cTn id="375" dur="1" fill="hold">
                                          <p:stCondLst>
                                            <p:cond delay="1999"/>
                                          </p:stCondLst>
                                        </p:cTn>
                                        <p:tgtEl>
                                          <p:spTgt spid="10"/>
                                        </p:tgtEl>
                                        <p:attrNameLst>
                                          <p:attrName>style.visibility</p:attrName>
                                        </p:attrNameLst>
                                      </p:cBhvr>
                                      <p:to>
                                        <p:strVal val="hidden"/>
                                      </p:to>
                                    </p:set>
                                  </p:childTnLst>
                                </p:cTn>
                              </p:par>
                              <p:par>
                                <p:cTn id="376" presetID="2" presetClass="exit" presetSubtype="2" fill="hold" grpId="2" nodeType="withEffect">
                                  <p:stCondLst>
                                    <p:cond delay="0"/>
                                  </p:stCondLst>
                                  <p:childTnLst>
                                    <p:anim calcmode="lin" valueType="num">
                                      <p:cBhvr additive="base">
                                        <p:cTn id="377" dur="2000"/>
                                        <p:tgtEl>
                                          <p:spTgt spid="12"/>
                                        </p:tgtEl>
                                        <p:attrNameLst>
                                          <p:attrName>ppt_x</p:attrName>
                                        </p:attrNameLst>
                                      </p:cBhvr>
                                      <p:tavLst>
                                        <p:tav tm="0">
                                          <p:val>
                                            <p:strVal val="ppt_x"/>
                                          </p:val>
                                        </p:tav>
                                        <p:tav tm="100000">
                                          <p:val>
                                            <p:strVal val="1+ppt_w/2"/>
                                          </p:val>
                                        </p:tav>
                                      </p:tavLst>
                                    </p:anim>
                                    <p:anim calcmode="lin" valueType="num">
                                      <p:cBhvr additive="base">
                                        <p:cTn id="378" dur="2000"/>
                                        <p:tgtEl>
                                          <p:spTgt spid="12"/>
                                        </p:tgtEl>
                                        <p:attrNameLst>
                                          <p:attrName>ppt_y</p:attrName>
                                        </p:attrNameLst>
                                      </p:cBhvr>
                                      <p:tavLst>
                                        <p:tav tm="0">
                                          <p:val>
                                            <p:strVal val="ppt_y"/>
                                          </p:val>
                                        </p:tav>
                                        <p:tav tm="100000">
                                          <p:val>
                                            <p:strVal val="ppt_y"/>
                                          </p:val>
                                        </p:tav>
                                      </p:tavLst>
                                    </p:anim>
                                    <p:set>
                                      <p:cBhvr>
                                        <p:cTn id="379" dur="1" fill="hold">
                                          <p:stCondLst>
                                            <p:cond delay="1999"/>
                                          </p:stCondLst>
                                        </p:cTn>
                                        <p:tgtEl>
                                          <p:spTgt spid="12"/>
                                        </p:tgtEl>
                                        <p:attrNameLst>
                                          <p:attrName>style.visibility</p:attrName>
                                        </p:attrNameLst>
                                      </p:cBhvr>
                                      <p:to>
                                        <p:strVal val="hidden"/>
                                      </p:to>
                                    </p:set>
                                  </p:childTnLst>
                                </p:cTn>
                              </p:par>
                              <p:par>
                                <p:cTn id="380" presetID="2" presetClass="exit" presetSubtype="2" fill="hold" grpId="2" nodeType="withEffect">
                                  <p:stCondLst>
                                    <p:cond delay="0"/>
                                  </p:stCondLst>
                                  <p:childTnLst>
                                    <p:anim calcmode="lin" valueType="num">
                                      <p:cBhvr additive="base">
                                        <p:cTn id="381" dur="2000"/>
                                        <p:tgtEl>
                                          <p:spTgt spid="13"/>
                                        </p:tgtEl>
                                        <p:attrNameLst>
                                          <p:attrName>ppt_x</p:attrName>
                                        </p:attrNameLst>
                                      </p:cBhvr>
                                      <p:tavLst>
                                        <p:tav tm="0">
                                          <p:val>
                                            <p:strVal val="ppt_x"/>
                                          </p:val>
                                        </p:tav>
                                        <p:tav tm="100000">
                                          <p:val>
                                            <p:strVal val="1+ppt_w/2"/>
                                          </p:val>
                                        </p:tav>
                                      </p:tavLst>
                                    </p:anim>
                                    <p:anim calcmode="lin" valueType="num">
                                      <p:cBhvr additive="base">
                                        <p:cTn id="382" dur="2000"/>
                                        <p:tgtEl>
                                          <p:spTgt spid="13"/>
                                        </p:tgtEl>
                                        <p:attrNameLst>
                                          <p:attrName>ppt_y</p:attrName>
                                        </p:attrNameLst>
                                      </p:cBhvr>
                                      <p:tavLst>
                                        <p:tav tm="0">
                                          <p:val>
                                            <p:strVal val="ppt_y"/>
                                          </p:val>
                                        </p:tav>
                                        <p:tav tm="100000">
                                          <p:val>
                                            <p:strVal val="ppt_y"/>
                                          </p:val>
                                        </p:tav>
                                      </p:tavLst>
                                    </p:anim>
                                    <p:set>
                                      <p:cBhvr>
                                        <p:cTn id="383" dur="1" fill="hold">
                                          <p:stCondLst>
                                            <p:cond delay="1999"/>
                                          </p:stCondLst>
                                        </p:cTn>
                                        <p:tgtEl>
                                          <p:spTgt spid="13"/>
                                        </p:tgtEl>
                                        <p:attrNameLst>
                                          <p:attrName>style.visibility</p:attrName>
                                        </p:attrNameLst>
                                      </p:cBhvr>
                                      <p:to>
                                        <p:strVal val="hidden"/>
                                      </p:to>
                                    </p:set>
                                  </p:childTnLst>
                                </p:cTn>
                              </p:par>
                              <p:par>
                                <p:cTn id="384" presetID="2" presetClass="exit" presetSubtype="2" fill="hold" grpId="2" nodeType="withEffect">
                                  <p:stCondLst>
                                    <p:cond delay="0"/>
                                  </p:stCondLst>
                                  <p:childTnLst>
                                    <p:anim calcmode="lin" valueType="num">
                                      <p:cBhvr additive="base">
                                        <p:cTn id="385" dur="2000"/>
                                        <p:tgtEl>
                                          <p:spTgt spid="14"/>
                                        </p:tgtEl>
                                        <p:attrNameLst>
                                          <p:attrName>ppt_x</p:attrName>
                                        </p:attrNameLst>
                                      </p:cBhvr>
                                      <p:tavLst>
                                        <p:tav tm="0">
                                          <p:val>
                                            <p:strVal val="ppt_x"/>
                                          </p:val>
                                        </p:tav>
                                        <p:tav tm="100000">
                                          <p:val>
                                            <p:strVal val="1+ppt_w/2"/>
                                          </p:val>
                                        </p:tav>
                                      </p:tavLst>
                                    </p:anim>
                                    <p:anim calcmode="lin" valueType="num">
                                      <p:cBhvr additive="base">
                                        <p:cTn id="386" dur="2000"/>
                                        <p:tgtEl>
                                          <p:spTgt spid="14"/>
                                        </p:tgtEl>
                                        <p:attrNameLst>
                                          <p:attrName>ppt_y</p:attrName>
                                        </p:attrNameLst>
                                      </p:cBhvr>
                                      <p:tavLst>
                                        <p:tav tm="0">
                                          <p:val>
                                            <p:strVal val="ppt_y"/>
                                          </p:val>
                                        </p:tav>
                                        <p:tav tm="100000">
                                          <p:val>
                                            <p:strVal val="ppt_y"/>
                                          </p:val>
                                        </p:tav>
                                      </p:tavLst>
                                    </p:anim>
                                    <p:set>
                                      <p:cBhvr>
                                        <p:cTn id="387" dur="1" fill="hold">
                                          <p:stCondLst>
                                            <p:cond delay="1999"/>
                                          </p:stCondLst>
                                        </p:cTn>
                                        <p:tgtEl>
                                          <p:spTgt spid="14"/>
                                        </p:tgtEl>
                                        <p:attrNameLst>
                                          <p:attrName>style.visibility</p:attrName>
                                        </p:attrNameLst>
                                      </p:cBhvr>
                                      <p:to>
                                        <p:strVal val="hidden"/>
                                      </p:to>
                                    </p:set>
                                  </p:childTnLst>
                                </p:cTn>
                              </p:par>
                              <p:par>
                                <p:cTn id="388" presetID="2" presetClass="exit" presetSubtype="2" fill="hold" grpId="2" nodeType="withEffect">
                                  <p:stCondLst>
                                    <p:cond delay="0"/>
                                  </p:stCondLst>
                                  <p:childTnLst>
                                    <p:anim calcmode="lin" valueType="num">
                                      <p:cBhvr additive="base">
                                        <p:cTn id="389" dur="2000"/>
                                        <p:tgtEl>
                                          <p:spTgt spid="15"/>
                                        </p:tgtEl>
                                        <p:attrNameLst>
                                          <p:attrName>ppt_x</p:attrName>
                                        </p:attrNameLst>
                                      </p:cBhvr>
                                      <p:tavLst>
                                        <p:tav tm="0">
                                          <p:val>
                                            <p:strVal val="ppt_x"/>
                                          </p:val>
                                        </p:tav>
                                        <p:tav tm="100000">
                                          <p:val>
                                            <p:strVal val="1+ppt_w/2"/>
                                          </p:val>
                                        </p:tav>
                                      </p:tavLst>
                                    </p:anim>
                                    <p:anim calcmode="lin" valueType="num">
                                      <p:cBhvr additive="base">
                                        <p:cTn id="390" dur="2000"/>
                                        <p:tgtEl>
                                          <p:spTgt spid="15"/>
                                        </p:tgtEl>
                                        <p:attrNameLst>
                                          <p:attrName>ppt_y</p:attrName>
                                        </p:attrNameLst>
                                      </p:cBhvr>
                                      <p:tavLst>
                                        <p:tav tm="0">
                                          <p:val>
                                            <p:strVal val="ppt_y"/>
                                          </p:val>
                                        </p:tav>
                                        <p:tav tm="100000">
                                          <p:val>
                                            <p:strVal val="ppt_y"/>
                                          </p:val>
                                        </p:tav>
                                      </p:tavLst>
                                    </p:anim>
                                    <p:set>
                                      <p:cBhvr>
                                        <p:cTn id="391" dur="1" fill="hold">
                                          <p:stCondLst>
                                            <p:cond delay="1999"/>
                                          </p:stCondLst>
                                        </p:cTn>
                                        <p:tgtEl>
                                          <p:spTgt spid="15"/>
                                        </p:tgtEl>
                                        <p:attrNameLst>
                                          <p:attrName>style.visibility</p:attrName>
                                        </p:attrNameLst>
                                      </p:cBhvr>
                                      <p:to>
                                        <p:strVal val="hidden"/>
                                      </p:to>
                                    </p:set>
                                  </p:childTnLst>
                                </p:cTn>
                              </p:par>
                              <p:par>
                                <p:cTn id="392" presetID="2" presetClass="exit" presetSubtype="2" fill="hold" grpId="2" nodeType="withEffect">
                                  <p:stCondLst>
                                    <p:cond delay="0"/>
                                  </p:stCondLst>
                                  <p:childTnLst>
                                    <p:anim calcmode="lin" valueType="num">
                                      <p:cBhvr additive="base">
                                        <p:cTn id="393" dur="2000"/>
                                        <p:tgtEl>
                                          <p:spTgt spid="16"/>
                                        </p:tgtEl>
                                        <p:attrNameLst>
                                          <p:attrName>ppt_x</p:attrName>
                                        </p:attrNameLst>
                                      </p:cBhvr>
                                      <p:tavLst>
                                        <p:tav tm="0">
                                          <p:val>
                                            <p:strVal val="ppt_x"/>
                                          </p:val>
                                        </p:tav>
                                        <p:tav tm="100000">
                                          <p:val>
                                            <p:strVal val="1+ppt_w/2"/>
                                          </p:val>
                                        </p:tav>
                                      </p:tavLst>
                                    </p:anim>
                                    <p:anim calcmode="lin" valueType="num">
                                      <p:cBhvr additive="base">
                                        <p:cTn id="394" dur="2000"/>
                                        <p:tgtEl>
                                          <p:spTgt spid="16"/>
                                        </p:tgtEl>
                                        <p:attrNameLst>
                                          <p:attrName>ppt_y</p:attrName>
                                        </p:attrNameLst>
                                      </p:cBhvr>
                                      <p:tavLst>
                                        <p:tav tm="0">
                                          <p:val>
                                            <p:strVal val="ppt_y"/>
                                          </p:val>
                                        </p:tav>
                                        <p:tav tm="100000">
                                          <p:val>
                                            <p:strVal val="ppt_y"/>
                                          </p:val>
                                        </p:tav>
                                      </p:tavLst>
                                    </p:anim>
                                    <p:set>
                                      <p:cBhvr>
                                        <p:cTn id="395" dur="1" fill="hold">
                                          <p:stCondLst>
                                            <p:cond delay="1999"/>
                                          </p:stCondLst>
                                        </p:cTn>
                                        <p:tgtEl>
                                          <p:spTgt spid="16"/>
                                        </p:tgtEl>
                                        <p:attrNameLst>
                                          <p:attrName>style.visibility</p:attrName>
                                        </p:attrNameLst>
                                      </p:cBhvr>
                                      <p:to>
                                        <p:strVal val="hidden"/>
                                      </p:to>
                                    </p:set>
                                  </p:childTnLst>
                                </p:cTn>
                              </p:par>
                              <p:par>
                                <p:cTn id="396" presetID="2" presetClass="exit" presetSubtype="2" fill="hold" grpId="2" nodeType="withEffect">
                                  <p:stCondLst>
                                    <p:cond delay="0"/>
                                  </p:stCondLst>
                                  <p:childTnLst>
                                    <p:anim calcmode="lin" valueType="num">
                                      <p:cBhvr additive="base">
                                        <p:cTn id="397" dur="2000"/>
                                        <p:tgtEl>
                                          <p:spTgt spid="22"/>
                                        </p:tgtEl>
                                        <p:attrNameLst>
                                          <p:attrName>ppt_x</p:attrName>
                                        </p:attrNameLst>
                                      </p:cBhvr>
                                      <p:tavLst>
                                        <p:tav tm="0">
                                          <p:val>
                                            <p:strVal val="ppt_x"/>
                                          </p:val>
                                        </p:tav>
                                        <p:tav tm="100000">
                                          <p:val>
                                            <p:strVal val="1+ppt_w/2"/>
                                          </p:val>
                                        </p:tav>
                                      </p:tavLst>
                                    </p:anim>
                                    <p:anim calcmode="lin" valueType="num">
                                      <p:cBhvr additive="base">
                                        <p:cTn id="398" dur="2000"/>
                                        <p:tgtEl>
                                          <p:spTgt spid="22"/>
                                        </p:tgtEl>
                                        <p:attrNameLst>
                                          <p:attrName>ppt_y</p:attrName>
                                        </p:attrNameLst>
                                      </p:cBhvr>
                                      <p:tavLst>
                                        <p:tav tm="0">
                                          <p:val>
                                            <p:strVal val="ppt_y"/>
                                          </p:val>
                                        </p:tav>
                                        <p:tav tm="100000">
                                          <p:val>
                                            <p:strVal val="ppt_y"/>
                                          </p:val>
                                        </p:tav>
                                      </p:tavLst>
                                    </p:anim>
                                    <p:set>
                                      <p:cBhvr>
                                        <p:cTn id="399" dur="1" fill="hold">
                                          <p:stCondLst>
                                            <p:cond delay="1999"/>
                                          </p:stCondLst>
                                        </p:cTn>
                                        <p:tgtEl>
                                          <p:spTgt spid="22"/>
                                        </p:tgtEl>
                                        <p:attrNameLst>
                                          <p:attrName>style.visibility</p:attrName>
                                        </p:attrNameLst>
                                      </p:cBhvr>
                                      <p:to>
                                        <p:strVal val="hidden"/>
                                      </p:to>
                                    </p:set>
                                  </p:childTnLst>
                                </p:cTn>
                              </p:par>
                              <p:par>
                                <p:cTn id="400" presetID="2" presetClass="exit" presetSubtype="2" fill="hold" grpId="2" nodeType="withEffect">
                                  <p:stCondLst>
                                    <p:cond delay="0"/>
                                  </p:stCondLst>
                                  <p:childTnLst>
                                    <p:anim calcmode="lin" valueType="num">
                                      <p:cBhvr additive="base">
                                        <p:cTn id="401" dur="2000"/>
                                        <p:tgtEl>
                                          <p:spTgt spid="23"/>
                                        </p:tgtEl>
                                        <p:attrNameLst>
                                          <p:attrName>ppt_x</p:attrName>
                                        </p:attrNameLst>
                                      </p:cBhvr>
                                      <p:tavLst>
                                        <p:tav tm="0">
                                          <p:val>
                                            <p:strVal val="ppt_x"/>
                                          </p:val>
                                        </p:tav>
                                        <p:tav tm="100000">
                                          <p:val>
                                            <p:strVal val="1+ppt_w/2"/>
                                          </p:val>
                                        </p:tav>
                                      </p:tavLst>
                                    </p:anim>
                                    <p:anim calcmode="lin" valueType="num">
                                      <p:cBhvr additive="base">
                                        <p:cTn id="402" dur="2000"/>
                                        <p:tgtEl>
                                          <p:spTgt spid="23"/>
                                        </p:tgtEl>
                                        <p:attrNameLst>
                                          <p:attrName>ppt_y</p:attrName>
                                        </p:attrNameLst>
                                      </p:cBhvr>
                                      <p:tavLst>
                                        <p:tav tm="0">
                                          <p:val>
                                            <p:strVal val="ppt_y"/>
                                          </p:val>
                                        </p:tav>
                                        <p:tav tm="100000">
                                          <p:val>
                                            <p:strVal val="ppt_y"/>
                                          </p:val>
                                        </p:tav>
                                      </p:tavLst>
                                    </p:anim>
                                    <p:set>
                                      <p:cBhvr>
                                        <p:cTn id="403" dur="1" fill="hold">
                                          <p:stCondLst>
                                            <p:cond delay="1999"/>
                                          </p:stCondLst>
                                        </p:cTn>
                                        <p:tgtEl>
                                          <p:spTgt spid="23"/>
                                        </p:tgtEl>
                                        <p:attrNameLst>
                                          <p:attrName>style.visibility</p:attrName>
                                        </p:attrNameLst>
                                      </p:cBhvr>
                                      <p:to>
                                        <p:strVal val="hidden"/>
                                      </p:to>
                                    </p:set>
                                  </p:childTnLst>
                                </p:cTn>
                              </p:par>
                              <p:par>
                                <p:cTn id="404" presetID="2" presetClass="exit" presetSubtype="2" fill="hold" grpId="2" nodeType="withEffect">
                                  <p:stCondLst>
                                    <p:cond delay="0"/>
                                  </p:stCondLst>
                                  <p:childTnLst>
                                    <p:anim calcmode="lin" valueType="num">
                                      <p:cBhvr additive="base">
                                        <p:cTn id="405" dur="2000"/>
                                        <p:tgtEl>
                                          <p:spTgt spid="24"/>
                                        </p:tgtEl>
                                        <p:attrNameLst>
                                          <p:attrName>ppt_x</p:attrName>
                                        </p:attrNameLst>
                                      </p:cBhvr>
                                      <p:tavLst>
                                        <p:tav tm="0">
                                          <p:val>
                                            <p:strVal val="ppt_x"/>
                                          </p:val>
                                        </p:tav>
                                        <p:tav tm="100000">
                                          <p:val>
                                            <p:strVal val="1+ppt_w/2"/>
                                          </p:val>
                                        </p:tav>
                                      </p:tavLst>
                                    </p:anim>
                                    <p:anim calcmode="lin" valueType="num">
                                      <p:cBhvr additive="base">
                                        <p:cTn id="406" dur="2000"/>
                                        <p:tgtEl>
                                          <p:spTgt spid="24"/>
                                        </p:tgtEl>
                                        <p:attrNameLst>
                                          <p:attrName>ppt_y</p:attrName>
                                        </p:attrNameLst>
                                      </p:cBhvr>
                                      <p:tavLst>
                                        <p:tav tm="0">
                                          <p:val>
                                            <p:strVal val="ppt_y"/>
                                          </p:val>
                                        </p:tav>
                                        <p:tav tm="100000">
                                          <p:val>
                                            <p:strVal val="ppt_y"/>
                                          </p:val>
                                        </p:tav>
                                      </p:tavLst>
                                    </p:anim>
                                    <p:set>
                                      <p:cBhvr>
                                        <p:cTn id="407" dur="1" fill="hold">
                                          <p:stCondLst>
                                            <p:cond delay="1999"/>
                                          </p:stCondLst>
                                        </p:cTn>
                                        <p:tgtEl>
                                          <p:spTgt spid="24"/>
                                        </p:tgtEl>
                                        <p:attrNameLst>
                                          <p:attrName>style.visibility</p:attrName>
                                        </p:attrNameLst>
                                      </p:cBhvr>
                                      <p:to>
                                        <p:strVal val="hidden"/>
                                      </p:to>
                                    </p:set>
                                  </p:childTnLst>
                                </p:cTn>
                              </p:par>
                              <p:par>
                                <p:cTn id="408" presetID="2" presetClass="exit" presetSubtype="2" fill="hold" grpId="2" nodeType="withEffect">
                                  <p:stCondLst>
                                    <p:cond delay="0"/>
                                  </p:stCondLst>
                                  <p:childTnLst>
                                    <p:anim calcmode="lin" valueType="num">
                                      <p:cBhvr additive="base">
                                        <p:cTn id="409" dur="2000"/>
                                        <p:tgtEl>
                                          <p:spTgt spid="25"/>
                                        </p:tgtEl>
                                        <p:attrNameLst>
                                          <p:attrName>ppt_x</p:attrName>
                                        </p:attrNameLst>
                                      </p:cBhvr>
                                      <p:tavLst>
                                        <p:tav tm="0">
                                          <p:val>
                                            <p:strVal val="ppt_x"/>
                                          </p:val>
                                        </p:tav>
                                        <p:tav tm="100000">
                                          <p:val>
                                            <p:strVal val="1+ppt_w/2"/>
                                          </p:val>
                                        </p:tav>
                                      </p:tavLst>
                                    </p:anim>
                                    <p:anim calcmode="lin" valueType="num">
                                      <p:cBhvr additive="base">
                                        <p:cTn id="410" dur="2000"/>
                                        <p:tgtEl>
                                          <p:spTgt spid="25"/>
                                        </p:tgtEl>
                                        <p:attrNameLst>
                                          <p:attrName>ppt_y</p:attrName>
                                        </p:attrNameLst>
                                      </p:cBhvr>
                                      <p:tavLst>
                                        <p:tav tm="0">
                                          <p:val>
                                            <p:strVal val="ppt_y"/>
                                          </p:val>
                                        </p:tav>
                                        <p:tav tm="100000">
                                          <p:val>
                                            <p:strVal val="ppt_y"/>
                                          </p:val>
                                        </p:tav>
                                      </p:tavLst>
                                    </p:anim>
                                    <p:set>
                                      <p:cBhvr>
                                        <p:cTn id="411" dur="1" fill="hold">
                                          <p:stCondLst>
                                            <p:cond delay="1999"/>
                                          </p:stCondLst>
                                        </p:cTn>
                                        <p:tgtEl>
                                          <p:spTgt spid="25"/>
                                        </p:tgtEl>
                                        <p:attrNameLst>
                                          <p:attrName>style.visibility</p:attrName>
                                        </p:attrNameLst>
                                      </p:cBhvr>
                                      <p:to>
                                        <p:strVal val="hidden"/>
                                      </p:to>
                                    </p:set>
                                  </p:childTnLst>
                                </p:cTn>
                              </p:par>
                              <p:par>
                                <p:cTn id="412" presetID="2" presetClass="exit" presetSubtype="2" fill="hold" grpId="2" nodeType="withEffect">
                                  <p:stCondLst>
                                    <p:cond delay="0"/>
                                  </p:stCondLst>
                                  <p:childTnLst>
                                    <p:anim calcmode="lin" valueType="num">
                                      <p:cBhvr additive="base">
                                        <p:cTn id="413" dur="2000"/>
                                        <p:tgtEl>
                                          <p:spTgt spid="26"/>
                                        </p:tgtEl>
                                        <p:attrNameLst>
                                          <p:attrName>ppt_x</p:attrName>
                                        </p:attrNameLst>
                                      </p:cBhvr>
                                      <p:tavLst>
                                        <p:tav tm="0">
                                          <p:val>
                                            <p:strVal val="ppt_x"/>
                                          </p:val>
                                        </p:tav>
                                        <p:tav tm="100000">
                                          <p:val>
                                            <p:strVal val="1+ppt_w/2"/>
                                          </p:val>
                                        </p:tav>
                                      </p:tavLst>
                                    </p:anim>
                                    <p:anim calcmode="lin" valueType="num">
                                      <p:cBhvr additive="base">
                                        <p:cTn id="414" dur="2000"/>
                                        <p:tgtEl>
                                          <p:spTgt spid="26"/>
                                        </p:tgtEl>
                                        <p:attrNameLst>
                                          <p:attrName>ppt_y</p:attrName>
                                        </p:attrNameLst>
                                      </p:cBhvr>
                                      <p:tavLst>
                                        <p:tav tm="0">
                                          <p:val>
                                            <p:strVal val="ppt_y"/>
                                          </p:val>
                                        </p:tav>
                                        <p:tav tm="100000">
                                          <p:val>
                                            <p:strVal val="ppt_y"/>
                                          </p:val>
                                        </p:tav>
                                      </p:tavLst>
                                    </p:anim>
                                    <p:set>
                                      <p:cBhvr>
                                        <p:cTn id="415" dur="1" fill="hold">
                                          <p:stCondLst>
                                            <p:cond delay="1999"/>
                                          </p:stCondLst>
                                        </p:cTn>
                                        <p:tgtEl>
                                          <p:spTgt spid="26"/>
                                        </p:tgtEl>
                                        <p:attrNameLst>
                                          <p:attrName>style.visibility</p:attrName>
                                        </p:attrNameLst>
                                      </p:cBhvr>
                                      <p:to>
                                        <p:strVal val="hidden"/>
                                      </p:to>
                                    </p:set>
                                  </p:childTnLst>
                                </p:cTn>
                              </p:par>
                              <p:par>
                                <p:cTn id="416" presetID="2" presetClass="exit" presetSubtype="2" fill="hold" grpId="2" nodeType="withEffect">
                                  <p:stCondLst>
                                    <p:cond delay="0"/>
                                  </p:stCondLst>
                                  <p:childTnLst>
                                    <p:anim calcmode="lin" valueType="num">
                                      <p:cBhvr additive="base">
                                        <p:cTn id="417" dur="2000"/>
                                        <p:tgtEl>
                                          <p:spTgt spid="27"/>
                                        </p:tgtEl>
                                        <p:attrNameLst>
                                          <p:attrName>ppt_x</p:attrName>
                                        </p:attrNameLst>
                                      </p:cBhvr>
                                      <p:tavLst>
                                        <p:tav tm="0">
                                          <p:val>
                                            <p:strVal val="ppt_x"/>
                                          </p:val>
                                        </p:tav>
                                        <p:tav tm="100000">
                                          <p:val>
                                            <p:strVal val="1+ppt_w/2"/>
                                          </p:val>
                                        </p:tav>
                                      </p:tavLst>
                                    </p:anim>
                                    <p:anim calcmode="lin" valueType="num">
                                      <p:cBhvr additive="base">
                                        <p:cTn id="418" dur="2000"/>
                                        <p:tgtEl>
                                          <p:spTgt spid="27"/>
                                        </p:tgtEl>
                                        <p:attrNameLst>
                                          <p:attrName>ppt_y</p:attrName>
                                        </p:attrNameLst>
                                      </p:cBhvr>
                                      <p:tavLst>
                                        <p:tav tm="0">
                                          <p:val>
                                            <p:strVal val="ppt_y"/>
                                          </p:val>
                                        </p:tav>
                                        <p:tav tm="100000">
                                          <p:val>
                                            <p:strVal val="ppt_y"/>
                                          </p:val>
                                        </p:tav>
                                      </p:tavLst>
                                    </p:anim>
                                    <p:set>
                                      <p:cBhvr>
                                        <p:cTn id="419" dur="1" fill="hold">
                                          <p:stCondLst>
                                            <p:cond delay="1999"/>
                                          </p:stCondLst>
                                        </p:cTn>
                                        <p:tgtEl>
                                          <p:spTgt spid="27"/>
                                        </p:tgtEl>
                                        <p:attrNameLst>
                                          <p:attrName>style.visibility</p:attrName>
                                        </p:attrNameLst>
                                      </p:cBhvr>
                                      <p:to>
                                        <p:strVal val="hidden"/>
                                      </p:to>
                                    </p:set>
                                  </p:childTnLst>
                                </p:cTn>
                              </p:par>
                              <p:par>
                                <p:cTn id="420" presetID="2" presetClass="exit" presetSubtype="2" fill="hold" grpId="2" nodeType="withEffect">
                                  <p:stCondLst>
                                    <p:cond delay="0"/>
                                  </p:stCondLst>
                                  <p:childTnLst>
                                    <p:anim calcmode="lin" valueType="num">
                                      <p:cBhvr additive="base">
                                        <p:cTn id="421" dur="2000"/>
                                        <p:tgtEl>
                                          <p:spTgt spid="28"/>
                                        </p:tgtEl>
                                        <p:attrNameLst>
                                          <p:attrName>ppt_x</p:attrName>
                                        </p:attrNameLst>
                                      </p:cBhvr>
                                      <p:tavLst>
                                        <p:tav tm="0">
                                          <p:val>
                                            <p:strVal val="ppt_x"/>
                                          </p:val>
                                        </p:tav>
                                        <p:tav tm="100000">
                                          <p:val>
                                            <p:strVal val="1+ppt_w/2"/>
                                          </p:val>
                                        </p:tav>
                                      </p:tavLst>
                                    </p:anim>
                                    <p:anim calcmode="lin" valueType="num">
                                      <p:cBhvr additive="base">
                                        <p:cTn id="422" dur="2000"/>
                                        <p:tgtEl>
                                          <p:spTgt spid="28"/>
                                        </p:tgtEl>
                                        <p:attrNameLst>
                                          <p:attrName>ppt_y</p:attrName>
                                        </p:attrNameLst>
                                      </p:cBhvr>
                                      <p:tavLst>
                                        <p:tav tm="0">
                                          <p:val>
                                            <p:strVal val="ppt_y"/>
                                          </p:val>
                                        </p:tav>
                                        <p:tav tm="100000">
                                          <p:val>
                                            <p:strVal val="ppt_y"/>
                                          </p:val>
                                        </p:tav>
                                      </p:tavLst>
                                    </p:anim>
                                    <p:set>
                                      <p:cBhvr>
                                        <p:cTn id="423" dur="1" fill="hold">
                                          <p:stCondLst>
                                            <p:cond delay="1999"/>
                                          </p:stCondLst>
                                        </p:cTn>
                                        <p:tgtEl>
                                          <p:spTgt spid="28"/>
                                        </p:tgtEl>
                                        <p:attrNameLst>
                                          <p:attrName>style.visibility</p:attrName>
                                        </p:attrNameLst>
                                      </p:cBhvr>
                                      <p:to>
                                        <p:strVal val="hidden"/>
                                      </p:to>
                                    </p:set>
                                  </p:childTnLst>
                                </p:cTn>
                              </p:par>
                              <p:par>
                                <p:cTn id="424" presetID="2" presetClass="exit" presetSubtype="8" fill="hold" grpId="2" nodeType="withEffect">
                                  <p:stCondLst>
                                    <p:cond delay="0"/>
                                  </p:stCondLst>
                                  <p:childTnLst>
                                    <p:anim calcmode="lin" valueType="num">
                                      <p:cBhvr additive="base">
                                        <p:cTn id="425" dur="2000"/>
                                        <p:tgtEl>
                                          <p:spTgt spid="5"/>
                                        </p:tgtEl>
                                        <p:attrNameLst>
                                          <p:attrName>ppt_x</p:attrName>
                                        </p:attrNameLst>
                                      </p:cBhvr>
                                      <p:tavLst>
                                        <p:tav tm="0">
                                          <p:val>
                                            <p:strVal val="ppt_x"/>
                                          </p:val>
                                        </p:tav>
                                        <p:tav tm="100000">
                                          <p:val>
                                            <p:strVal val="0-ppt_w/2"/>
                                          </p:val>
                                        </p:tav>
                                      </p:tavLst>
                                    </p:anim>
                                    <p:anim calcmode="lin" valueType="num">
                                      <p:cBhvr additive="base">
                                        <p:cTn id="426" dur="2000"/>
                                        <p:tgtEl>
                                          <p:spTgt spid="5"/>
                                        </p:tgtEl>
                                        <p:attrNameLst>
                                          <p:attrName>ppt_y</p:attrName>
                                        </p:attrNameLst>
                                      </p:cBhvr>
                                      <p:tavLst>
                                        <p:tav tm="0">
                                          <p:val>
                                            <p:strVal val="ppt_y"/>
                                          </p:val>
                                        </p:tav>
                                        <p:tav tm="100000">
                                          <p:val>
                                            <p:strVal val="ppt_y"/>
                                          </p:val>
                                        </p:tav>
                                      </p:tavLst>
                                    </p:anim>
                                    <p:set>
                                      <p:cBhvr>
                                        <p:cTn id="427" dur="1" fill="hold">
                                          <p:stCondLst>
                                            <p:cond delay="1999"/>
                                          </p:stCondLst>
                                        </p:cTn>
                                        <p:tgtEl>
                                          <p:spTgt spid="5"/>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2000"/>
                                        <p:tgtEl>
                                          <p:spTgt spid="7"/>
                                        </p:tgtEl>
                                        <p:attrNameLst>
                                          <p:attrName>ppt_x</p:attrName>
                                        </p:attrNameLst>
                                      </p:cBhvr>
                                      <p:tavLst>
                                        <p:tav tm="0">
                                          <p:val>
                                            <p:strVal val="ppt_x"/>
                                          </p:val>
                                        </p:tav>
                                        <p:tav tm="100000">
                                          <p:val>
                                            <p:strVal val="0-ppt_w/2"/>
                                          </p:val>
                                        </p:tav>
                                      </p:tavLst>
                                    </p:anim>
                                    <p:anim calcmode="lin" valueType="num">
                                      <p:cBhvr additive="base">
                                        <p:cTn id="430" dur="2000"/>
                                        <p:tgtEl>
                                          <p:spTgt spid="7"/>
                                        </p:tgtEl>
                                        <p:attrNameLst>
                                          <p:attrName>ppt_y</p:attrName>
                                        </p:attrNameLst>
                                      </p:cBhvr>
                                      <p:tavLst>
                                        <p:tav tm="0">
                                          <p:val>
                                            <p:strVal val="ppt_y"/>
                                          </p:val>
                                        </p:tav>
                                        <p:tav tm="100000">
                                          <p:val>
                                            <p:strVal val="ppt_y"/>
                                          </p:val>
                                        </p:tav>
                                      </p:tavLst>
                                    </p:anim>
                                    <p:set>
                                      <p:cBhvr>
                                        <p:cTn id="431" dur="1" fill="hold">
                                          <p:stCondLst>
                                            <p:cond delay="1999"/>
                                          </p:stCondLst>
                                        </p:cTn>
                                        <p:tgtEl>
                                          <p:spTgt spid="7"/>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2000"/>
                                        <p:tgtEl>
                                          <p:spTgt spid="8"/>
                                        </p:tgtEl>
                                        <p:attrNameLst>
                                          <p:attrName>ppt_x</p:attrName>
                                        </p:attrNameLst>
                                      </p:cBhvr>
                                      <p:tavLst>
                                        <p:tav tm="0">
                                          <p:val>
                                            <p:strVal val="ppt_x"/>
                                          </p:val>
                                        </p:tav>
                                        <p:tav tm="100000">
                                          <p:val>
                                            <p:strVal val="0-ppt_w/2"/>
                                          </p:val>
                                        </p:tav>
                                      </p:tavLst>
                                    </p:anim>
                                    <p:anim calcmode="lin" valueType="num">
                                      <p:cBhvr additive="base">
                                        <p:cTn id="434" dur="2000"/>
                                        <p:tgtEl>
                                          <p:spTgt spid="8"/>
                                        </p:tgtEl>
                                        <p:attrNameLst>
                                          <p:attrName>ppt_y</p:attrName>
                                        </p:attrNameLst>
                                      </p:cBhvr>
                                      <p:tavLst>
                                        <p:tav tm="0">
                                          <p:val>
                                            <p:strVal val="ppt_y"/>
                                          </p:val>
                                        </p:tav>
                                        <p:tav tm="100000">
                                          <p:val>
                                            <p:strVal val="ppt_y"/>
                                          </p:val>
                                        </p:tav>
                                      </p:tavLst>
                                    </p:anim>
                                    <p:set>
                                      <p:cBhvr>
                                        <p:cTn id="435" dur="1" fill="hold">
                                          <p:stCondLst>
                                            <p:cond delay="1999"/>
                                          </p:stCondLst>
                                        </p:cTn>
                                        <p:tgtEl>
                                          <p:spTgt spid="8"/>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2000"/>
                                        <p:tgtEl>
                                          <p:spTgt spid="11"/>
                                        </p:tgtEl>
                                        <p:attrNameLst>
                                          <p:attrName>ppt_x</p:attrName>
                                        </p:attrNameLst>
                                      </p:cBhvr>
                                      <p:tavLst>
                                        <p:tav tm="0">
                                          <p:val>
                                            <p:strVal val="ppt_x"/>
                                          </p:val>
                                        </p:tav>
                                        <p:tav tm="100000">
                                          <p:val>
                                            <p:strVal val="0-ppt_w/2"/>
                                          </p:val>
                                        </p:tav>
                                      </p:tavLst>
                                    </p:anim>
                                    <p:anim calcmode="lin" valueType="num">
                                      <p:cBhvr additive="base">
                                        <p:cTn id="438" dur="2000"/>
                                        <p:tgtEl>
                                          <p:spTgt spid="11"/>
                                        </p:tgtEl>
                                        <p:attrNameLst>
                                          <p:attrName>ppt_y</p:attrName>
                                        </p:attrNameLst>
                                      </p:cBhvr>
                                      <p:tavLst>
                                        <p:tav tm="0">
                                          <p:val>
                                            <p:strVal val="ppt_y"/>
                                          </p:val>
                                        </p:tav>
                                        <p:tav tm="100000">
                                          <p:val>
                                            <p:strVal val="ppt_y"/>
                                          </p:val>
                                        </p:tav>
                                      </p:tavLst>
                                    </p:anim>
                                    <p:set>
                                      <p:cBhvr>
                                        <p:cTn id="439" dur="1" fill="hold">
                                          <p:stCondLst>
                                            <p:cond delay="1999"/>
                                          </p:stCondLst>
                                        </p:cTn>
                                        <p:tgtEl>
                                          <p:spTgt spid="11"/>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2000"/>
                                        <p:tgtEl>
                                          <p:spTgt spid="17"/>
                                        </p:tgtEl>
                                        <p:attrNameLst>
                                          <p:attrName>ppt_x</p:attrName>
                                        </p:attrNameLst>
                                      </p:cBhvr>
                                      <p:tavLst>
                                        <p:tav tm="0">
                                          <p:val>
                                            <p:strVal val="ppt_x"/>
                                          </p:val>
                                        </p:tav>
                                        <p:tav tm="100000">
                                          <p:val>
                                            <p:strVal val="0-ppt_w/2"/>
                                          </p:val>
                                        </p:tav>
                                      </p:tavLst>
                                    </p:anim>
                                    <p:anim calcmode="lin" valueType="num">
                                      <p:cBhvr additive="base">
                                        <p:cTn id="442" dur="2000"/>
                                        <p:tgtEl>
                                          <p:spTgt spid="17"/>
                                        </p:tgtEl>
                                        <p:attrNameLst>
                                          <p:attrName>ppt_y</p:attrName>
                                        </p:attrNameLst>
                                      </p:cBhvr>
                                      <p:tavLst>
                                        <p:tav tm="0">
                                          <p:val>
                                            <p:strVal val="ppt_y"/>
                                          </p:val>
                                        </p:tav>
                                        <p:tav tm="100000">
                                          <p:val>
                                            <p:strVal val="ppt_y"/>
                                          </p:val>
                                        </p:tav>
                                      </p:tavLst>
                                    </p:anim>
                                    <p:set>
                                      <p:cBhvr>
                                        <p:cTn id="443" dur="1" fill="hold">
                                          <p:stCondLst>
                                            <p:cond delay="1999"/>
                                          </p:stCondLst>
                                        </p:cTn>
                                        <p:tgtEl>
                                          <p:spTgt spid="17"/>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2000"/>
                                        <p:tgtEl>
                                          <p:spTgt spid="18"/>
                                        </p:tgtEl>
                                        <p:attrNameLst>
                                          <p:attrName>ppt_x</p:attrName>
                                        </p:attrNameLst>
                                      </p:cBhvr>
                                      <p:tavLst>
                                        <p:tav tm="0">
                                          <p:val>
                                            <p:strVal val="ppt_x"/>
                                          </p:val>
                                        </p:tav>
                                        <p:tav tm="100000">
                                          <p:val>
                                            <p:strVal val="0-ppt_w/2"/>
                                          </p:val>
                                        </p:tav>
                                      </p:tavLst>
                                    </p:anim>
                                    <p:anim calcmode="lin" valueType="num">
                                      <p:cBhvr additive="base">
                                        <p:cTn id="446" dur="2000"/>
                                        <p:tgtEl>
                                          <p:spTgt spid="18"/>
                                        </p:tgtEl>
                                        <p:attrNameLst>
                                          <p:attrName>ppt_y</p:attrName>
                                        </p:attrNameLst>
                                      </p:cBhvr>
                                      <p:tavLst>
                                        <p:tav tm="0">
                                          <p:val>
                                            <p:strVal val="ppt_y"/>
                                          </p:val>
                                        </p:tav>
                                        <p:tav tm="100000">
                                          <p:val>
                                            <p:strVal val="ppt_y"/>
                                          </p:val>
                                        </p:tav>
                                      </p:tavLst>
                                    </p:anim>
                                    <p:set>
                                      <p:cBhvr>
                                        <p:cTn id="447" dur="1" fill="hold">
                                          <p:stCondLst>
                                            <p:cond delay="1999"/>
                                          </p:stCondLst>
                                        </p:cTn>
                                        <p:tgtEl>
                                          <p:spTgt spid="18"/>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2000"/>
                                        <p:tgtEl>
                                          <p:spTgt spid="19"/>
                                        </p:tgtEl>
                                        <p:attrNameLst>
                                          <p:attrName>ppt_x</p:attrName>
                                        </p:attrNameLst>
                                      </p:cBhvr>
                                      <p:tavLst>
                                        <p:tav tm="0">
                                          <p:val>
                                            <p:strVal val="ppt_x"/>
                                          </p:val>
                                        </p:tav>
                                        <p:tav tm="100000">
                                          <p:val>
                                            <p:strVal val="0-ppt_w/2"/>
                                          </p:val>
                                        </p:tav>
                                      </p:tavLst>
                                    </p:anim>
                                    <p:anim calcmode="lin" valueType="num">
                                      <p:cBhvr additive="base">
                                        <p:cTn id="450" dur="2000"/>
                                        <p:tgtEl>
                                          <p:spTgt spid="19"/>
                                        </p:tgtEl>
                                        <p:attrNameLst>
                                          <p:attrName>ppt_y</p:attrName>
                                        </p:attrNameLst>
                                      </p:cBhvr>
                                      <p:tavLst>
                                        <p:tav tm="0">
                                          <p:val>
                                            <p:strVal val="ppt_y"/>
                                          </p:val>
                                        </p:tav>
                                        <p:tav tm="100000">
                                          <p:val>
                                            <p:strVal val="ppt_y"/>
                                          </p:val>
                                        </p:tav>
                                      </p:tavLst>
                                    </p:anim>
                                    <p:set>
                                      <p:cBhvr>
                                        <p:cTn id="451" dur="1" fill="hold">
                                          <p:stCondLst>
                                            <p:cond delay="1999"/>
                                          </p:stCondLst>
                                        </p:cTn>
                                        <p:tgtEl>
                                          <p:spTgt spid="19"/>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2000"/>
                                        <p:tgtEl>
                                          <p:spTgt spid="20"/>
                                        </p:tgtEl>
                                        <p:attrNameLst>
                                          <p:attrName>ppt_x</p:attrName>
                                        </p:attrNameLst>
                                      </p:cBhvr>
                                      <p:tavLst>
                                        <p:tav tm="0">
                                          <p:val>
                                            <p:strVal val="ppt_x"/>
                                          </p:val>
                                        </p:tav>
                                        <p:tav tm="100000">
                                          <p:val>
                                            <p:strVal val="0-ppt_w/2"/>
                                          </p:val>
                                        </p:tav>
                                      </p:tavLst>
                                    </p:anim>
                                    <p:anim calcmode="lin" valueType="num">
                                      <p:cBhvr additive="base">
                                        <p:cTn id="454" dur="2000"/>
                                        <p:tgtEl>
                                          <p:spTgt spid="20"/>
                                        </p:tgtEl>
                                        <p:attrNameLst>
                                          <p:attrName>ppt_y</p:attrName>
                                        </p:attrNameLst>
                                      </p:cBhvr>
                                      <p:tavLst>
                                        <p:tav tm="0">
                                          <p:val>
                                            <p:strVal val="ppt_y"/>
                                          </p:val>
                                        </p:tav>
                                        <p:tav tm="100000">
                                          <p:val>
                                            <p:strVal val="ppt_y"/>
                                          </p:val>
                                        </p:tav>
                                      </p:tavLst>
                                    </p:anim>
                                    <p:set>
                                      <p:cBhvr>
                                        <p:cTn id="455" dur="1" fill="hold">
                                          <p:stCondLst>
                                            <p:cond delay="1999"/>
                                          </p:stCondLst>
                                        </p:cTn>
                                        <p:tgtEl>
                                          <p:spTgt spid="20"/>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2000"/>
                                        <p:tgtEl>
                                          <p:spTgt spid="21"/>
                                        </p:tgtEl>
                                        <p:attrNameLst>
                                          <p:attrName>ppt_x</p:attrName>
                                        </p:attrNameLst>
                                      </p:cBhvr>
                                      <p:tavLst>
                                        <p:tav tm="0">
                                          <p:val>
                                            <p:strVal val="ppt_x"/>
                                          </p:val>
                                        </p:tav>
                                        <p:tav tm="100000">
                                          <p:val>
                                            <p:strVal val="0-ppt_w/2"/>
                                          </p:val>
                                        </p:tav>
                                      </p:tavLst>
                                    </p:anim>
                                    <p:anim calcmode="lin" valueType="num">
                                      <p:cBhvr additive="base">
                                        <p:cTn id="458" dur="2000"/>
                                        <p:tgtEl>
                                          <p:spTgt spid="21"/>
                                        </p:tgtEl>
                                        <p:attrNameLst>
                                          <p:attrName>ppt_y</p:attrName>
                                        </p:attrNameLst>
                                      </p:cBhvr>
                                      <p:tavLst>
                                        <p:tav tm="0">
                                          <p:val>
                                            <p:strVal val="ppt_y"/>
                                          </p:val>
                                        </p:tav>
                                        <p:tav tm="100000">
                                          <p:val>
                                            <p:strVal val="ppt_y"/>
                                          </p:val>
                                        </p:tav>
                                      </p:tavLst>
                                    </p:anim>
                                    <p:set>
                                      <p:cBhvr>
                                        <p:cTn id="459" dur="1" fill="hold">
                                          <p:stCondLst>
                                            <p:cond delay="1999"/>
                                          </p:stCondLst>
                                        </p:cTn>
                                        <p:tgtEl>
                                          <p:spTgt spid="21"/>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2000"/>
                                        <p:tgtEl>
                                          <p:spTgt spid="29"/>
                                        </p:tgtEl>
                                        <p:attrNameLst>
                                          <p:attrName>ppt_x</p:attrName>
                                        </p:attrNameLst>
                                      </p:cBhvr>
                                      <p:tavLst>
                                        <p:tav tm="0">
                                          <p:val>
                                            <p:strVal val="ppt_x"/>
                                          </p:val>
                                        </p:tav>
                                        <p:tav tm="100000">
                                          <p:val>
                                            <p:strVal val="0-ppt_w/2"/>
                                          </p:val>
                                        </p:tav>
                                      </p:tavLst>
                                    </p:anim>
                                    <p:anim calcmode="lin" valueType="num">
                                      <p:cBhvr additive="base">
                                        <p:cTn id="462" dur="2000"/>
                                        <p:tgtEl>
                                          <p:spTgt spid="29"/>
                                        </p:tgtEl>
                                        <p:attrNameLst>
                                          <p:attrName>ppt_y</p:attrName>
                                        </p:attrNameLst>
                                      </p:cBhvr>
                                      <p:tavLst>
                                        <p:tav tm="0">
                                          <p:val>
                                            <p:strVal val="ppt_y"/>
                                          </p:val>
                                        </p:tav>
                                        <p:tav tm="100000">
                                          <p:val>
                                            <p:strVal val="ppt_y"/>
                                          </p:val>
                                        </p:tav>
                                      </p:tavLst>
                                    </p:anim>
                                    <p:set>
                                      <p:cBhvr>
                                        <p:cTn id="463" dur="1" fill="hold">
                                          <p:stCondLst>
                                            <p:cond delay="1999"/>
                                          </p:stCondLst>
                                        </p:cTn>
                                        <p:tgtEl>
                                          <p:spTgt spid="29"/>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2000"/>
                                        <p:tgtEl>
                                          <p:spTgt spid="30"/>
                                        </p:tgtEl>
                                        <p:attrNameLst>
                                          <p:attrName>ppt_x</p:attrName>
                                        </p:attrNameLst>
                                      </p:cBhvr>
                                      <p:tavLst>
                                        <p:tav tm="0">
                                          <p:val>
                                            <p:strVal val="ppt_x"/>
                                          </p:val>
                                        </p:tav>
                                        <p:tav tm="100000">
                                          <p:val>
                                            <p:strVal val="0-ppt_w/2"/>
                                          </p:val>
                                        </p:tav>
                                      </p:tavLst>
                                    </p:anim>
                                    <p:anim calcmode="lin" valueType="num">
                                      <p:cBhvr additive="base">
                                        <p:cTn id="466" dur="2000"/>
                                        <p:tgtEl>
                                          <p:spTgt spid="30"/>
                                        </p:tgtEl>
                                        <p:attrNameLst>
                                          <p:attrName>ppt_y</p:attrName>
                                        </p:attrNameLst>
                                      </p:cBhvr>
                                      <p:tavLst>
                                        <p:tav tm="0">
                                          <p:val>
                                            <p:strVal val="ppt_y"/>
                                          </p:val>
                                        </p:tav>
                                        <p:tav tm="100000">
                                          <p:val>
                                            <p:strVal val="ppt_y"/>
                                          </p:val>
                                        </p:tav>
                                      </p:tavLst>
                                    </p:anim>
                                    <p:set>
                                      <p:cBhvr>
                                        <p:cTn id="467" dur="1" fill="hold">
                                          <p:stCondLst>
                                            <p:cond delay="1999"/>
                                          </p:stCondLst>
                                        </p:cTn>
                                        <p:tgtEl>
                                          <p:spTgt spid="30"/>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2000"/>
                                        <p:tgtEl>
                                          <p:spTgt spid="31"/>
                                        </p:tgtEl>
                                        <p:attrNameLst>
                                          <p:attrName>ppt_x</p:attrName>
                                        </p:attrNameLst>
                                      </p:cBhvr>
                                      <p:tavLst>
                                        <p:tav tm="0">
                                          <p:val>
                                            <p:strVal val="ppt_x"/>
                                          </p:val>
                                        </p:tav>
                                        <p:tav tm="100000">
                                          <p:val>
                                            <p:strVal val="0-ppt_w/2"/>
                                          </p:val>
                                        </p:tav>
                                      </p:tavLst>
                                    </p:anim>
                                    <p:anim calcmode="lin" valueType="num">
                                      <p:cBhvr additive="base">
                                        <p:cTn id="470" dur="2000"/>
                                        <p:tgtEl>
                                          <p:spTgt spid="31"/>
                                        </p:tgtEl>
                                        <p:attrNameLst>
                                          <p:attrName>ppt_y</p:attrName>
                                        </p:attrNameLst>
                                      </p:cBhvr>
                                      <p:tavLst>
                                        <p:tav tm="0">
                                          <p:val>
                                            <p:strVal val="ppt_y"/>
                                          </p:val>
                                        </p:tav>
                                        <p:tav tm="100000">
                                          <p:val>
                                            <p:strVal val="ppt_y"/>
                                          </p:val>
                                        </p:tav>
                                      </p:tavLst>
                                    </p:anim>
                                    <p:set>
                                      <p:cBhvr>
                                        <p:cTn id="471" dur="1" fill="hold">
                                          <p:stCondLst>
                                            <p:cond delay="1999"/>
                                          </p:stCondLst>
                                        </p:cTn>
                                        <p:tgtEl>
                                          <p:spTgt spid="31"/>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2000"/>
                                        <p:tgtEl>
                                          <p:spTgt spid="32"/>
                                        </p:tgtEl>
                                        <p:attrNameLst>
                                          <p:attrName>ppt_x</p:attrName>
                                        </p:attrNameLst>
                                      </p:cBhvr>
                                      <p:tavLst>
                                        <p:tav tm="0">
                                          <p:val>
                                            <p:strVal val="ppt_x"/>
                                          </p:val>
                                        </p:tav>
                                        <p:tav tm="100000">
                                          <p:val>
                                            <p:strVal val="0-ppt_w/2"/>
                                          </p:val>
                                        </p:tav>
                                      </p:tavLst>
                                    </p:anim>
                                    <p:anim calcmode="lin" valueType="num">
                                      <p:cBhvr additive="base">
                                        <p:cTn id="474" dur="2000"/>
                                        <p:tgtEl>
                                          <p:spTgt spid="32"/>
                                        </p:tgtEl>
                                        <p:attrNameLst>
                                          <p:attrName>ppt_y</p:attrName>
                                        </p:attrNameLst>
                                      </p:cBhvr>
                                      <p:tavLst>
                                        <p:tav tm="0">
                                          <p:val>
                                            <p:strVal val="ppt_y"/>
                                          </p:val>
                                        </p:tav>
                                        <p:tav tm="100000">
                                          <p:val>
                                            <p:strVal val="ppt_y"/>
                                          </p:val>
                                        </p:tav>
                                      </p:tavLst>
                                    </p:anim>
                                    <p:set>
                                      <p:cBhvr>
                                        <p:cTn id="475" dur="1" fill="hold">
                                          <p:stCondLst>
                                            <p:cond delay="1999"/>
                                          </p:stCondLst>
                                        </p:cTn>
                                        <p:tgtEl>
                                          <p:spTgt spid="32"/>
                                        </p:tgtEl>
                                        <p:attrNameLst>
                                          <p:attrName>style.visibility</p:attrName>
                                        </p:attrNameLst>
                                      </p:cBhvr>
                                      <p:to>
                                        <p:strVal val="hidden"/>
                                      </p:to>
                                    </p:set>
                                  </p:childTnLst>
                                </p:cTn>
                              </p:par>
                              <p:par>
                                <p:cTn id="476" presetID="2" presetClass="exit" presetSubtype="8" fill="hold" grpId="2" nodeType="withEffect">
                                  <p:stCondLst>
                                    <p:cond delay="0"/>
                                  </p:stCondLst>
                                  <p:childTnLst>
                                    <p:anim calcmode="lin" valueType="num">
                                      <p:cBhvr additive="base">
                                        <p:cTn id="477" dur="2000"/>
                                        <p:tgtEl>
                                          <p:spTgt spid="33"/>
                                        </p:tgtEl>
                                        <p:attrNameLst>
                                          <p:attrName>ppt_x</p:attrName>
                                        </p:attrNameLst>
                                      </p:cBhvr>
                                      <p:tavLst>
                                        <p:tav tm="0">
                                          <p:val>
                                            <p:strVal val="ppt_x"/>
                                          </p:val>
                                        </p:tav>
                                        <p:tav tm="100000">
                                          <p:val>
                                            <p:strVal val="0-ppt_w/2"/>
                                          </p:val>
                                        </p:tav>
                                      </p:tavLst>
                                    </p:anim>
                                    <p:anim calcmode="lin" valueType="num">
                                      <p:cBhvr additive="base">
                                        <p:cTn id="478" dur="2000"/>
                                        <p:tgtEl>
                                          <p:spTgt spid="33"/>
                                        </p:tgtEl>
                                        <p:attrNameLst>
                                          <p:attrName>ppt_y</p:attrName>
                                        </p:attrNameLst>
                                      </p:cBhvr>
                                      <p:tavLst>
                                        <p:tav tm="0">
                                          <p:val>
                                            <p:strVal val="ppt_y"/>
                                          </p:val>
                                        </p:tav>
                                        <p:tav tm="100000">
                                          <p:val>
                                            <p:strVal val="ppt_y"/>
                                          </p:val>
                                        </p:tav>
                                      </p:tavLst>
                                    </p:anim>
                                    <p:set>
                                      <p:cBhvr>
                                        <p:cTn id="479" dur="1" fill="hold">
                                          <p:stCondLst>
                                            <p:cond delay="1999"/>
                                          </p:stCondLst>
                                        </p:cTn>
                                        <p:tgtEl>
                                          <p:spTgt spid="33"/>
                                        </p:tgtEl>
                                        <p:attrNameLst>
                                          <p:attrName>style.visibility</p:attrName>
                                        </p:attrNameLst>
                                      </p:cBhvr>
                                      <p:to>
                                        <p:strVal val="hidden"/>
                                      </p:to>
                                    </p:set>
                                  </p:childTnLst>
                                </p:cTn>
                              </p:par>
                              <p:par>
                                <p:cTn id="480" presetID="2" presetClass="exit" presetSubtype="8" fill="hold" grpId="2" nodeType="withEffect">
                                  <p:stCondLst>
                                    <p:cond delay="0"/>
                                  </p:stCondLst>
                                  <p:childTnLst>
                                    <p:anim calcmode="lin" valueType="num">
                                      <p:cBhvr additive="base">
                                        <p:cTn id="481" dur="2000"/>
                                        <p:tgtEl>
                                          <p:spTgt spid="34"/>
                                        </p:tgtEl>
                                        <p:attrNameLst>
                                          <p:attrName>ppt_x</p:attrName>
                                        </p:attrNameLst>
                                      </p:cBhvr>
                                      <p:tavLst>
                                        <p:tav tm="0">
                                          <p:val>
                                            <p:strVal val="ppt_x"/>
                                          </p:val>
                                        </p:tav>
                                        <p:tav tm="100000">
                                          <p:val>
                                            <p:strVal val="0-ppt_w/2"/>
                                          </p:val>
                                        </p:tav>
                                      </p:tavLst>
                                    </p:anim>
                                    <p:anim calcmode="lin" valueType="num">
                                      <p:cBhvr additive="base">
                                        <p:cTn id="482" dur="2000"/>
                                        <p:tgtEl>
                                          <p:spTgt spid="34"/>
                                        </p:tgtEl>
                                        <p:attrNameLst>
                                          <p:attrName>ppt_y</p:attrName>
                                        </p:attrNameLst>
                                      </p:cBhvr>
                                      <p:tavLst>
                                        <p:tav tm="0">
                                          <p:val>
                                            <p:strVal val="ppt_y"/>
                                          </p:val>
                                        </p:tav>
                                        <p:tav tm="100000">
                                          <p:val>
                                            <p:strVal val="ppt_y"/>
                                          </p:val>
                                        </p:tav>
                                      </p:tavLst>
                                    </p:anim>
                                    <p:set>
                                      <p:cBhvr>
                                        <p:cTn id="483" dur="1" fill="hold">
                                          <p:stCondLst>
                                            <p:cond delay="1999"/>
                                          </p:stCondLst>
                                        </p:cTn>
                                        <p:tgtEl>
                                          <p:spTgt spid="34"/>
                                        </p:tgtEl>
                                        <p:attrNameLst>
                                          <p:attrName>style.visibility</p:attrName>
                                        </p:attrNameLst>
                                      </p:cBhvr>
                                      <p:to>
                                        <p:strVal val="hidden"/>
                                      </p:to>
                                    </p:set>
                                  </p:childTnLst>
                                </p:cTn>
                              </p:par>
                              <p:par>
                                <p:cTn id="484" presetID="2" presetClass="exit" presetSubtype="8" fill="hold" grpId="2" nodeType="withEffect">
                                  <p:stCondLst>
                                    <p:cond delay="0"/>
                                  </p:stCondLst>
                                  <p:childTnLst>
                                    <p:anim calcmode="lin" valueType="num">
                                      <p:cBhvr additive="base">
                                        <p:cTn id="485" dur="2000"/>
                                        <p:tgtEl>
                                          <p:spTgt spid="35"/>
                                        </p:tgtEl>
                                        <p:attrNameLst>
                                          <p:attrName>ppt_x</p:attrName>
                                        </p:attrNameLst>
                                      </p:cBhvr>
                                      <p:tavLst>
                                        <p:tav tm="0">
                                          <p:val>
                                            <p:strVal val="ppt_x"/>
                                          </p:val>
                                        </p:tav>
                                        <p:tav tm="100000">
                                          <p:val>
                                            <p:strVal val="0-ppt_w/2"/>
                                          </p:val>
                                        </p:tav>
                                      </p:tavLst>
                                    </p:anim>
                                    <p:anim calcmode="lin" valueType="num">
                                      <p:cBhvr additive="base">
                                        <p:cTn id="486" dur="2000"/>
                                        <p:tgtEl>
                                          <p:spTgt spid="35"/>
                                        </p:tgtEl>
                                        <p:attrNameLst>
                                          <p:attrName>ppt_y</p:attrName>
                                        </p:attrNameLst>
                                      </p:cBhvr>
                                      <p:tavLst>
                                        <p:tav tm="0">
                                          <p:val>
                                            <p:strVal val="ppt_y"/>
                                          </p:val>
                                        </p:tav>
                                        <p:tav tm="100000">
                                          <p:val>
                                            <p:strVal val="ppt_y"/>
                                          </p:val>
                                        </p:tav>
                                      </p:tavLst>
                                    </p:anim>
                                    <p:set>
                                      <p:cBhvr>
                                        <p:cTn id="487" dur="1" fill="hold">
                                          <p:stCondLst>
                                            <p:cond delay="1999"/>
                                          </p:stCondLst>
                                        </p:cTn>
                                        <p:tgtEl>
                                          <p:spTgt spid="35"/>
                                        </p:tgtEl>
                                        <p:attrNameLst>
                                          <p:attrName>style.visibility</p:attrName>
                                        </p:attrNameLst>
                                      </p:cBhvr>
                                      <p:to>
                                        <p:strVal val="hidden"/>
                                      </p:to>
                                    </p:set>
                                  </p:childTnLst>
                                </p:cTn>
                              </p:par>
                              <p:par>
                                <p:cTn id="488" presetID="19" presetClass="exit" presetSubtype="10" fill="hold" grpId="3" nodeType="withEffect">
                                  <p:stCondLst>
                                    <p:cond delay="0"/>
                                  </p:stCondLst>
                                  <p:childTnLst>
                                    <p:anim calcmode="lin" valueType="num">
                                      <p:cBhvr>
                                        <p:cTn id="489" dur="2000"/>
                                        <p:tgtEl>
                                          <p:spTgt spid="5"/>
                                        </p:tgtEl>
                                        <p:attrNameLst>
                                          <p:attrName>ppt_h</p:attrName>
                                        </p:attrNameLst>
                                      </p:cBhvr>
                                      <p:tavLst>
                                        <p:tav tm="0">
                                          <p:val>
                                            <p:strVal val="ppt_h"/>
                                          </p:val>
                                        </p:tav>
                                        <p:tav tm="100000">
                                          <p:val>
                                            <p:strVal val="ppt_h"/>
                                          </p:val>
                                        </p:tav>
                                      </p:tavLst>
                                    </p:anim>
                                    <p:anim calcmode="lin" valueType="num">
                                      <p:cBhvr>
                                        <p:cTn id="49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1" dur="1" fill="hold">
                                          <p:stCondLst>
                                            <p:cond delay="1999"/>
                                          </p:stCondLst>
                                        </p:cTn>
                                        <p:tgtEl>
                                          <p:spTgt spid="5"/>
                                        </p:tgtEl>
                                        <p:attrNameLst>
                                          <p:attrName>style.visibility</p:attrName>
                                        </p:attrNameLst>
                                      </p:cBhvr>
                                      <p:to>
                                        <p:strVal val="hidden"/>
                                      </p:to>
                                    </p:set>
                                  </p:childTnLst>
                                </p:cTn>
                              </p:par>
                              <p:par>
                                <p:cTn id="492" presetID="19" presetClass="exit" presetSubtype="5" fill="hold" grpId="3" nodeType="withEffect">
                                  <p:stCondLst>
                                    <p:cond delay="0"/>
                                  </p:stCondLst>
                                  <p:childTnLst>
                                    <p:anim calcmode="lin" valueType="num">
                                      <p:cBhvr>
                                        <p:cTn id="493" dur="2000"/>
                                        <p:tgtEl>
                                          <p:spTgt spid="7"/>
                                        </p:tgtEl>
                                        <p:attrNameLst>
                                          <p:attrName>ppt_w</p:attrName>
                                        </p:attrNameLst>
                                      </p:cBhvr>
                                      <p:tavLst>
                                        <p:tav tm="0">
                                          <p:val>
                                            <p:strVal val="ppt_w"/>
                                          </p:val>
                                        </p:tav>
                                        <p:tav tm="100000">
                                          <p:val>
                                            <p:strVal val="ppt_w"/>
                                          </p:val>
                                        </p:tav>
                                      </p:tavLst>
                                    </p:anim>
                                    <p:anim calcmode="lin" valueType="num">
                                      <p:cBhvr>
                                        <p:cTn id="494"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95" dur="1" fill="hold">
                                          <p:stCondLst>
                                            <p:cond delay="1999"/>
                                          </p:stCondLst>
                                        </p:cTn>
                                        <p:tgtEl>
                                          <p:spTgt spid="7"/>
                                        </p:tgtEl>
                                        <p:attrNameLst>
                                          <p:attrName>style.visibility</p:attrName>
                                        </p:attrNameLst>
                                      </p:cBhvr>
                                      <p:to>
                                        <p:strVal val="hidden"/>
                                      </p:to>
                                    </p:set>
                                  </p:childTnLst>
                                </p:cTn>
                              </p:par>
                              <p:par>
                                <p:cTn id="496" presetID="19" presetClass="exit" presetSubtype="10" fill="hold" grpId="3" nodeType="withEffect">
                                  <p:stCondLst>
                                    <p:cond delay="0"/>
                                  </p:stCondLst>
                                  <p:childTnLst>
                                    <p:anim calcmode="lin" valueType="num">
                                      <p:cBhvr>
                                        <p:cTn id="497" dur="2000"/>
                                        <p:tgtEl>
                                          <p:spTgt spid="8"/>
                                        </p:tgtEl>
                                        <p:attrNameLst>
                                          <p:attrName>ppt_h</p:attrName>
                                        </p:attrNameLst>
                                      </p:cBhvr>
                                      <p:tavLst>
                                        <p:tav tm="0">
                                          <p:val>
                                            <p:strVal val="ppt_h"/>
                                          </p:val>
                                        </p:tav>
                                        <p:tav tm="100000">
                                          <p:val>
                                            <p:strVal val="ppt_h"/>
                                          </p:val>
                                        </p:tav>
                                      </p:tavLst>
                                    </p:anim>
                                    <p:anim calcmode="lin" valueType="num">
                                      <p:cBhvr>
                                        <p:cTn id="49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9" dur="1" fill="hold">
                                          <p:stCondLst>
                                            <p:cond delay="1999"/>
                                          </p:stCondLst>
                                        </p:cTn>
                                        <p:tgtEl>
                                          <p:spTgt spid="8"/>
                                        </p:tgtEl>
                                        <p:attrNameLst>
                                          <p:attrName>style.visibility</p:attrName>
                                        </p:attrNameLst>
                                      </p:cBhvr>
                                      <p:to>
                                        <p:strVal val="hidden"/>
                                      </p:to>
                                    </p:set>
                                  </p:childTnLst>
                                </p:cTn>
                              </p:par>
                              <p:par>
                                <p:cTn id="500" presetID="19" presetClass="exit" presetSubtype="5" fill="hold" grpId="3" nodeType="withEffect">
                                  <p:stCondLst>
                                    <p:cond delay="0"/>
                                  </p:stCondLst>
                                  <p:childTnLst>
                                    <p:anim calcmode="lin" valueType="num">
                                      <p:cBhvr>
                                        <p:cTn id="501" dur="2000"/>
                                        <p:tgtEl>
                                          <p:spTgt spid="11"/>
                                        </p:tgtEl>
                                        <p:attrNameLst>
                                          <p:attrName>ppt_w</p:attrName>
                                        </p:attrNameLst>
                                      </p:cBhvr>
                                      <p:tavLst>
                                        <p:tav tm="0">
                                          <p:val>
                                            <p:strVal val="ppt_w"/>
                                          </p:val>
                                        </p:tav>
                                        <p:tav tm="100000">
                                          <p:val>
                                            <p:strVal val="ppt_w"/>
                                          </p:val>
                                        </p:tav>
                                      </p:tavLst>
                                    </p:anim>
                                    <p:anim calcmode="lin" valueType="num">
                                      <p:cBhvr>
                                        <p:cTn id="50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03" dur="1" fill="hold">
                                          <p:stCondLst>
                                            <p:cond delay="1999"/>
                                          </p:stCondLst>
                                        </p:cTn>
                                        <p:tgtEl>
                                          <p:spTgt spid="11"/>
                                        </p:tgtEl>
                                        <p:attrNameLst>
                                          <p:attrName>style.visibility</p:attrName>
                                        </p:attrNameLst>
                                      </p:cBhvr>
                                      <p:to>
                                        <p:strVal val="hidden"/>
                                      </p:to>
                                    </p:set>
                                  </p:childTnLst>
                                </p:cTn>
                              </p:par>
                              <p:par>
                                <p:cTn id="504" presetID="19" presetClass="exit" presetSubtype="10" fill="hold" grpId="3" nodeType="withEffect">
                                  <p:stCondLst>
                                    <p:cond delay="0"/>
                                  </p:stCondLst>
                                  <p:childTnLst>
                                    <p:anim calcmode="lin" valueType="num">
                                      <p:cBhvr>
                                        <p:cTn id="505" dur="2000"/>
                                        <p:tgtEl>
                                          <p:spTgt spid="17"/>
                                        </p:tgtEl>
                                        <p:attrNameLst>
                                          <p:attrName>ppt_h</p:attrName>
                                        </p:attrNameLst>
                                      </p:cBhvr>
                                      <p:tavLst>
                                        <p:tav tm="0">
                                          <p:val>
                                            <p:strVal val="ppt_h"/>
                                          </p:val>
                                        </p:tav>
                                        <p:tav tm="100000">
                                          <p:val>
                                            <p:strVal val="ppt_h"/>
                                          </p:val>
                                        </p:tav>
                                      </p:tavLst>
                                    </p:anim>
                                    <p:anim calcmode="lin" valueType="num">
                                      <p:cBhvr>
                                        <p:cTn id="506"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7" dur="1" fill="hold">
                                          <p:stCondLst>
                                            <p:cond delay="1999"/>
                                          </p:stCondLst>
                                        </p:cTn>
                                        <p:tgtEl>
                                          <p:spTgt spid="17"/>
                                        </p:tgtEl>
                                        <p:attrNameLst>
                                          <p:attrName>style.visibility</p:attrName>
                                        </p:attrNameLst>
                                      </p:cBhvr>
                                      <p:to>
                                        <p:strVal val="hidden"/>
                                      </p:to>
                                    </p:set>
                                  </p:childTnLst>
                                </p:cTn>
                              </p:par>
                              <p:par>
                                <p:cTn id="508" presetID="19" presetClass="exit" presetSubtype="5" fill="hold" grpId="3" nodeType="withEffect">
                                  <p:stCondLst>
                                    <p:cond delay="0"/>
                                  </p:stCondLst>
                                  <p:childTnLst>
                                    <p:anim calcmode="lin" valueType="num">
                                      <p:cBhvr>
                                        <p:cTn id="509" dur="2000"/>
                                        <p:tgtEl>
                                          <p:spTgt spid="18"/>
                                        </p:tgtEl>
                                        <p:attrNameLst>
                                          <p:attrName>ppt_w</p:attrName>
                                        </p:attrNameLst>
                                      </p:cBhvr>
                                      <p:tavLst>
                                        <p:tav tm="0">
                                          <p:val>
                                            <p:strVal val="ppt_w"/>
                                          </p:val>
                                        </p:tav>
                                        <p:tav tm="100000">
                                          <p:val>
                                            <p:strVal val="ppt_w"/>
                                          </p:val>
                                        </p:tav>
                                      </p:tavLst>
                                    </p:anim>
                                    <p:anim calcmode="lin" valueType="num">
                                      <p:cBhvr>
                                        <p:cTn id="510"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11" dur="1" fill="hold">
                                          <p:stCondLst>
                                            <p:cond delay="1999"/>
                                          </p:stCondLst>
                                        </p:cTn>
                                        <p:tgtEl>
                                          <p:spTgt spid="18"/>
                                        </p:tgtEl>
                                        <p:attrNameLst>
                                          <p:attrName>style.visibility</p:attrName>
                                        </p:attrNameLst>
                                      </p:cBhvr>
                                      <p:to>
                                        <p:strVal val="hidden"/>
                                      </p:to>
                                    </p:set>
                                  </p:childTnLst>
                                </p:cTn>
                              </p:par>
                              <p:par>
                                <p:cTn id="512" presetID="19" presetClass="exit" presetSubtype="10" fill="hold" grpId="3" nodeType="withEffect">
                                  <p:stCondLst>
                                    <p:cond delay="0"/>
                                  </p:stCondLst>
                                  <p:childTnLst>
                                    <p:anim calcmode="lin" valueType="num">
                                      <p:cBhvr>
                                        <p:cTn id="513" dur="2000"/>
                                        <p:tgtEl>
                                          <p:spTgt spid="19"/>
                                        </p:tgtEl>
                                        <p:attrNameLst>
                                          <p:attrName>ppt_h</p:attrName>
                                        </p:attrNameLst>
                                      </p:cBhvr>
                                      <p:tavLst>
                                        <p:tav tm="0">
                                          <p:val>
                                            <p:strVal val="ppt_h"/>
                                          </p:val>
                                        </p:tav>
                                        <p:tav tm="100000">
                                          <p:val>
                                            <p:strVal val="ppt_h"/>
                                          </p:val>
                                        </p:tav>
                                      </p:tavLst>
                                    </p:anim>
                                    <p:anim calcmode="lin" valueType="num">
                                      <p:cBhvr>
                                        <p:cTn id="514"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15" dur="1" fill="hold">
                                          <p:stCondLst>
                                            <p:cond delay="1999"/>
                                          </p:stCondLst>
                                        </p:cTn>
                                        <p:tgtEl>
                                          <p:spTgt spid="19"/>
                                        </p:tgtEl>
                                        <p:attrNameLst>
                                          <p:attrName>style.visibility</p:attrName>
                                        </p:attrNameLst>
                                      </p:cBhvr>
                                      <p:to>
                                        <p:strVal val="hidden"/>
                                      </p:to>
                                    </p:set>
                                  </p:childTnLst>
                                </p:cTn>
                              </p:par>
                              <p:par>
                                <p:cTn id="516" presetID="19" presetClass="exit" presetSubtype="5" fill="hold" grpId="3" nodeType="withEffect">
                                  <p:stCondLst>
                                    <p:cond delay="0"/>
                                  </p:stCondLst>
                                  <p:childTnLst>
                                    <p:anim calcmode="lin" valueType="num">
                                      <p:cBhvr>
                                        <p:cTn id="517" dur="2000"/>
                                        <p:tgtEl>
                                          <p:spTgt spid="20"/>
                                        </p:tgtEl>
                                        <p:attrNameLst>
                                          <p:attrName>ppt_w</p:attrName>
                                        </p:attrNameLst>
                                      </p:cBhvr>
                                      <p:tavLst>
                                        <p:tav tm="0">
                                          <p:val>
                                            <p:strVal val="ppt_w"/>
                                          </p:val>
                                        </p:tav>
                                        <p:tav tm="100000">
                                          <p:val>
                                            <p:strVal val="ppt_w"/>
                                          </p:val>
                                        </p:tav>
                                      </p:tavLst>
                                    </p:anim>
                                    <p:anim calcmode="lin" valueType="num">
                                      <p:cBhvr>
                                        <p:cTn id="518"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19" dur="1" fill="hold">
                                          <p:stCondLst>
                                            <p:cond delay="1999"/>
                                          </p:stCondLst>
                                        </p:cTn>
                                        <p:tgtEl>
                                          <p:spTgt spid="20"/>
                                        </p:tgtEl>
                                        <p:attrNameLst>
                                          <p:attrName>style.visibility</p:attrName>
                                        </p:attrNameLst>
                                      </p:cBhvr>
                                      <p:to>
                                        <p:strVal val="hidden"/>
                                      </p:to>
                                    </p:set>
                                  </p:childTnLst>
                                </p:cTn>
                              </p:par>
                              <p:par>
                                <p:cTn id="520" presetID="19" presetClass="exit" presetSubtype="10" fill="hold" grpId="3" nodeType="withEffect">
                                  <p:stCondLst>
                                    <p:cond delay="0"/>
                                  </p:stCondLst>
                                  <p:childTnLst>
                                    <p:anim calcmode="lin" valueType="num">
                                      <p:cBhvr>
                                        <p:cTn id="521" dur="2000"/>
                                        <p:tgtEl>
                                          <p:spTgt spid="21"/>
                                        </p:tgtEl>
                                        <p:attrNameLst>
                                          <p:attrName>ppt_h</p:attrName>
                                        </p:attrNameLst>
                                      </p:cBhvr>
                                      <p:tavLst>
                                        <p:tav tm="0">
                                          <p:val>
                                            <p:strVal val="ppt_h"/>
                                          </p:val>
                                        </p:tav>
                                        <p:tav tm="100000">
                                          <p:val>
                                            <p:strVal val="ppt_h"/>
                                          </p:val>
                                        </p:tav>
                                      </p:tavLst>
                                    </p:anim>
                                    <p:anim calcmode="lin" valueType="num">
                                      <p:cBhvr>
                                        <p:cTn id="522"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3" dur="1" fill="hold">
                                          <p:stCondLst>
                                            <p:cond delay="1999"/>
                                          </p:stCondLst>
                                        </p:cTn>
                                        <p:tgtEl>
                                          <p:spTgt spid="21"/>
                                        </p:tgtEl>
                                        <p:attrNameLst>
                                          <p:attrName>style.visibility</p:attrName>
                                        </p:attrNameLst>
                                      </p:cBhvr>
                                      <p:to>
                                        <p:strVal val="hidden"/>
                                      </p:to>
                                    </p:set>
                                  </p:childTnLst>
                                </p:cTn>
                              </p:par>
                              <p:par>
                                <p:cTn id="524" presetID="19" presetClass="exit" presetSubtype="5" fill="hold" grpId="3" nodeType="withEffect">
                                  <p:stCondLst>
                                    <p:cond delay="0"/>
                                  </p:stCondLst>
                                  <p:childTnLst>
                                    <p:anim calcmode="lin" valueType="num">
                                      <p:cBhvr>
                                        <p:cTn id="525" dur="2000"/>
                                        <p:tgtEl>
                                          <p:spTgt spid="29"/>
                                        </p:tgtEl>
                                        <p:attrNameLst>
                                          <p:attrName>ppt_w</p:attrName>
                                        </p:attrNameLst>
                                      </p:cBhvr>
                                      <p:tavLst>
                                        <p:tav tm="0">
                                          <p:val>
                                            <p:strVal val="ppt_w"/>
                                          </p:val>
                                        </p:tav>
                                        <p:tav tm="100000">
                                          <p:val>
                                            <p:strVal val="ppt_w"/>
                                          </p:val>
                                        </p:tav>
                                      </p:tavLst>
                                    </p:anim>
                                    <p:anim calcmode="lin" valueType="num">
                                      <p:cBhvr>
                                        <p:cTn id="526"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27" dur="1" fill="hold">
                                          <p:stCondLst>
                                            <p:cond delay="1999"/>
                                          </p:stCondLst>
                                        </p:cTn>
                                        <p:tgtEl>
                                          <p:spTgt spid="29"/>
                                        </p:tgtEl>
                                        <p:attrNameLst>
                                          <p:attrName>style.visibility</p:attrName>
                                        </p:attrNameLst>
                                      </p:cBhvr>
                                      <p:to>
                                        <p:strVal val="hidden"/>
                                      </p:to>
                                    </p:set>
                                  </p:childTnLst>
                                </p:cTn>
                              </p:par>
                              <p:par>
                                <p:cTn id="528" presetID="19" presetClass="exit" presetSubtype="10" fill="hold" grpId="3" nodeType="withEffect">
                                  <p:stCondLst>
                                    <p:cond delay="0"/>
                                  </p:stCondLst>
                                  <p:childTnLst>
                                    <p:anim calcmode="lin" valueType="num">
                                      <p:cBhvr>
                                        <p:cTn id="529" dur="2000"/>
                                        <p:tgtEl>
                                          <p:spTgt spid="30"/>
                                        </p:tgtEl>
                                        <p:attrNameLst>
                                          <p:attrName>ppt_h</p:attrName>
                                        </p:attrNameLst>
                                      </p:cBhvr>
                                      <p:tavLst>
                                        <p:tav tm="0">
                                          <p:val>
                                            <p:strVal val="ppt_h"/>
                                          </p:val>
                                        </p:tav>
                                        <p:tav tm="100000">
                                          <p:val>
                                            <p:strVal val="ppt_h"/>
                                          </p:val>
                                        </p:tav>
                                      </p:tavLst>
                                    </p:anim>
                                    <p:anim calcmode="lin" valueType="num">
                                      <p:cBhvr>
                                        <p:cTn id="530"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1" dur="1" fill="hold">
                                          <p:stCondLst>
                                            <p:cond delay="1999"/>
                                          </p:stCondLst>
                                        </p:cTn>
                                        <p:tgtEl>
                                          <p:spTgt spid="30"/>
                                        </p:tgtEl>
                                        <p:attrNameLst>
                                          <p:attrName>style.visibility</p:attrName>
                                        </p:attrNameLst>
                                      </p:cBhvr>
                                      <p:to>
                                        <p:strVal val="hidden"/>
                                      </p:to>
                                    </p:set>
                                  </p:childTnLst>
                                </p:cTn>
                              </p:par>
                              <p:par>
                                <p:cTn id="532" presetID="19" presetClass="exit" presetSubtype="5" fill="hold" grpId="3" nodeType="withEffect">
                                  <p:stCondLst>
                                    <p:cond delay="0"/>
                                  </p:stCondLst>
                                  <p:childTnLst>
                                    <p:anim calcmode="lin" valueType="num">
                                      <p:cBhvr>
                                        <p:cTn id="533" dur="2000"/>
                                        <p:tgtEl>
                                          <p:spTgt spid="31"/>
                                        </p:tgtEl>
                                        <p:attrNameLst>
                                          <p:attrName>ppt_w</p:attrName>
                                        </p:attrNameLst>
                                      </p:cBhvr>
                                      <p:tavLst>
                                        <p:tav tm="0">
                                          <p:val>
                                            <p:strVal val="ppt_w"/>
                                          </p:val>
                                        </p:tav>
                                        <p:tav tm="100000">
                                          <p:val>
                                            <p:strVal val="ppt_w"/>
                                          </p:val>
                                        </p:tav>
                                      </p:tavLst>
                                    </p:anim>
                                    <p:anim calcmode="lin" valueType="num">
                                      <p:cBhvr>
                                        <p:cTn id="534"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35" dur="1" fill="hold">
                                          <p:stCondLst>
                                            <p:cond delay="1999"/>
                                          </p:stCondLst>
                                        </p:cTn>
                                        <p:tgtEl>
                                          <p:spTgt spid="31"/>
                                        </p:tgtEl>
                                        <p:attrNameLst>
                                          <p:attrName>style.visibility</p:attrName>
                                        </p:attrNameLst>
                                      </p:cBhvr>
                                      <p:to>
                                        <p:strVal val="hidden"/>
                                      </p:to>
                                    </p:set>
                                  </p:childTnLst>
                                </p:cTn>
                              </p:par>
                              <p:par>
                                <p:cTn id="536" presetID="19" presetClass="exit" presetSubtype="10" fill="hold" grpId="3" nodeType="withEffect">
                                  <p:stCondLst>
                                    <p:cond delay="0"/>
                                  </p:stCondLst>
                                  <p:childTnLst>
                                    <p:anim calcmode="lin" valueType="num">
                                      <p:cBhvr>
                                        <p:cTn id="537" dur="2000"/>
                                        <p:tgtEl>
                                          <p:spTgt spid="32"/>
                                        </p:tgtEl>
                                        <p:attrNameLst>
                                          <p:attrName>ppt_h</p:attrName>
                                        </p:attrNameLst>
                                      </p:cBhvr>
                                      <p:tavLst>
                                        <p:tav tm="0">
                                          <p:val>
                                            <p:strVal val="ppt_h"/>
                                          </p:val>
                                        </p:tav>
                                        <p:tav tm="100000">
                                          <p:val>
                                            <p:strVal val="ppt_h"/>
                                          </p:val>
                                        </p:tav>
                                      </p:tavLst>
                                    </p:anim>
                                    <p:anim calcmode="lin" valueType="num">
                                      <p:cBhvr>
                                        <p:cTn id="538"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9" dur="1" fill="hold">
                                          <p:stCondLst>
                                            <p:cond delay="1999"/>
                                          </p:stCondLst>
                                        </p:cTn>
                                        <p:tgtEl>
                                          <p:spTgt spid="32"/>
                                        </p:tgtEl>
                                        <p:attrNameLst>
                                          <p:attrName>style.visibility</p:attrName>
                                        </p:attrNameLst>
                                      </p:cBhvr>
                                      <p:to>
                                        <p:strVal val="hidden"/>
                                      </p:to>
                                    </p:set>
                                  </p:childTnLst>
                                </p:cTn>
                              </p:par>
                              <p:par>
                                <p:cTn id="540" presetID="19" presetClass="exit" presetSubtype="5" fill="hold" grpId="3" nodeType="withEffect">
                                  <p:stCondLst>
                                    <p:cond delay="0"/>
                                  </p:stCondLst>
                                  <p:childTnLst>
                                    <p:anim calcmode="lin" valueType="num">
                                      <p:cBhvr>
                                        <p:cTn id="541" dur="2000"/>
                                        <p:tgtEl>
                                          <p:spTgt spid="33"/>
                                        </p:tgtEl>
                                        <p:attrNameLst>
                                          <p:attrName>ppt_w</p:attrName>
                                        </p:attrNameLst>
                                      </p:cBhvr>
                                      <p:tavLst>
                                        <p:tav tm="0">
                                          <p:val>
                                            <p:strVal val="ppt_w"/>
                                          </p:val>
                                        </p:tav>
                                        <p:tav tm="100000">
                                          <p:val>
                                            <p:strVal val="ppt_w"/>
                                          </p:val>
                                        </p:tav>
                                      </p:tavLst>
                                    </p:anim>
                                    <p:anim calcmode="lin" valueType="num">
                                      <p:cBhvr>
                                        <p:cTn id="542" dur="2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3" dur="1" fill="hold">
                                          <p:stCondLst>
                                            <p:cond delay="1999"/>
                                          </p:stCondLst>
                                        </p:cTn>
                                        <p:tgtEl>
                                          <p:spTgt spid="33"/>
                                        </p:tgtEl>
                                        <p:attrNameLst>
                                          <p:attrName>style.visibility</p:attrName>
                                        </p:attrNameLst>
                                      </p:cBhvr>
                                      <p:to>
                                        <p:strVal val="hidden"/>
                                      </p:to>
                                    </p:set>
                                  </p:childTnLst>
                                </p:cTn>
                              </p:par>
                              <p:par>
                                <p:cTn id="544" presetID="19" presetClass="exit" presetSubtype="10" fill="hold" grpId="3" nodeType="withEffect">
                                  <p:stCondLst>
                                    <p:cond delay="0"/>
                                  </p:stCondLst>
                                  <p:childTnLst>
                                    <p:anim calcmode="lin" valueType="num">
                                      <p:cBhvr>
                                        <p:cTn id="545" dur="2000"/>
                                        <p:tgtEl>
                                          <p:spTgt spid="34"/>
                                        </p:tgtEl>
                                        <p:attrNameLst>
                                          <p:attrName>ppt_h</p:attrName>
                                        </p:attrNameLst>
                                      </p:cBhvr>
                                      <p:tavLst>
                                        <p:tav tm="0">
                                          <p:val>
                                            <p:strVal val="ppt_h"/>
                                          </p:val>
                                        </p:tav>
                                        <p:tav tm="100000">
                                          <p:val>
                                            <p:strVal val="ppt_h"/>
                                          </p:val>
                                        </p:tav>
                                      </p:tavLst>
                                    </p:anim>
                                    <p:anim calcmode="lin" valueType="num">
                                      <p:cBhvr>
                                        <p:cTn id="546"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7" dur="1" fill="hold">
                                          <p:stCondLst>
                                            <p:cond delay="1999"/>
                                          </p:stCondLst>
                                        </p:cTn>
                                        <p:tgtEl>
                                          <p:spTgt spid="34"/>
                                        </p:tgtEl>
                                        <p:attrNameLst>
                                          <p:attrName>style.visibility</p:attrName>
                                        </p:attrNameLst>
                                      </p:cBhvr>
                                      <p:to>
                                        <p:strVal val="hidden"/>
                                      </p:to>
                                    </p:set>
                                  </p:childTnLst>
                                </p:cTn>
                              </p:par>
                              <p:par>
                                <p:cTn id="548" presetID="19" presetClass="exit" presetSubtype="5" fill="hold" grpId="3" nodeType="withEffect">
                                  <p:stCondLst>
                                    <p:cond delay="0"/>
                                  </p:stCondLst>
                                  <p:childTnLst>
                                    <p:anim calcmode="lin" valueType="num">
                                      <p:cBhvr>
                                        <p:cTn id="549" dur="2000"/>
                                        <p:tgtEl>
                                          <p:spTgt spid="35"/>
                                        </p:tgtEl>
                                        <p:attrNameLst>
                                          <p:attrName>ppt_w</p:attrName>
                                        </p:attrNameLst>
                                      </p:cBhvr>
                                      <p:tavLst>
                                        <p:tav tm="0">
                                          <p:val>
                                            <p:strVal val="ppt_w"/>
                                          </p:val>
                                        </p:tav>
                                        <p:tav tm="100000">
                                          <p:val>
                                            <p:strVal val="ppt_w"/>
                                          </p:val>
                                        </p:tav>
                                      </p:tavLst>
                                    </p:anim>
                                    <p:anim calcmode="lin" valueType="num">
                                      <p:cBhvr>
                                        <p:cTn id="550" dur="2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1" dur="1" fill="hold">
                                          <p:stCondLst>
                                            <p:cond delay="1999"/>
                                          </p:stCondLst>
                                        </p:cTn>
                                        <p:tgtEl>
                                          <p:spTgt spid="35"/>
                                        </p:tgtEl>
                                        <p:attrNameLst>
                                          <p:attrName>style.visibility</p:attrName>
                                        </p:attrNameLst>
                                      </p:cBhvr>
                                      <p:to>
                                        <p:strVal val="hidden"/>
                                      </p:to>
                                    </p:set>
                                  </p:childTnLst>
                                </p:cTn>
                              </p:par>
                              <p:par>
                                <p:cTn id="552" presetID="19" presetClass="exit" presetSubtype="5" fill="hold" grpId="3" nodeType="withEffect">
                                  <p:stCondLst>
                                    <p:cond delay="0"/>
                                  </p:stCondLst>
                                  <p:childTnLst>
                                    <p:anim calcmode="lin" valueType="num">
                                      <p:cBhvr>
                                        <p:cTn id="553" dur="2000"/>
                                        <p:tgtEl>
                                          <p:spTgt spid="4"/>
                                        </p:tgtEl>
                                        <p:attrNameLst>
                                          <p:attrName>ppt_w</p:attrName>
                                        </p:attrNameLst>
                                      </p:cBhvr>
                                      <p:tavLst>
                                        <p:tav tm="0">
                                          <p:val>
                                            <p:strVal val="ppt_w"/>
                                          </p:val>
                                        </p:tav>
                                        <p:tav tm="100000">
                                          <p:val>
                                            <p:strVal val="ppt_w"/>
                                          </p:val>
                                        </p:tav>
                                      </p:tavLst>
                                    </p:anim>
                                    <p:anim calcmode="lin" valueType="num">
                                      <p:cBhvr>
                                        <p:cTn id="55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5" dur="1" fill="hold">
                                          <p:stCondLst>
                                            <p:cond delay="1999"/>
                                          </p:stCondLst>
                                        </p:cTn>
                                        <p:tgtEl>
                                          <p:spTgt spid="4"/>
                                        </p:tgtEl>
                                        <p:attrNameLst>
                                          <p:attrName>style.visibility</p:attrName>
                                        </p:attrNameLst>
                                      </p:cBhvr>
                                      <p:to>
                                        <p:strVal val="hidden"/>
                                      </p:to>
                                    </p:set>
                                  </p:childTnLst>
                                </p:cTn>
                              </p:par>
                              <p:par>
                                <p:cTn id="556" presetID="19" presetClass="exit" presetSubtype="10" fill="hold" grpId="3" nodeType="withEffect">
                                  <p:stCondLst>
                                    <p:cond delay="0"/>
                                  </p:stCondLst>
                                  <p:childTnLst>
                                    <p:anim calcmode="lin" valueType="num">
                                      <p:cBhvr>
                                        <p:cTn id="557" dur="2000"/>
                                        <p:tgtEl>
                                          <p:spTgt spid="6"/>
                                        </p:tgtEl>
                                        <p:attrNameLst>
                                          <p:attrName>ppt_h</p:attrName>
                                        </p:attrNameLst>
                                      </p:cBhvr>
                                      <p:tavLst>
                                        <p:tav tm="0">
                                          <p:val>
                                            <p:strVal val="ppt_h"/>
                                          </p:val>
                                        </p:tav>
                                        <p:tav tm="100000">
                                          <p:val>
                                            <p:strVal val="ppt_h"/>
                                          </p:val>
                                        </p:tav>
                                      </p:tavLst>
                                    </p:anim>
                                    <p:anim calcmode="lin" valueType="num">
                                      <p:cBhvr>
                                        <p:cTn id="558"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59" dur="1" fill="hold">
                                          <p:stCondLst>
                                            <p:cond delay="1999"/>
                                          </p:stCondLst>
                                        </p:cTn>
                                        <p:tgtEl>
                                          <p:spTgt spid="6"/>
                                        </p:tgtEl>
                                        <p:attrNameLst>
                                          <p:attrName>style.visibility</p:attrName>
                                        </p:attrNameLst>
                                      </p:cBhvr>
                                      <p:to>
                                        <p:strVal val="hidden"/>
                                      </p:to>
                                    </p:set>
                                  </p:childTnLst>
                                </p:cTn>
                              </p:par>
                              <p:par>
                                <p:cTn id="560" presetID="19" presetClass="exit" presetSubtype="5" fill="hold" grpId="3" nodeType="withEffect">
                                  <p:stCondLst>
                                    <p:cond delay="0"/>
                                  </p:stCondLst>
                                  <p:childTnLst>
                                    <p:anim calcmode="lin" valueType="num">
                                      <p:cBhvr>
                                        <p:cTn id="561" dur="2000"/>
                                        <p:tgtEl>
                                          <p:spTgt spid="9"/>
                                        </p:tgtEl>
                                        <p:attrNameLst>
                                          <p:attrName>ppt_w</p:attrName>
                                        </p:attrNameLst>
                                      </p:cBhvr>
                                      <p:tavLst>
                                        <p:tav tm="0">
                                          <p:val>
                                            <p:strVal val="ppt_w"/>
                                          </p:val>
                                        </p:tav>
                                        <p:tav tm="100000">
                                          <p:val>
                                            <p:strVal val="ppt_w"/>
                                          </p:val>
                                        </p:tav>
                                      </p:tavLst>
                                    </p:anim>
                                    <p:anim calcmode="lin" valueType="num">
                                      <p:cBhvr>
                                        <p:cTn id="562"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3" dur="1" fill="hold">
                                          <p:stCondLst>
                                            <p:cond delay="1999"/>
                                          </p:stCondLst>
                                        </p:cTn>
                                        <p:tgtEl>
                                          <p:spTgt spid="9"/>
                                        </p:tgtEl>
                                        <p:attrNameLst>
                                          <p:attrName>style.visibility</p:attrName>
                                        </p:attrNameLst>
                                      </p:cBhvr>
                                      <p:to>
                                        <p:strVal val="hidden"/>
                                      </p:to>
                                    </p:set>
                                  </p:childTnLst>
                                </p:cTn>
                              </p:par>
                              <p:par>
                                <p:cTn id="564" presetID="19" presetClass="exit" presetSubtype="10" fill="hold" grpId="3" nodeType="withEffect">
                                  <p:stCondLst>
                                    <p:cond delay="0"/>
                                  </p:stCondLst>
                                  <p:childTnLst>
                                    <p:anim calcmode="lin" valueType="num">
                                      <p:cBhvr>
                                        <p:cTn id="565" dur="2000"/>
                                        <p:tgtEl>
                                          <p:spTgt spid="10"/>
                                        </p:tgtEl>
                                        <p:attrNameLst>
                                          <p:attrName>ppt_h</p:attrName>
                                        </p:attrNameLst>
                                      </p:cBhvr>
                                      <p:tavLst>
                                        <p:tav tm="0">
                                          <p:val>
                                            <p:strVal val="ppt_h"/>
                                          </p:val>
                                        </p:tav>
                                        <p:tav tm="100000">
                                          <p:val>
                                            <p:strVal val="ppt_h"/>
                                          </p:val>
                                        </p:tav>
                                      </p:tavLst>
                                    </p:anim>
                                    <p:anim calcmode="lin" valueType="num">
                                      <p:cBhvr>
                                        <p:cTn id="566"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7" dur="1" fill="hold">
                                          <p:stCondLst>
                                            <p:cond delay="1999"/>
                                          </p:stCondLst>
                                        </p:cTn>
                                        <p:tgtEl>
                                          <p:spTgt spid="10"/>
                                        </p:tgtEl>
                                        <p:attrNameLst>
                                          <p:attrName>style.visibility</p:attrName>
                                        </p:attrNameLst>
                                      </p:cBhvr>
                                      <p:to>
                                        <p:strVal val="hidden"/>
                                      </p:to>
                                    </p:set>
                                  </p:childTnLst>
                                </p:cTn>
                              </p:par>
                              <p:par>
                                <p:cTn id="568" presetID="19" presetClass="exit" presetSubtype="5" fill="hold" grpId="3" nodeType="withEffect">
                                  <p:stCondLst>
                                    <p:cond delay="0"/>
                                  </p:stCondLst>
                                  <p:childTnLst>
                                    <p:anim calcmode="lin" valueType="num">
                                      <p:cBhvr>
                                        <p:cTn id="569" dur="2000"/>
                                        <p:tgtEl>
                                          <p:spTgt spid="12"/>
                                        </p:tgtEl>
                                        <p:attrNameLst>
                                          <p:attrName>ppt_w</p:attrName>
                                        </p:attrNameLst>
                                      </p:cBhvr>
                                      <p:tavLst>
                                        <p:tav tm="0">
                                          <p:val>
                                            <p:strVal val="ppt_w"/>
                                          </p:val>
                                        </p:tav>
                                        <p:tav tm="100000">
                                          <p:val>
                                            <p:strVal val="ppt_w"/>
                                          </p:val>
                                        </p:tav>
                                      </p:tavLst>
                                    </p:anim>
                                    <p:anim calcmode="lin" valueType="num">
                                      <p:cBhvr>
                                        <p:cTn id="570"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1" dur="1" fill="hold">
                                          <p:stCondLst>
                                            <p:cond delay="1999"/>
                                          </p:stCondLst>
                                        </p:cTn>
                                        <p:tgtEl>
                                          <p:spTgt spid="12"/>
                                        </p:tgtEl>
                                        <p:attrNameLst>
                                          <p:attrName>style.visibility</p:attrName>
                                        </p:attrNameLst>
                                      </p:cBhvr>
                                      <p:to>
                                        <p:strVal val="hidden"/>
                                      </p:to>
                                    </p:set>
                                  </p:childTnLst>
                                </p:cTn>
                              </p:par>
                              <p:par>
                                <p:cTn id="572" presetID="19" presetClass="exit" presetSubtype="10" fill="hold" grpId="3" nodeType="withEffect">
                                  <p:stCondLst>
                                    <p:cond delay="0"/>
                                  </p:stCondLst>
                                  <p:childTnLst>
                                    <p:anim calcmode="lin" valueType="num">
                                      <p:cBhvr>
                                        <p:cTn id="573" dur="2000"/>
                                        <p:tgtEl>
                                          <p:spTgt spid="13"/>
                                        </p:tgtEl>
                                        <p:attrNameLst>
                                          <p:attrName>ppt_h</p:attrName>
                                        </p:attrNameLst>
                                      </p:cBhvr>
                                      <p:tavLst>
                                        <p:tav tm="0">
                                          <p:val>
                                            <p:strVal val="ppt_h"/>
                                          </p:val>
                                        </p:tav>
                                        <p:tav tm="100000">
                                          <p:val>
                                            <p:strVal val="ppt_h"/>
                                          </p:val>
                                        </p:tav>
                                      </p:tavLst>
                                    </p:anim>
                                    <p:anim calcmode="lin" valueType="num">
                                      <p:cBhvr>
                                        <p:cTn id="574"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75" dur="1" fill="hold">
                                          <p:stCondLst>
                                            <p:cond delay="1999"/>
                                          </p:stCondLst>
                                        </p:cTn>
                                        <p:tgtEl>
                                          <p:spTgt spid="13"/>
                                        </p:tgtEl>
                                        <p:attrNameLst>
                                          <p:attrName>style.visibility</p:attrName>
                                        </p:attrNameLst>
                                      </p:cBhvr>
                                      <p:to>
                                        <p:strVal val="hidden"/>
                                      </p:to>
                                    </p:set>
                                  </p:childTnLst>
                                </p:cTn>
                              </p:par>
                              <p:par>
                                <p:cTn id="576" presetID="19" presetClass="exit" presetSubtype="5" fill="hold" grpId="3" nodeType="withEffect">
                                  <p:stCondLst>
                                    <p:cond delay="0"/>
                                  </p:stCondLst>
                                  <p:childTnLst>
                                    <p:anim calcmode="lin" valueType="num">
                                      <p:cBhvr>
                                        <p:cTn id="577" dur="2000"/>
                                        <p:tgtEl>
                                          <p:spTgt spid="14"/>
                                        </p:tgtEl>
                                        <p:attrNameLst>
                                          <p:attrName>ppt_w</p:attrName>
                                        </p:attrNameLst>
                                      </p:cBhvr>
                                      <p:tavLst>
                                        <p:tav tm="0">
                                          <p:val>
                                            <p:strVal val="ppt_w"/>
                                          </p:val>
                                        </p:tav>
                                        <p:tav tm="100000">
                                          <p:val>
                                            <p:strVal val="ppt_w"/>
                                          </p:val>
                                        </p:tav>
                                      </p:tavLst>
                                    </p:anim>
                                    <p:anim calcmode="lin" valueType="num">
                                      <p:cBhvr>
                                        <p:cTn id="578"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9" dur="1" fill="hold">
                                          <p:stCondLst>
                                            <p:cond delay="1999"/>
                                          </p:stCondLst>
                                        </p:cTn>
                                        <p:tgtEl>
                                          <p:spTgt spid="14"/>
                                        </p:tgtEl>
                                        <p:attrNameLst>
                                          <p:attrName>style.visibility</p:attrName>
                                        </p:attrNameLst>
                                      </p:cBhvr>
                                      <p:to>
                                        <p:strVal val="hidden"/>
                                      </p:to>
                                    </p:set>
                                  </p:childTnLst>
                                </p:cTn>
                              </p:par>
                              <p:par>
                                <p:cTn id="580" presetID="19" presetClass="exit" presetSubtype="10" fill="hold" grpId="3" nodeType="withEffect">
                                  <p:stCondLst>
                                    <p:cond delay="0"/>
                                  </p:stCondLst>
                                  <p:childTnLst>
                                    <p:anim calcmode="lin" valueType="num">
                                      <p:cBhvr>
                                        <p:cTn id="581" dur="2000"/>
                                        <p:tgtEl>
                                          <p:spTgt spid="15"/>
                                        </p:tgtEl>
                                        <p:attrNameLst>
                                          <p:attrName>ppt_h</p:attrName>
                                        </p:attrNameLst>
                                      </p:cBhvr>
                                      <p:tavLst>
                                        <p:tav tm="0">
                                          <p:val>
                                            <p:strVal val="ppt_h"/>
                                          </p:val>
                                        </p:tav>
                                        <p:tav tm="100000">
                                          <p:val>
                                            <p:strVal val="ppt_h"/>
                                          </p:val>
                                        </p:tav>
                                      </p:tavLst>
                                    </p:anim>
                                    <p:anim calcmode="lin" valueType="num">
                                      <p:cBhvr>
                                        <p:cTn id="582"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3" dur="1" fill="hold">
                                          <p:stCondLst>
                                            <p:cond delay="1999"/>
                                          </p:stCondLst>
                                        </p:cTn>
                                        <p:tgtEl>
                                          <p:spTgt spid="15"/>
                                        </p:tgtEl>
                                        <p:attrNameLst>
                                          <p:attrName>style.visibility</p:attrName>
                                        </p:attrNameLst>
                                      </p:cBhvr>
                                      <p:to>
                                        <p:strVal val="hidden"/>
                                      </p:to>
                                    </p:set>
                                  </p:childTnLst>
                                </p:cTn>
                              </p:par>
                              <p:par>
                                <p:cTn id="584" presetID="19" presetClass="exit" presetSubtype="5" fill="hold" grpId="3" nodeType="withEffect">
                                  <p:stCondLst>
                                    <p:cond delay="0"/>
                                  </p:stCondLst>
                                  <p:childTnLst>
                                    <p:anim calcmode="lin" valueType="num">
                                      <p:cBhvr>
                                        <p:cTn id="585" dur="2000"/>
                                        <p:tgtEl>
                                          <p:spTgt spid="16"/>
                                        </p:tgtEl>
                                        <p:attrNameLst>
                                          <p:attrName>ppt_w</p:attrName>
                                        </p:attrNameLst>
                                      </p:cBhvr>
                                      <p:tavLst>
                                        <p:tav tm="0">
                                          <p:val>
                                            <p:strVal val="ppt_w"/>
                                          </p:val>
                                        </p:tav>
                                        <p:tav tm="100000">
                                          <p:val>
                                            <p:strVal val="ppt_w"/>
                                          </p:val>
                                        </p:tav>
                                      </p:tavLst>
                                    </p:anim>
                                    <p:anim calcmode="lin" valueType="num">
                                      <p:cBhvr>
                                        <p:cTn id="586"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7" dur="1" fill="hold">
                                          <p:stCondLst>
                                            <p:cond delay="1999"/>
                                          </p:stCondLst>
                                        </p:cTn>
                                        <p:tgtEl>
                                          <p:spTgt spid="16"/>
                                        </p:tgtEl>
                                        <p:attrNameLst>
                                          <p:attrName>style.visibility</p:attrName>
                                        </p:attrNameLst>
                                      </p:cBhvr>
                                      <p:to>
                                        <p:strVal val="hidden"/>
                                      </p:to>
                                    </p:set>
                                  </p:childTnLst>
                                </p:cTn>
                              </p:par>
                              <p:par>
                                <p:cTn id="588" presetID="19" presetClass="exit" presetSubtype="10" fill="hold" grpId="3" nodeType="withEffect">
                                  <p:stCondLst>
                                    <p:cond delay="0"/>
                                  </p:stCondLst>
                                  <p:childTnLst>
                                    <p:anim calcmode="lin" valueType="num">
                                      <p:cBhvr>
                                        <p:cTn id="589" dur="2000"/>
                                        <p:tgtEl>
                                          <p:spTgt spid="22"/>
                                        </p:tgtEl>
                                        <p:attrNameLst>
                                          <p:attrName>ppt_h</p:attrName>
                                        </p:attrNameLst>
                                      </p:cBhvr>
                                      <p:tavLst>
                                        <p:tav tm="0">
                                          <p:val>
                                            <p:strVal val="ppt_h"/>
                                          </p:val>
                                        </p:tav>
                                        <p:tav tm="100000">
                                          <p:val>
                                            <p:strVal val="ppt_h"/>
                                          </p:val>
                                        </p:tav>
                                      </p:tavLst>
                                    </p:anim>
                                    <p:anim calcmode="lin" valueType="num">
                                      <p:cBhvr>
                                        <p:cTn id="590"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1" dur="1" fill="hold">
                                          <p:stCondLst>
                                            <p:cond delay="1999"/>
                                          </p:stCondLst>
                                        </p:cTn>
                                        <p:tgtEl>
                                          <p:spTgt spid="22"/>
                                        </p:tgtEl>
                                        <p:attrNameLst>
                                          <p:attrName>style.visibility</p:attrName>
                                        </p:attrNameLst>
                                      </p:cBhvr>
                                      <p:to>
                                        <p:strVal val="hidden"/>
                                      </p:to>
                                    </p:set>
                                  </p:childTnLst>
                                </p:cTn>
                              </p:par>
                              <p:par>
                                <p:cTn id="592" presetID="19" presetClass="exit" presetSubtype="5" fill="hold" grpId="3" nodeType="withEffect">
                                  <p:stCondLst>
                                    <p:cond delay="0"/>
                                  </p:stCondLst>
                                  <p:childTnLst>
                                    <p:anim calcmode="lin" valueType="num">
                                      <p:cBhvr>
                                        <p:cTn id="593" dur="2000"/>
                                        <p:tgtEl>
                                          <p:spTgt spid="23"/>
                                        </p:tgtEl>
                                        <p:attrNameLst>
                                          <p:attrName>ppt_w</p:attrName>
                                        </p:attrNameLst>
                                      </p:cBhvr>
                                      <p:tavLst>
                                        <p:tav tm="0">
                                          <p:val>
                                            <p:strVal val="ppt_w"/>
                                          </p:val>
                                        </p:tav>
                                        <p:tav tm="100000">
                                          <p:val>
                                            <p:strVal val="ppt_w"/>
                                          </p:val>
                                        </p:tav>
                                      </p:tavLst>
                                    </p:anim>
                                    <p:anim calcmode="lin" valueType="num">
                                      <p:cBhvr>
                                        <p:cTn id="594"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5" dur="1" fill="hold">
                                          <p:stCondLst>
                                            <p:cond delay="1999"/>
                                          </p:stCondLst>
                                        </p:cTn>
                                        <p:tgtEl>
                                          <p:spTgt spid="23"/>
                                        </p:tgtEl>
                                        <p:attrNameLst>
                                          <p:attrName>style.visibility</p:attrName>
                                        </p:attrNameLst>
                                      </p:cBhvr>
                                      <p:to>
                                        <p:strVal val="hidden"/>
                                      </p:to>
                                    </p:set>
                                  </p:childTnLst>
                                </p:cTn>
                              </p:par>
                              <p:par>
                                <p:cTn id="596" presetID="19" presetClass="exit" presetSubtype="10" fill="hold" grpId="3" nodeType="withEffect">
                                  <p:stCondLst>
                                    <p:cond delay="0"/>
                                  </p:stCondLst>
                                  <p:childTnLst>
                                    <p:anim calcmode="lin" valueType="num">
                                      <p:cBhvr>
                                        <p:cTn id="597" dur="2000"/>
                                        <p:tgtEl>
                                          <p:spTgt spid="24"/>
                                        </p:tgtEl>
                                        <p:attrNameLst>
                                          <p:attrName>ppt_h</p:attrName>
                                        </p:attrNameLst>
                                      </p:cBhvr>
                                      <p:tavLst>
                                        <p:tav tm="0">
                                          <p:val>
                                            <p:strVal val="ppt_h"/>
                                          </p:val>
                                        </p:tav>
                                        <p:tav tm="100000">
                                          <p:val>
                                            <p:strVal val="ppt_h"/>
                                          </p:val>
                                        </p:tav>
                                      </p:tavLst>
                                    </p:anim>
                                    <p:anim calcmode="lin" valueType="num">
                                      <p:cBhvr>
                                        <p:cTn id="598"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9" dur="1" fill="hold">
                                          <p:stCondLst>
                                            <p:cond delay="1999"/>
                                          </p:stCondLst>
                                        </p:cTn>
                                        <p:tgtEl>
                                          <p:spTgt spid="24"/>
                                        </p:tgtEl>
                                        <p:attrNameLst>
                                          <p:attrName>style.visibility</p:attrName>
                                        </p:attrNameLst>
                                      </p:cBhvr>
                                      <p:to>
                                        <p:strVal val="hidden"/>
                                      </p:to>
                                    </p:set>
                                  </p:childTnLst>
                                </p:cTn>
                              </p:par>
                              <p:par>
                                <p:cTn id="600" presetID="19" presetClass="exit" presetSubtype="5" fill="hold" grpId="3" nodeType="withEffect">
                                  <p:stCondLst>
                                    <p:cond delay="0"/>
                                  </p:stCondLst>
                                  <p:childTnLst>
                                    <p:anim calcmode="lin" valueType="num">
                                      <p:cBhvr>
                                        <p:cTn id="601" dur="2000"/>
                                        <p:tgtEl>
                                          <p:spTgt spid="25"/>
                                        </p:tgtEl>
                                        <p:attrNameLst>
                                          <p:attrName>ppt_w</p:attrName>
                                        </p:attrNameLst>
                                      </p:cBhvr>
                                      <p:tavLst>
                                        <p:tav tm="0">
                                          <p:val>
                                            <p:strVal val="ppt_w"/>
                                          </p:val>
                                        </p:tav>
                                        <p:tav tm="100000">
                                          <p:val>
                                            <p:strVal val="ppt_w"/>
                                          </p:val>
                                        </p:tav>
                                      </p:tavLst>
                                    </p:anim>
                                    <p:anim calcmode="lin" valueType="num">
                                      <p:cBhvr>
                                        <p:cTn id="602"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3" dur="1" fill="hold">
                                          <p:stCondLst>
                                            <p:cond delay="1999"/>
                                          </p:stCondLst>
                                        </p:cTn>
                                        <p:tgtEl>
                                          <p:spTgt spid="25"/>
                                        </p:tgtEl>
                                        <p:attrNameLst>
                                          <p:attrName>style.visibility</p:attrName>
                                        </p:attrNameLst>
                                      </p:cBhvr>
                                      <p:to>
                                        <p:strVal val="hidden"/>
                                      </p:to>
                                    </p:set>
                                  </p:childTnLst>
                                </p:cTn>
                              </p:par>
                              <p:par>
                                <p:cTn id="604" presetID="19" presetClass="exit" presetSubtype="10" fill="hold" grpId="3" nodeType="withEffect">
                                  <p:stCondLst>
                                    <p:cond delay="0"/>
                                  </p:stCondLst>
                                  <p:childTnLst>
                                    <p:anim calcmode="lin" valueType="num">
                                      <p:cBhvr>
                                        <p:cTn id="605" dur="2000"/>
                                        <p:tgtEl>
                                          <p:spTgt spid="26"/>
                                        </p:tgtEl>
                                        <p:attrNameLst>
                                          <p:attrName>ppt_h</p:attrName>
                                        </p:attrNameLst>
                                      </p:cBhvr>
                                      <p:tavLst>
                                        <p:tav tm="0">
                                          <p:val>
                                            <p:strVal val="ppt_h"/>
                                          </p:val>
                                        </p:tav>
                                        <p:tav tm="100000">
                                          <p:val>
                                            <p:strVal val="ppt_h"/>
                                          </p:val>
                                        </p:tav>
                                      </p:tavLst>
                                    </p:anim>
                                    <p:anim calcmode="lin" valueType="num">
                                      <p:cBhvr>
                                        <p:cTn id="606"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07" dur="1" fill="hold">
                                          <p:stCondLst>
                                            <p:cond delay="1999"/>
                                          </p:stCondLst>
                                        </p:cTn>
                                        <p:tgtEl>
                                          <p:spTgt spid="26"/>
                                        </p:tgtEl>
                                        <p:attrNameLst>
                                          <p:attrName>style.visibility</p:attrName>
                                        </p:attrNameLst>
                                      </p:cBhvr>
                                      <p:to>
                                        <p:strVal val="hidden"/>
                                      </p:to>
                                    </p:set>
                                  </p:childTnLst>
                                </p:cTn>
                              </p:par>
                              <p:par>
                                <p:cTn id="608" presetID="19" presetClass="exit" presetSubtype="5" fill="hold" grpId="3" nodeType="withEffect">
                                  <p:stCondLst>
                                    <p:cond delay="0"/>
                                  </p:stCondLst>
                                  <p:childTnLst>
                                    <p:anim calcmode="lin" valueType="num">
                                      <p:cBhvr>
                                        <p:cTn id="609" dur="2000"/>
                                        <p:tgtEl>
                                          <p:spTgt spid="27"/>
                                        </p:tgtEl>
                                        <p:attrNameLst>
                                          <p:attrName>ppt_w</p:attrName>
                                        </p:attrNameLst>
                                      </p:cBhvr>
                                      <p:tavLst>
                                        <p:tav tm="0">
                                          <p:val>
                                            <p:strVal val="ppt_w"/>
                                          </p:val>
                                        </p:tav>
                                        <p:tav tm="100000">
                                          <p:val>
                                            <p:strVal val="ppt_w"/>
                                          </p:val>
                                        </p:tav>
                                      </p:tavLst>
                                    </p:anim>
                                    <p:anim calcmode="lin" valueType="num">
                                      <p:cBhvr>
                                        <p:cTn id="610"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1" dur="1" fill="hold">
                                          <p:stCondLst>
                                            <p:cond delay="1999"/>
                                          </p:stCondLst>
                                        </p:cTn>
                                        <p:tgtEl>
                                          <p:spTgt spid="27"/>
                                        </p:tgtEl>
                                        <p:attrNameLst>
                                          <p:attrName>style.visibility</p:attrName>
                                        </p:attrNameLst>
                                      </p:cBhvr>
                                      <p:to>
                                        <p:strVal val="hidden"/>
                                      </p:to>
                                    </p:set>
                                  </p:childTnLst>
                                </p:cTn>
                              </p:par>
                              <p:par>
                                <p:cTn id="612" presetID="19" presetClass="exit" presetSubtype="10" fill="hold" grpId="3" nodeType="withEffect">
                                  <p:stCondLst>
                                    <p:cond delay="0"/>
                                  </p:stCondLst>
                                  <p:childTnLst>
                                    <p:anim calcmode="lin" valueType="num">
                                      <p:cBhvr>
                                        <p:cTn id="613" dur="2000"/>
                                        <p:tgtEl>
                                          <p:spTgt spid="28"/>
                                        </p:tgtEl>
                                        <p:attrNameLst>
                                          <p:attrName>ppt_h</p:attrName>
                                        </p:attrNameLst>
                                      </p:cBhvr>
                                      <p:tavLst>
                                        <p:tav tm="0">
                                          <p:val>
                                            <p:strVal val="ppt_h"/>
                                          </p:val>
                                        </p:tav>
                                        <p:tav tm="100000">
                                          <p:val>
                                            <p:strVal val="ppt_h"/>
                                          </p:val>
                                        </p:tav>
                                      </p:tavLst>
                                    </p:anim>
                                    <p:anim calcmode="lin" valueType="num">
                                      <p:cBhvr>
                                        <p:cTn id="614"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5" dur="1" fill="hold">
                                          <p:stCondLst>
                                            <p:cond delay="1999"/>
                                          </p:stCondLst>
                                        </p:cTn>
                                        <p:tgtEl>
                                          <p:spTgt spid="28"/>
                                        </p:tgtEl>
                                        <p:attrNameLst>
                                          <p:attrName>style.visibility</p:attrName>
                                        </p:attrNameLst>
                                      </p:cBhvr>
                                      <p:to>
                                        <p:strVal val="hidden"/>
                                      </p:to>
                                    </p:set>
                                  </p:childTnLst>
                                </p:cTn>
                              </p:par>
                              <p:par>
                                <p:cTn id="616" presetID="17" presetClass="entr" presetSubtype="10" fill="hold" nodeType="withEffect">
                                  <p:stCondLst>
                                    <p:cond delay="0"/>
                                  </p:stCondLst>
                                  <p:childTnLst>
                                    <p:set>
                                      <p:cBhvr>
                                        <p:cTn id="617" dur="1" fill="hold">
                                          <p:stCondLst>
                                            <p:cond delay="0"/>
                                          </p:stCondLst>
                                        </p:cTn>
                                        <p:tgtEl>
                                          <p:spTgt spid="2"/>
                                        </p:tgtEl>
                                        <p:attrNameLst>
                                          <p:attrName>style.visibility</p:attrName>
                                        </p:attrNameLst>
                                      </p:cBhvr>
                                      <p:to>
                                        <p:strVal val="visible"/>
                                      </p:to>
                                    </p:set>
                                    <p:anim calcmode="lin" valueType="num">
                                      <p:cBhvr>
                                        <p:cTn id="618" dur="2000" fill="hold"/>
                                        <p:tgtEl>
                                          <p:spTgt spid="2"/>
                                        </p:tgtEl>
                                        <p:attrNameLst>
                                          <p:attrName>ppt_w</p:attrName>
                                        </p:attrNameLst>
                                      </p:cBhvr>
                                      <p:tavLst>
                                        <p:tav tm="0">
                                          <p:val>
                                            <p:fltVal val="0"/>
                                          </p:val>
                                        </p:tav>
                                        <p:tav tm="100000">
                                          <p:val>
                                            <p:strVal val="#ppt_w"/>
                                          </p:val>
                                        </p:tav>
                                      </p:tavLst>
                                    </p:anim>
                                    <p:anim calcmode="lin" valueType="num">
                                      <p:cBhvr>
                                        <p:cTn id="61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4" name="3 Imagen" descr="1516541929_sev_siyanie-v-kanade.jpg"/>
          <p:cNvPicPr>
            <a:picLocks noChangeAspect="1"/>
          </p:cNvPicPr>
          <p:nvPr/>
        </p:nvPicPr>
        <p:blipFill>
          <a:blip r:embed="rId2"/>
          <a:stretch>
            <a:fillRect/>
          </a:stretch>
        </p:blipFill>
        <p:spPr>
          <a:xfrm>
            <a:off x="0" y="0"/>
            <a:ext cx="9144000" cy="5143500"/>
          </a:xfrm>
          <a:prstGeom prst="rect">
            <a:avLst/>
          </a:prstGeom>
        </p:spPr>
      </p:pic>
      <p:sp>
        <p:nvSpPr>
          <p:cNvPr id="3" name="2 Luna"/>
          <p:cNvSpPr/>
          <p:nvPr/>
        </p:nvSpPr>
        <p:spPr>
          <a:xfrm rot="5400000">
            <a:off x="4250529" y="4250525"/>
            <a:ext cx="714380" cy="1785950"/>
          </a:xfrm>
          <a:prstGeom prst="moon">
            <a:avLst>
              <a:gd name="adj" fmla="val 35900"/>
            </a:avLst>
          </a:prstGeom>
          <a:blipFill>
            <a:blip r:embed="rId3" cstate="print">
              <a:duotone>
                <a:schemeClr val="accent6">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6200000">
            <a:off x="4250529" y="-678697"/>
            <a:ext cx="714380" cy="1785950"/>
          </a:xfrm>
          <a:prstGeom prst="moon">
            <a:avLst>
              <a:gd name="adj" fmla="val 35900"/>
            </a:avLst>
          </a:prstGeom>
          <a:blipFill>
            <a:blip r:embed="rId3" cstate="print">
              <a:duotone>
                <a:schemeClr val="accent6">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4143372" y="-285788"/>
            <a:ext cx="928694" cy="1928826"/>
          </a:xfrm>
          <a:prstGeom prst="moon">
            <a:avLst>
              <a:gd name="adj" fmla="val 35900"/>
            </a:avLst>
          </a:prstGeom>
          <a:blipFill>
            <a:blip r:embed="rId4" cstate="print">
              <a:duotone>
                <a:schemeClr val="accent6">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4143372" y="3786178"/>
            <a:ext cx="928694" cy="1928826"/>
          </a:xfrm>
          <a:prstGeom prst="moon">
            <a:avLst>
              <a:gd name="adj" fmla="val 35900"/>
            </a:avLst>
          </a:prstGeom>
          <a:blipFill>
            <a:blip r:embed="rId4" cstate="print">
              <a:duotone>
                <a:schemeClr val="accent6">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4143372" y="3214674"/>
            <a:ext cx="1000132" cy="2143140"/>
          </a:xfrm>
          <a:prstGeom prst="moon">
            <a:avLst>
              <a:gd name="adj" fmla="val 28018"/>
            </a:avLst>
          </a:prstGeom>
          <a:blipFill>
            <a:blip r:embed="rId5" cstate="print">
              <a:duotone>
                <a:schemeClr val="accent6">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004882">
            <a:off x="4170014" y="59945"/>
            <a:ext cx="1000132" cy="2143140"/>
          </a:xfrm>
          <a:prstGeom prst="moon">
            <a:avLst>
              <a:gd name="adj" fmla="val 28031"/>
            </a:avLst>
          </a:prstGeom>
          <a:blipFill>
            <a:blip r:embed="rId5" cstate="print">
              <a:duotone>
                <a:schemeClr val="accent6">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004882">
            <a:off x="4081712" y="374143"/>
            <a:ext cx="1160005" cy="2403510"/>
          </a:xfrm>
          <a:prstGeom prst="moon">
            <a:avLst>
              <a:gd name="adj" fmla="val 25044"/>
            </a:avLst>
          </a:prstGeom>
          <a:blipFill>
            <a:blip r:embed="rId6" cstate="print">
              <a:duotone>
                <a:schemeClr val="accent6">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4050744" y="2592922"/>
            <a:ext cx="1160005" cy="2403510"/>
          </a:xfrm>
          <a:prstGeom prst="moon">
            <a:avLst>
              <a:gd name="adj" fmla="val 25027"/>
            </a:avLst>
          </a:prstGeom>
          <a:blipFill>
            <a:blip r:embed="rId6" cstate="print">
              <a:duotone>
                <a:schemeClr val="accent6">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004882">
            <a:off x="4126396" y="830778"/>
            <a:ext cx="1137348" cy="2471618"/>
          </a:xfrm>
          <a:prstGeom prst="moon">
            <a:avLst>
              <a:gd name="adj" fmla="val 24906"/>
            </a:avLst>
          </a:prstGeom>
          <a:blipFill>
            <a:blip r:embed="rId7" cstate="print">
              <a:duotone>
                <a:schemeClr val="accent6">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5400000">
            <a:off x="4092230" y="2051370"/>
            <a:ext cx="1145142" cy="2471618"/>
          </a:xfrm>
          <a:prstGeom prst="moon">
            <a:avLst>
              <a:gd name="adj" fmla="val 26263"/>
            </a:avLst>
          </a:prstGeom>
          <a:blipFill>
            <a:blip r:embed="rId8" cstate="print">
              <a:duotone>
                <a:schemeClr val="accent6">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15"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anim calcmode="lin" valueType="num">
                                      <p:cBhvr>
                                        <p:cTn id="11"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2" dur="2000" fill="hold"/>
                                        <p:tgtEl>
                                          <p:spTgt spid="5"/>
                                        </p:tgtEl>
                                        <p:attrNameLst>
                                          <p:attrName>ppt_y</p:attrName>
                                        </p:attrNameLst>
                                      </p:cBhvr>
                                      <p:tavLst>
                                        <p:tav tm="0" fmla="#ppt_y+(sin(-2*pi*(1-$))*-#ppt_x+cos(-2*pi*(1-$))*(1-#ppt_y))*(1-$)">
                                          <p:val>
                                            <p:fltVal val="0"/>
                                          </p:val>
                                        </p:tav>
                                        <p:tav tm="100000">
                                          <p:val>
                                            <p:fltVal val="1"/>
                                          </p:val>
                                        </p:tav>
                                      </p:tavLst>
                                    </p:anim>
                                  </p:childTnLst>
                                </p:cTn>
                              </p:par>
                              <p:par>
                                <p:cTn id="13" presetID="15"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anim calcmode="lin" valueType="num">
                                      <p:cBhvr>
                                        <p:cTn id="17"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8" dur="2000" fill="hold"/>
                                        <p:tgtEl>
                                          <p:spTgt spid="6"/>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2000" fill="hold"/>
                                        <p:tgtEl>
                                          <p:spTgt spid="9"/>
                                        </p:tgtEl>
                                        <p:attrNameLst>
                                          <p:attrName>ppt_w</p:attrName>
                                        </p:attrNameLst>
                                      </p:cBhvr>
                                      <p:tavLst>
                                        <p:tav tm="0">
                                          <p:val>
                                            <p:fltVal val="0"/>
                                          </p:val>
                                        </p:tav>
                                        <p:tav tm="100000">
                                          <p:val>
                                            <p:strVal val="#ppt_w"/>
                                          </p:val>
                                        </p:tav>
                                      </p:tavLst>
                                    </p:anim>
                                    <p:anim calcmode="lin" valueType="num">
                                      <p:cBhvr>
                                        <p:cTn id="22" dur="2000" fill="hold"/>
                                        <p:tgtEl>
                                          <p:spTgt spid="9"/>
                                        </p:tgtEl>
                                        <p:attrNameLst>
                                          <p:attrName>ppt_h</p:attrName>
                                        </p:attrNameLst>
                                      </p:cBhvr>
                                      <p:tavLst>
                                        <p:tav tm="0">
                                          <p:val>
                                            <p:fltVal val="0"/>
                                          </p:val>
                                        </p:tav>
                                        <p:tav tm="100000">
                                          <p:val>
                                            <p:strVal val="#ppt_h"/>
                                          </p:val>
                                        </p:tav>
                                      </p:tavLst>
                                    </p:anim>
                                    <p:anim calcmode="lin" valueType="num">
                                      <p:cBhvr>
                                        <p:cTn id="23"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4" dur="2000" fill="hold"/>
                                        <p:tgtEl>
                                          <p:spTgt spid="9"/>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2000" fill="hold"/>
                                        <p:tgtEl>
                                          <p:spTgt spid="10"/>
                                        </p:tgtEl>
                                        <p:attrNameLst>
                                          <p:attrName>ppt_w</p:attrName>
                                        </p:attrNameLst>
                                      </p:cBhvr>
                                      <p:tavLst>
                                        <p:tav tm="0">
                                          <p:val>
                                            <p:fltVal val="0"/>
                                          </p:val>
                                        </p:tav>
                                        <p:tav tm="100000">
                                          <p:val>
                                            <p:strVal val="#ppt_w"/>
                                          </p:val>
                                        </p:tav>
                                      </p:tavLst>
                                    </p:anim>
                                    <p:anim calcmode="lin" valueType="num">
                                      <p:cBhvr>
                                        <p:cTn id="28" dur="2000" fill="hold"/>
                                        <p:tgtEl>
                                          <p:spTgt spid="10"/>
                                        </p:tgtEl>
                                        <p:attrNameLst>
                                          <p:attrName>ppt_h</p:attrName>
                                        </p:attrNameLst>
                                      </p:cBhvr>
                                      <p:tavLst>
                                        <p:tav tm="0">
                                          <p:val>
                                            <p:fltVal val="0"/>
                                          </p:val>
                                        </p:tav>
                                        <p:tav tm="100000">
                                          <p:val>
                                            <p:strVal val="#ppt_h"/>
                                          </p:val>
                                        </p:tav>
                                      </p:tavLst>
                                    </p:anim>
                                    <p:anim calcmode="lin" valueType="num">
                                      <p:cBhvr>
                                        <p:cTn id="29"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0" dur="2000" fill="hold"/>
                                        <p:tgtEl>
                                          <p:spTgt spid="10"/>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2000" fill="hold"/>
                                        <p:tgtEl>
                                          <p:spTgt spid="12"/>
                                        </p:tgtEl>
                                        <p:attrNameLst>
                                          <p:attrName>ppt_w</p:attrName>
                                        </p:attrNameLst>
                                      </p:cBhvr>
                                      <p:tavLst>
                                        <p:tav tm="0">
                                          <p:val>
                                            <p:fltVal val="0"/>
                                          </p:val>
                                        </p:tav>
                                        <p:tav tm="100000">
                                          <p:val>
                                            <p:strVal val="#ppt_w"/>
                                          </p:val>
                                        </p:tav>
                                      </p:tavLst>
                                    </p:anim>
                                    <p:anim calcmode="lin" valueType="num">
                                      <p:cBhvr>
                                        <p:cTn id="34" dur="2000" fill="hold"/>
                                        <p:tgtEl>
                                          <p:spTgt spid="12"/>
                                        </p:tgtEl>
                                        <p:attrNameLst>
                                          <p:attrName>ppt_h</p:attrName>
                                        </p:attrNameLst>
                                      </p:cBhvr>
                                      <p:tavLst>
                                        <p:tav tm="0">
                                          <p:val>
                                            <p:fltVal val="0"/>
                                          </p:val>
                                        </p:tav>
                                        <p:tav tm="100000">
                                          <p:val>
                                            <p:strVal val="#ppt_h"/>
                                          </p:val>
                                        </p:tav>
                                      </p:tavLst>
                                    </p:anim>
                                    <p:anim calcmode="lin" valueType="num">
                                      <p:cBhvr>
                                        <p:cTn id="3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6" dur="2000" fill="hold"/>
                                        <p:tgtEl>
                                          <p:spTgt spid="12"/>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grpId="0"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p:cTn id="39" dur="2000" fill="hold"/>
                                        <p:tgtEl>
                                          <p:spTgt spid="3"/>
                                        </p:tgtEl>
                                        <p:attrNameLst>
                                          <p:attrName>ppt_w</p:attrName>
                                        </p:attrNameLst>
                                      </p:cBhvr>
                                      <p:tavLst>
                                        <p:tav tm="0">
                                          <p:val>
                                            <p:fltVal val="0"/>
                                          </p:val>
                                        </p:tav>
                                        <p:tav tm="100000">
                                          <p:val>
                                            <p:strVal val="#ppt_w"/>
                                          </p:val>
                                        </p:tav>
                                      </p:tavLst>
                                    </p:anim>
                                    <p:anim calcmode="lin" valueType="num">
                                      <p:cBhvr>
                                        <p:cTn id="40" dur="2000" fill="hold"/>
                                        <p:tgtEl>
                                          <p:spTgt spid="3"/>
                                        </p:tgtEl>
                                        <p:attrNameLst>
                                          <p:attrName>ppt_h</p:attrName>
                                        </p:attrNameLst>
                                      </p:cBhvr>
                                      <p:tavLst>
                                        <p:tav tm="0">
                                          <p:val>
                                            <p:fltVal val="0"/>
                                          </p:val>
                                        </p:tav>
                                        <p:tav tm="100000">
                                          <p:val>
                                            <p:strVal val="#ppt_h"/>
                                          </p:val>
                                        </p:tav>
                                      </p:tavLst>
                                    </p:anim>
                                    <p:anim calcmode="lin" valueType="num">
                                      <p:cBhvr>
                                        <p:cTn id="41" dur="2000" fill="hold"/>
                                        <p:tgtEl>
                                          <p:spTgt spid="3"/>
                                        </p:tgtEl>
                                        <p:attrNameLst>
                                          <p:attrName>ppt_x</p:attrName>
                                        </p:attrNameLst>
                                      </p:cBhvr>
                                      <p:tavLst>
                                        <p:tav tm="0" fmla="#ppt_x+(cos(-2*pi*(1-$))*-#ppt_x-sin(-2*pi*(1-$))*(1-#ppt_y))*(1-$)">
                                          <p:val>
                                            <p:fltVal val="0"/>
                                          </p:val>
                                        </p:tav>
                                        <p:tav tm="100000">
                                          <p:val>
                                            <p:fltVal val="1"/>
                                          </p:val>
                                        </p:tav>
                                      </p:tavLst>
                                    </p:anim>
                                    <p:anim calcmode="lin" valueType="num">
                                      <p:cBhvr>
                                        <p:cTn id="42" dur="2000" fill="hold"/>
                                        <p:tgtEl>
                                          <p:spTgt spid="3"/>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p:cTn id="45" dur="2000" fill="hold"/>
                                        <p:tgtEl>
                                          <p:spTgt spid="7"/>
                                        </p:tgtEl>
                                        <p:attrNameLst>
                                          <p:attrName>ppt_w</p:attrName>
                                        </p:attrNameLst>
                                      </p:cBhvr>
                                      <p:tavLst>
                                        <p:tav tm="0">
                                          <p:val>
                                            <p:fltVal val="0"/>
                                          </p:val>
                                        </p:tav>
                                        <p:tav tm="100000">
                                          <p:val>
                                            <p:strVal val="#ppt_w"/>
                                          </p:val>
                                        </p:tav>
                                      </p:tavLst>
                                    </p:anim>
                                    <p:anim calcmode="lin" valueType="num">
                                      <p:cBhvr>
                                        <p:cTn id="46" dur="2000" fill="hold"/>
                                        <p:tgtEl>
                                          <p:spTgt spid="7"/>
                                        </p:tgtEl>
                                        <p:attrNameLst>
                                          <p:attrName>ppt_h</p:attrName>
                                        </p:attrNameLst>
                                      </p:cBhvr>
                                      <p:tavLst>
                                        <p:tav tm="0">
                                          <p:val>
                                            <p:fltVal val="0"/>
                                          </p:val>
                                        </p:tav>
                                        <p:tav tm="100000">
                                          <p:val>
                                            <p:strVal val="#ppt_h"/>
                                          </p:val>
                                        </p:tav>
                                      </p:tavLst>
                                    </p:anim>
                                    <p:anim calcmode="lin" valueType="num">
                                      <p:cBhvr>
                                        <p:cTn id="47"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48" dur="2000" fill="hold"/>
                                        <p:tgtEl>
                                          <p:spTgt spid="7"/>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grpId="0"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2000" fill="hold"/>
                                        <p:tgtEl>
                                          <p:spTgt spid="8"/>
                                        </p:tgtEl>
                                        <p:attrNameLst>
                                          <p:attrName>ppt_w</p:attrName>
                                        </p:attrNameLst>
                                      </p:cBhvr>
                                      <p:tavLst>
                                        <p:tav tm="0">
                                          <p:val>
                                            <p:fltVal val="0"/>
                                          </p:val>
                                        </p:tav>
                                        <p:tav tm="100000">
                                          <p:val>
                                            <p:strVal val="#ppt_w"/>
                                          </p:val>
                                        </p:tav>
                                      </p:tavLst>
                                    </p:anim>
                                    <p:anim calcmode="lin" valueType="num">
                                      <p:cBhvr>
                                        <p:cTn id="52" dur="2000" fill="hold"/>
                                        <p:tgtEl>
                                          <p:spTgt spid="8"/>
                                        </p:tgtEl>
                                        <p:attrNameLst>
                                          <p:attrName>ppt_h</p:attrName>
                                        </p:attrNameLst>
                                      </p:cBhvr>
                                      <p:tavLst>
                                        <p:tav tm="0">
                                          <p:val>
                                            <p:fltVal val="0"/>
                                          </p:val>
                                        </p:tav>
                                        <p:tav tm="100000">
                                          <p:val>
                                            <p:strVal val="#ppt_h"/>
                                          </p:val>
                                        </p:tav>
                                      </p:tavLst>
                                    </p:anim>
                                    <p:anim calcmode="lin" valueType="num">
                                      <p:cBhvr>
                                        <p:cTn id="53"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54" dur="2000" fill="hold"/>
                                        <p:tgtEl>
                                          <p:spTgt spid="8"/>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60" dur="2000" fill="hold"/>
                                        <p:tgtEl>
                                          <p:spTgt spid="11"/>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6" dur="2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67" fill="hold">
                            <p:stCondLst>
                              <p:cond delay="2000"/>
                            </p:stCondLst>
                            <p:childTnLst>
                              <p:par>
                                <p:cTn id="68" presetID="2" presetClass="exit" presetSubtype="4" fill="hold" grpId="1" nodeType="after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ppt_x"/>
                                          </p:val>
                                        </p:tav>
                                      </p:tavLst>
                                    </p:anim>
                                    <p:anim calcmode="lin" valueType="num">
                                      <p:cBhvr additive="base">
                                        <p:cTn id="70" dur="2000"/>
                                        <p:tgtEl>
                                          <p:spTgt spid="5"/>
                                        </p:tgtEl>
                                        <p:attrNameLst>
                                          <p:attrName>ppt_y</p:attrName>
                                        </p:attrNameLst>
                                      </p:cBhvr>
                                      <p:tavLst>
                                        <p:tav tm="0">
                                          <p:val>
                                            <p:strVal val="ppt_y"/>
                                          </p:val>
                                        </p:tav>
                                        <p:tav tm="100000">
                                          <p:val>
                                            <p:strVal val="1+ppt_h/2"/>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4" fill="hold" grpId="1"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ppt_x"/>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4" fill="hold" grpId="1"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ppt_x"/>
                                          </p:val>
                                        </p:tav>
                                      </p:tavLst>
                                    </p:anim>
                                    <p:anim calcmode="lin" valueType="num">
                                      <p:cBhvr additive="base">
                                        <p:cTn id="78" dur="2000"/>
                                        <p:tgtEl>
                                          <p:spTgt spid="9"/>
                                        </p:tgtEl>
                                        <p:attrNameLst>
                                          <p:attrName>ppt_y</p:attrName>
                                        </p:attrNameLst>
                                      </p:cBhvr>
                                      <p:tavLst>
                                        <p:tav tm="0">
                                          <p:val>
                                            <p:strVal val="ppt_y"/>
                                          </p:val>
                                        </p:tav>
                                        <p:tav tm="100000">
                                          <p:val>
                                            <p:strVal val="1+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4" fill="hold" grpId="1"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ppt_x"/>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4" fill="hold" grpId="1"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ppt_x"/>
                                          </p:val>
                                        </p:tav>
                                      </p:tavLst>
                                    </p:anim>
                                    <p:anim calcmode="lin" valueType="num">
                                      <p:cBhvr additive="base">
                                        <p:cTn id="86" dur="2000"/>
                                        <p:tgtEl>
                                          <p:spTgt spid="12"/>
                                        </p:tgtEl>
                                        <p:attrNameLst>
                                          <p:attrName>ppt_y</p:attrName>
                                        </p:attrNameLst>
                                      </p:cBhvr>
                                      <p:tavLst>
                                        <p:tav tm="0">
                                          <p:val>
                                            <p:strVal val="ppt_y"/>
                                          </p:val>
                                        </p:tav>
                                        <p:tav tm="100000">
                                          <p:val>
                                            <p:strVal val="1+ppt_h/2"/>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1" fill="hold" grpId="1" nodeType="withEffect">
                                  <p:stCondLst>
                                    <p:cond delay="0"/>
                                  </p:stCondLst>
                                  <p:childTnLst>
                                    <p:anim calcmode="lin" valueType="num">
                                      <p:cBhvr additive="base">
                                        <p:cTn id="89" dur="2000"/>
                                        <p:tgtEl>
                                          <p:spTgt spid="3"/>
                                        </p:tgtEl>
                                        <p:attrNameLst>
                                          <p:attrName>ppt_x</p:attrName>
                                        </p:attrNameLst>
                                      </p:cBhvr>
                                      <p:tavLst>
                                        <p:tav tm="0">
                                          <p:val>
                                            <p:strVal val="ppt_x"/>
                                          </p:val>
                                        </p:tav>
                                        <p:tav tm="100000">
                                          <p:val>
                                            <p:strVal val="ppt_x"/>
                                          </p:val>
                                        </p:tav>
                                      </p:tavLst>
                                    </p:anim>
                                    <p:anim calcmode="lin" valueType="num">
                                      <p:cBhvr additive="base">
                                        <p:cTn id="90" dur="2000"/>
                                        <p:tgtEl>
                                          <p:spTgt spid="3"/>
                                        </p:tgtEl>
                                        <p:attrNameLst>
                                          <p:attrName>ppt_y</p:attrName>
                                        </p:attrNameLst>
                                      </p:cBhvr>
                                      <p:tavLst>
                                        <p:tav tm="0">
                                          <p:val>
                                            <p:strVal val="ppt_y"/>
                                          </p:val>
                                        </p:tav>
                                        <p:tav tm="100000">
                                          <p:val>
                                            <p:strVal val="0-ppt_h/2"/>
                                          </p:val>
                                        </p:tav>
                                      </p:tavLst>
                                    </p:anim>
                                    <p:set>
                                      <p:cBhvr>
                                        <p:cTn id="91" dur="1" fill="hold">
                                          <p:stCondLst>
                                            <p:cond delay="1999"/>
                                          </p:stCondLst>
                                        </p:cTn>
                                        <p:tgtEl>
                                          <p:spTgt spid="3"/>
                                        </p:tgtEl>
                                        <p:attrNameLst>
                                          <p:attrName>style.visibility</p:attrName>
                                        </p:attrNameLst>
                                      </p:cBhvr>
                                      <p:to>
                                        <p:strVal val="hidden"/>
                                      </p:to>
                                    </p:set>
                                  </p:childTnLst>
                                </p:cTn>
                              </p:par>
                              <p:par>
                                <p:cTn id="92" presetID="2" presetClass="exit" presetSubtype="1" fill="hold" grpId="1"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ppt_x"/>
                                          </p:val>
                                        </p:tav>
                                      </p:tavLst>
                                    </p:anim>
                                    <p:anim calcmode="lin" valueType="num">
                                      <p:cBhvr additive="base">
                                        <p:cTn id="94" dur="2000"/>
                                        <p:tgtEl>
                                          <p:spTgt spid="7"/>
                                        </p:tgtEl>
                                        <p:attrNameLst>
                                          <p:attrName>ppt_y</p:attrName>
                                        </p:attrNameLst>
                                      </p:cBhvr>
                                      <p:tavLst>
                                        <p:tav tm="0">
                                          <p:val>
                                            <p:strVal val="ppt_y"/>
                                          </p:val>
                                        </p:tav>
                                        <p:tav tm="100000">
                                          <p:val>
                                            <p:strVal val="0-ppt_h/2"/>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1" fill="hold" grpId="1"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ppt_x"/>
                                          </p:val>
                                        </p:tav>
                                      </p:tavLst>
                                    </p:anim>
                                    <p:anim calcmode="lin" valueType="num">
                                      <p:cBhvr additive="base">
                                        <p:cTn id="98" dur="2000"/>
                                        <p:tgtEl>
                                          <p:spTgt spid="8"/>
                                        </p:tgtEl>
                                        <p:attrNameLst>
                                          <p:attrName>ppt_y</p:attrName>
                                        </p:attrNameLst>
                                      </p:cBhvr>
                                      <p:tavLst>
                                        <p:tav tm="0">
                                          <p:val>
                                            <p:strVal val="ppt_y"/>
                                          </p:val>
                                        </p:tav>
                                        <p:tav tm="100000">
                                          <p:val>
                                            <p:strVal val="0-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1" fill="hold" grpId="1"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ppt_x"/>
                                          </p:val>
                                        </p:tav>
                                      </p:tavLst>
                                    </p:anim>
                                    <p:anim calcmode="lin" valueType="num">
                                      <p:cBhvr additive="base">
                                        <p:cTn id="102" dur="2000"/>
                                        <p:tgtEl>
                                          <p:spTgt spid="11"/>
                                        </p:tgtEl>
                                        <p:attrNameLst>
                                          <p:attrName>ppt_y</p:attrName>
                                        </p:attrNameLst>
                                      </p:cBhvr>
                                      <p:tavLst>
                                        <p:tav tm="0">
                                          <p:val>
                                            <p:strVal val="ppt_y"/>
                                          </p:val>
                                        </p:tav>
                                        <p:tav tm="100000">
                                          <p:val>
                                            <p:strVal val="0-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1" fill="hold" grpId="1"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ppt_x"/>
                                          </p:val>
                                        </p:tav>
                                      </p:tavLst>
                                    </p:anim>
                                    <p:anim calcmode="lin" valueType="num">
                                      <p:cBhvr additive="base">
                                        <p:cTn id="106" dur="2000"/>
                                        <p:tgtEl>
                                          <p:spTgt spid="13"/>
                                        </p:tgtEl>
                                        <p:attrNameLst>
                                          <p:attrName>ppt_y</p:attrName>
                                        </p:attrNameLst>
                                      </p:cBhvr>
                                      <p:tavLst>
                                        <p:tav tm="0">
                                          <p:val>
                                            <p:strVal val="ppt_y"/>
                                          </p:val>
                                        </p:tav>
                                        <p:tav tm="100000">
                                          <p:val>
                                            <p:strVal val="0-ppt_h/2"/>
                                          </p:val>
                                        </p:tav>
                                      </p:tavLst>
                                    </p:anim>
                                    <p:set>
                                      <p:cBhvr>
                                        <p:cTn id="107" dur="1" fill="hold">
                                          <p:stCondLst>
                                            <p:cond delay="1999"/>
                                          </p:stCondLst>
                                        </p:cTn>
                                        <p:tgtEl>
                                          <p:spTgt spid="13"/>
                                        </p:tgtEl>
                                        <p:attrNameLst>
                                          <p:attrName>style.visibility</p:attrName>
                                        </p:attrNameLst>
                                      </p:cBhvr>
                                      <p:to>
                                        <p:strVal val="hidden"/>
                                      </p:to>
                                    </p:set>
                                  </p:childTnLst>
                                </p:cTn>
                              </p:par>
                              <p:par>
                                <p:cTn id="108" presetID="23" presetClass="entr" presetSubtype="288" fill="hold" nodeType="withEffect">
                                  <p:stCondLst>
                                    <p:cond delay="0"/>
                                  </p:stCondLst>
                                  <p:childTnLst>
                                    <p:set>
                                      <p:cBhvr>
                                        <p:cTn id="109" dur="1" fill="hold">
                                          <p:stCondLst>
                                            <p:cond delay="0"/>
                                          </p:stCondLst>
                                        </p:cTn>
                                        <p:tgtEl>
                                          <p:spTgt spid="4"/>
                                        </p:tgtEl>
                                        <p:attrNameLst>
                                          <p:attrName>style.visibility</p:attrName>
                                        </p:attrNameLst>
                                      </p:cBhvr>
                                      <p:to>
                                        <p:strVal val="visible"/>
                                      </p:to>
                                    </p:set>
                                    <p:anim calcmode="lin" valueType="num">
                                      <p:cBhvr>
                                        <p:cTn id="110" dur="2000" fill="hold"/>
                                        <p:tgtEl>
                                          <p:spTgt spid="4"/>
                                        </p:tgtEl>
                                        <p:attrNameLst>
                                          <p:attrName>ppt_w</p:attrName>
                                        </p:attrNameLst>
                                      </p:cBhvr>
                                      <p:tavLst>
                                        <p:tav tm="0">
                                          <p:val>
                                            <p:strVal val="4/3*#ppt_w"/>
                                          </p:val>
                                        </p:tav>
                                        <p:tav tm="100000">
                                          <p:val>
                                            <p:strVal val="#ppt_w"/>
                                          </p:val>
                                        </p:tav>
                                      </p:tavLst>
                                    </p:anim>
                                    <p:anim calcmode="lin" valueType="num">
                                      <p:cBhvr>
                                        <p:cTn id="111" dur="2000" fill="hold"/>
                                        <p:tgtEl>
                                          <p:spTgt spid="4"/>
                                        </p:tgtEl>
                                        <p:attrNameLst>
                                          <p:attrName>ppt_h</p:attrName>
                                        </p:attrNameLst>
                                      </p:cBhvr>
                                      <p:tavLst>
                                        <p:tav tm="0">
                                          <p:val>
                                            <p:strVal val="4/3*#ppt_h"/>
                                          </p:val>
                                        </p:tav>
                                        <p:tav tm="100000">
                                          <p:val>
                                            <p:strVal val="#ppt_h"/>
                                          </p:val>
                                        </p:tav>
                                      </p:tavLst>
                                    </p:anim>
                                  </p:childTnLst>
                                </p:cTn>
                              </p:par>
                              <p:par>
                                <p:cTn id="112" presetID="16" presetClass="entr" presetSubtype="42" fill="hold" nodeType="withEffect">
                                  <p:stCondLst>
                                    <p:cond delay="0"/>
                                  </p:stCondLst>
                                  <p:childTnLst>
                                    <p:set>
                                      <p:cBhvr>
                                        <p:cTn id="113" dur="1" fill="hold">
                                          <p:stCondLst>
                                            <p:cond delay="0"/>
                                          </p:stCondLst>
                                        </p:cTn>
                                        <p:tgtEl>
                                          <p:spTgt spid="4"/>
                                        </p:tgtEl>
                                        <p:attrNameLst>
                                          <p:attrName>style.visibility</p:attrName>
                                        </p:attrNameLst>
                                      </p:cBhvr>
                                      <p:to>
                                        <p:strVal val="visible"/>
                                      </p:to>
                                    </p:set>
                                    <p:animEffect transition="in" filter="barn(outHorizontal)">
                                      <p:cBhvr>
                                        <p:cTn id="1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190021917.jpg"/>
          <p:cNvPicPr>
            <a:picLocks noGrp="1" noChangeAspect="1"/>
          </p:cNvPicPr>
          <p:nvPr isPhoto="1"/>
        </p:nvPicPr>
        <p:blipFill>
          <a:blip r:embed="rId2">
            <a:lum/>
          </a:blip>
          <a:stretch>
            <a:fillRect/>
          </a:stretch>
        </p:blipFill>
        <p:spPr>
          <a:xfrm>
            <a:off x="0" y="0"/>
            <a:ext cx="9144000" cy="5357832"/>
          </a:xfrm>
          <a:prstGeom prst="rect">
            <a:avLst/>
          </a:prstGeom>
          <a:noFill/>
          <a:ln>
            <a:noFill/>
          </a:ln>
        </p:spPr>
      </p:pic>
      <p:sp>
        <p:nvSpPr>
          <p:cNvPr id="3" name="2 Lágrima"/>
          <p:cNvSpPr/>
          <p:nvPr/>
        </p:nvSpPr>
        <p:spPr>
          <a:xfrm rot="18840502">
            <a:off x="189280" y="3118221"/>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266720">
            <a:off x="188617" y="760103"/>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840502">
            <a:off x="1117974" y="3118222"/>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266720">
            <a:off x="1117311" y="760104"/>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40502">
            <a:off x="2046668" y="3118219"/>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266720">
            <a:off x="2046005" y="760101"/>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840502">
            <a:off x="2975362" y="3118220"/>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266720">
            <a:off x="2974699" y="760102"/>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840502">
            <a:off x="3904055" y="3118222"/>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266720">
            <a:off x="3903392" y="760104"/>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840502">
            <a:off x="4832749" y="3118223"/>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8266720">
            <a:off x="4832086" y="760105"/>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840502">
            <a:off x="5761443" y="3118220"/>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266720">
            <a:off x="5760780" y="760102"/>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840502">
            <a:off x="6690137" y="3118221"/>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266720">
            <a:off x="6689474" y="760103"/>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840502">
            <a:off x="7543484" y="3134552"/>
            <a:ext cx="964156" cy="924644"/>
          </a:xfrm>
          <a:prstGeom prst="teardrop">
            <a:avLst>
              <a:gd name="adj" fmla="val 171666"/>
            </a:avLst>
          </a:prstGeom>
          <a:blipFill>
            <a:blip r:embed="rId4"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266720">
            <a:off x="7615156" y="846932"/>
            <a:ext cx="964155" cy="924644"/>
          </a:xfrm>
          <a:prstGeom prst="teardrop">
            <a:avLst>
              <a:gd name="adj" fmla="val 171666"/>
            </a:avLst>
          </a:prstGeom>
          <a:blipFill>
            <a:blip r:embed="rId4"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840502">
            <a:off x="8472178" y="3134550"/>
            <a:ext cx="964156" cy="924644"/>
          </a:xfrm>
          <a:prstGeom prst="teardrop">
            <a:avLst>
              <a:gd name="adj" fmla="val 171666"/>
            </a:avLst>
          </a:prstGeom>
          <a:blipFill>
            <a:blip r:embed="rId4"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8266720">
            <a:off x="8543850" y="846933"/>
            <a:ext cx="964155" cy="924644"/>
          </a:xfrm>
          <a:prstGeom prst="teardrop">
            <a:avLst>
              <a:gd name="adj" fmla="val 171666"/>
            </a:avLst>
          </a:prstGeom>
          <a:blipFill>
            <a:blip r:embed="rId4"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ppt_x"/>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8"/>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20"/>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22"/>
                                        </p:tgtEl>
                                        <p:attrNameLst>
                                          <p:attrName>r</p:attrName>
                                        </p:attrNameLst>
                                      </p:cBhvr>
                                    </p:animRot>
                                  </p:childTnLst>
                                </p:cTn>
                              </p:par>
                              <p:par>
                                <p:cTn id="67" presetID="2" presetClass="entr" presetSubtype="1" fill="hold" grpId="0"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ppt_x"/>
                                          </p:val>
                                        </p:tav>
                                        <p:tav tm="100000">
                                          <p:val>
                                            <p:strVal val="#ppt_x"/>
                                          </p:val>
                                        </p:tav>
                                      </p:tavLst>
                                    </p:anim>
                                    <p:anim calcmode="lin" valueType="num">
                                      <p:cBhvr additive="base">
                                        <p:cTn id="70" dur="2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ppt_x"/>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ppt_x"/>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ppt_x"/>
                                          </p:val>
                                        </p:tav>
                                        <p:tav tm="100000">
                                          <p:val>
                                            <p:strVal val="#ppt_x"/>
                                          </p:val>
                                        </p:tav>
                                      </p:tavLst>
                                    </p:anim>
                                    <p:anim calcmode="lin" valueType="num">
                                      <p:cBhvr additive="base">
                                        <p:cTn id="82" dur="2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ppt_x"/>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ppt_x"/>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ppt_x"/>
                                          </p:val>
                                        </p:tav>
                                        <p:tav tm="100000">
                                          <p:val>
                                            <p:strVal val="#ppt_x"/>
                                          </p:val>
                                        </p:tav>
                                      </p:tavLst>
                                    </p:anim>
                                    <p:anim calcmode="lin" valueType="num">
                                      <p:cBhvr additive="base">
                                        <p:cTn id="94" dur="2000" fill="hold"/>
                                        <p:tgtEl>
                                          <p:spTgt spid="15"/>
                                        </p:tgtEl>
                                        <p:attrNameLst>
                                          <p:attrName>ppt_y</p:attrName>
                                        </p:attrNameLst>
                                      </p:cBhvr>
                                      <p:tavLst>
                                        <p:tav tm="0">
                                          <p:val>
                                            <p:strVal val="0-#ppt_h/2"/>
                                          </p:val>
                                        </p:tav>
                                        <p:tav tm="100000">
                                          <p:val>
                                            <p:strVal val="#ppt_y"/>
                                          </p:val>
                                        </p:tav>
                                      </p:tavLst>
                                    </p:anim>
                                  </p:childTnLst>
                                </p:cTn>
                              </p:par>
                              <p:par>
                                <p:cTn id="95" presetID="2" presetClass="entr" presetSubtype="1"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2000" fill="hold"/>
                                        <p:tgtEl>
                                          <p:spTgt spid="19"/>
                                        </p:tgtEl>
                                        <p:attrNameLst>
                                          <p:attrName>ppt_x</p:attrName>
                                        </p:attrNameLst>
                                      </p:cBhvr>
                                      <p:tavLst>
                                        <p:tav tm="0">
                                          <p:val>
                                            <p:strVal val="#ppt_x"/>
                                          </p:val>
                                        </p:tav>
                                        <p:tav tm="100000">
                                          <p:val>
                                            <p:strVal val="#ppt_x"/>
                                          </p:val>
                                        </p:tav>
                                      </p:tavLst>
                                    </p:anim>
                                    <p:anim calcmode="lin" valueType="num">
                                      <p:cBhvr additive="base">
                                        <p:cTn id="102" dur="2000" fill="hold"/>
                                        <p:tgtEl>
                                          <p:spTgt spid="19"/>
                                        </p:tgtEl>
                                        <p:attrNameLst>
                                          <p:attrName>ppt_y</p:attrName>
                                        </p:attrNameLst>
                                      </p:cBhvr>
                                      <p:tavLst>
                                        <p:tav tm="0">
                                          <p:val>
                                            <p:strVal val="0-#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2000" fill="hold"/>
                                        <p:tgtEl>
                                          <p:spTgt spid="21"/>
                                        </p:tgtEl>
                                        <p:attrNameLst>
                                          <p:attrName>ppt_x</p:attrName>
                                        </p:attrNameLst>
                                      </p:cBhvr>
                                      <p:tavLst>
                                        <p:tav tm="0">
                                          <p:val>
                                            <p:strVal val="#ppt_x"/>
                                          </p:val>
                                        </p:tav>
                                        <p:tav tm="100000">
                                          <p:val>
                                            <p:strVal val="#ppt_x"/>
                                          </p:val>
                                        </p:tav>
                                      </p:tavLst>
                                    </p:anim>
                                    <p:anim calcmode="lin" valueType="num">
                                      <p:cBhvr additive="base">
                                        <p:cTn id="106" dur="2000" fill="hold"/>
                                        <p:tgtEl>
                                          <p:spTgt spid="21"/>
                                        </p:tgtEl>
                                        <p:attrNameLst>
                                          <p:attrName>ppt_y</p:attrName>
                                        </p:attrNameLst>
                                      </p:cBhvr>
                                      <p:tavLst>
                                        <p:tav tm="0">
                                          <p:val>
                                            <p:strVal val="0-#ppt_h/2"/>
                                          </p:val>
                                        </p:tav>
                                        <p:tav tm="100000">
                                          <p:val>
                                            <p:strVal val="#ppt_y"/>
                                          </p:val>
                                        </p:tav>
                                      </p:tavLst>
                                    </p:anim>
                                  </p:childTnLst>
                                </p:cTn>
                              </p:par>
                              <p:par>
                                <p:cTn id="107" presetID="8" presetClass="emph" presetSubtype="0" fill="hold" grpId="1" nodeType="withEffect">
                                  <p:stCondLst>
                                    <p:cond delay="0"/>
                                  </p:stCondLst>
                                  <p:childTnLst>
                                    <p:animRot by="-21600000">
                                      <p:cBhvr>
                                        <p:cTn id="108" dur="2000" fill="hold"/>
                                        <p:tgtEl>
                                          <p:spTgt spid="3"/>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9"/>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1"/>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3"/>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15"/>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17"/>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19"/>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1"/>
                                        </p:tgtEl>
                                        <p:attrNameLst>
                                          <p:attrName>r</p:attrName>
                                        </p:attrNameLst>
                                      </p:cBhvr>
                                    </p:animRot>
                                  </p:childTnLst>
                                </p:cTn>
                              </p:par>
                            </p:childTnLst>
                          </p:cTn>
                        </p:par>
                        <p:par>
                          <p:cTn id="127" fill="hold">
                            <p:stCondLst>
                              <p:cond delay="2000"/>
                            </p:stCondLst>
                            <p:childTnLst>
                              <p:par>
                                <p:cTn id="128" presetID="2" presetClass="exit" presetSubtype="4" fill="hold" grpId="2"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ppt_x"/>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ppt_x"/>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ppt_x"/>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ppt_x"/>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ppt_x"/>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ppt_x"/>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ppt_x"/>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ppt_x"/>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ppt_x"/>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4"/>
                                        </p:tgtEl>
                                        <p:attrNameLst>
                                          <p:attrName>ppt_h</p:attrName>
                                        </p:attrNameLst>
                                      </p:cBhvr>
                                      <p:tavLst>
                                        <p:tav tm="0">
                                          <p:val>
                                            <p:strVal val="ppt_h"/>
                                          </p:val>
                                        </p:tav>
                                        <p:tav tm="100000">
                                          <p:val>
                                            <p:strVal val="ppt_h"/>
                                          </p:val>
                                        </p:tav>
                                      </p:tavLst>
                                    </p:anim>
                                    <p:anim calcmode="lin" valueType="num">
                                      <p:cBhvr>
                                        <p:cTn id="170"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4"/>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2000"/>
                                        <p:tgtEl>
                                          <p:spTgt spid="6"/>
                                        </p:tgtEl>
                                        <p:attrNameLst>
                                          <p:attrName>ppt_h</p:attrName>
                                        </p:attrNameLst>
                                      </p:cBhvr>
                                      <p:tavLst>
                                        <p:tav tm="0">
                                          <p:val>
                                            <p:strVal val="ppt_h"/>
                                          </p:val>
                                        </p:tav>
                                        <p:tav tm="100000">
                                          <p:val>
                                            <p:strVal val="ppt_h"/>
                                          </p:val>
                                        </p:tav>
                                      </p:tavLst>
                                    </p:anim>
                                    <p:anim calcmode="lin" valueType="num">
                                      <p:cBhvr>
                                        <p:cTn id="17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6"/>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2000"/>
                                        <p:tgtEl>
                                          <p:spTgt spid="8"/>
                                        </p:tgtEl>
                                        <p:attrNameLst>
                                          <p:attrName>ppt_h</p:attrName>
                                        </p:attrNameLst>
                                      </p:cBhvr>
                                      <p:tavLst>
                                        <p:tav tm="0">
                                          <p:val>
                                            <p:strVal val="ppt_h"/>
                                          </p:val>
                                        </p:tav>
                                        <p:tav tm="100000">
                                          <p:val>
                                            <p:strVal val="ppt_h"/>
                                          </p:val>
                                        </p:tav>
                                      </p:tavLst>
                                    </p:anim>
                                    <p:anim calcmode="lin" valueType="num">
                                      <p:cBhvr>
                                        <p:cTn id="17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8"/>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2000"/>
                                        <p:tgtEl>
                                          <p:spTgt spid="10"/>
                                        </p:tgtEl>
                                        <p:attrNameLst>
                                          <p:attrName>ppt_h</p:attrName>
                                        </p:attrNameLst>
                                      </p:cBhvr>
                                      <p:tavLst>
                                        <p:tav tm="0">
                                          <p:val>
                                            <p:strVal val="ppt_h"/>
                                          </p:val>
                                        </p:tav>
                                        <p:tav tm="100000">
                                          <p:val>
                                            <p:strVal val="ppt_h"/>
                                          </p:val>
                                        </p:tav>
                                      </p:tavLst>
                                    </p:anim>
                                    <p:anim calcmode="lin" valueType="num">
                                      <p:cBhvr>
                                        <p:cTn id="182"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10"/>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2000"/>
                                        <p:tgtEl>
                                          <p:spTgt spid="12"/>
                                        </p:tgtEl>
                                        <p:attrNameLst>
                                          <p:attrName>ppt_h</p:attrName>
                                        </p:attrNameLst>
                                      </p:cBhvr>
                                      <p:tavLst>
                                        <p:tav tm="0">
                                          <p:val>
                                            <p:strVal val="ppt_h"/>
                                          </p:val>
                                        </p:tav>
                                        <p:tav tm="100000">
                                          <p:val>
                                            <p:strVal val="ppt_h"/>
                                          </p:val>
                                        </p:tav>
                                      </p:tavLst>
                                    </p:anim>
                                    <p:anim calcmode="lin" valueType="num">
                                      <p:cBhvr>
                                        <p:cTn id="18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1999"/>
                                          </p:stCondLst>
                                        </p:cTn>
                                        <p:tgtEl>
                                          <p:spTgt spid="12"/>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2000"/>
                                        <p:tgtEl>
                                          <p:spTgt spid="14"/>
                                        </p:tgtEl>
                                        <p:attrNameLst>
                                          <p:attrName>ppt_h</p:attrName>
                                        </p:attrNameLst>
                                      </p:cBhvr>
                                      <p:tavLst>
                                        <p:tav tm="0">
                                          <p:val>
                                            <p:strVal val="ppt_h"/>
                                          </p:val>
                                        </p:tav>
                                        <p:tav tm="100000">
                                          <p:val>
                                            <p:strVal val="ppt_h"/>
                                          </p:val>
                                        </p:tav>
                                      </p:tavLst>
                                    </p:anim>
                                    <p:anim calcmode="lin" valueType="num">
                                      <p:cBhvr>
                                        <p:cTn id="190"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14"/>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2000"/>
                                        <p:tgtEl>
                                          <p:spTgt spid="16"/>
                                        </p:tgtEl>
                                        <p:attrNameLst>
                                          <p:attrName>ppt_h</p:attrName>
                                        </p:attrNameLst>
                                      </p:cBhvr>
                                      <p:tavLst>
                                        <p:tav tm="0">
                                          <p:val>
                                            <p:strVal val="ppt_h"/>
                                          </p:val>
                                        </p:tav>
                                        <p:tav tm="100000">
                                          <p:val>
                                            <p:strVal val="ppt_h"/>
                                          </p:val>
                                        </p:tav>
                                      </p:tavLst>
                                    </p:anim>
                                    <p:anim calcmode="lin" valueType="num">
                                      <p:cBhvr>
                                        <p:cTn id="194"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16"/>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2000"/>
                                        <p:tgtEl>
                                          <p:spTgt spid="18"/>
                                        </p:tgtEl>
                                        <p:attrNameLst>
                                          <p:attrName>ppt_h</p:attrName>
                                        </p:attrNameLst>
                                      </p:cBhvr>
                                      <p:tavLst>
                                        <p:tav tm="0">
                                          <p:val>
                                            <p:strVal val="ppt_h"/>
                                          </p:val>
                                        </p:tav>
                                        <p:tav tm="100000">
                                          <p:val>
                                            <p:strVal val="ppt_h"/>
                                          </p:val>
                                        </p:tav>
                                      </p:tavLst>
                                    </p:anim>
                                    <p:anim calcmode="lin" valueType="num">
                                      <p:cBhvr>
                                        <p:cTn id="198"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18"/>
                                        </p:tgtEl>
                                        <p:attrNameLst>
                                          <p:attrName>style.visibility</p:attrName>
                                        </p:attrNameLst>
                                      </p:cBhvr>
                                      <p:to>
                                        <p:strVal val="hidden"/>
                                      </p:to>
                                    </p:set>
                                  </p:childTnLst>
                                </p:cTn>
                              </p:par>
                              <p:par>
                                <p:cTn id="200" presetID="19" presetClass="exit" presetSubtype="10" fill="hold" grpId="3" nodeType="withEffect">
                                  <p:stCondLst>
                                    <p:cond delay="0"/>
                                  </p:stCondLst>
                                  <p:childTnLst>
                                    <p:anim calcmode="lin" valueType="num">
                                      <p:cBhvr>
                                        <p:cTn id="201" dur="2000"/>
                                        <p:tgtEl>
                                          <p:spTgt spid="20"/>
                                        </p:tgtEl>
                                        <p:attrNameLst>
                                          <p:attrName>ppt_h</p:attrName>
                                        </p:attrNameLst>
                                      </p:cBhvr>
                                      <p:tavLst>
                                        <p:tav tm="0">
                                          <p:val>
                                            <p:strVal val="ppt_h"/>
                                          </p:val>
                                        </p:tav>
                                        <p:tav tm="100000">
                                          <p:val>
                                            <p:strVal val="ppt_h"/>
                                          </p:val>
                                        </p:tav>
                                      </p:tavLst>
                                    </p:anim>
                                    <p:anim calcmode="lin" valueType="num">
                                      <p:cBhvr>
                                        <p:cTn id="202"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20"/>
                                        </p:tgtEl>
                                        <p:attrNameLst>
                                          <p:attrName>style.visibility</p:attrName>
                                        </p:attrNameLst>
                                      </p:cBhvr>
                                      <p:to>
                                        <p:strVal val="hidden"/>
                                      </p:to>
                                    </p:set>
                                  </p:childTnLst>
                                </p:cTn>
                              </p:par>
                              <p:par>
                                <p:cTn id="204" presetID="19" presetClass="exit" presetSubtype="10" fill="hold" grpId="3" nodeType="withEffect">
                                  <p:stCondLst>
                                    <p:cond delay="0"/>
                                  </p:stCondLst>
                                  <p:childTnLst>
                                    <p:anim calcmode="lin" valueType="num">
                                      <p:cBhvr>
                                        <p:cTn id="205" dur="2000"/>
                                        <p:tgtEl>
                                          <p:spTgt spid="22"/>
                                        </p:tgtEl>
                                        <p:attrNameLst>
                                          <p:attrName>ppt_h</p:attrName>
                                        </p:attrNameLst>
                                      </p:cBhvr>
                                      <p:tavLst>
                                        <p:tav tm="0">
                                          <p:val>
                                            <p:strVal val="ppt_h"/>
                                          </p:val>
                                        </p:tav>
                                        <p:tav tm="100000">
                                          <p:val>
                                            <p:strVal val="ppt_h"/>
                                          </p:val>
                                        </p:tav>
                                      </p:tavLst>
                                    </p:anim>
                                    <p:anim calcmode="lin" valueType="num">
                                      <p:cBhvr>
                                        <p:cTn id="206"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22"/>
                                        </p:tgtEl>
                                        <p:attrNameLst>
                                          <p:attrName>style.visibility</p:attrName>
                                        </p:attrNameLst>
                                      </p:cBhvr>
                                      <p:to>
                                        <p:strVal val="hidden"/>
                                      </p:to>
                                    </p:set>
                                  </p:childTnLst>
                                </p:cTn>
                              </p:par>
                              <p:par>
                                <p:cTn id="208" presetID="2" presetClass="exit" presetSubtype="1" fill="hold" grpId="2" nodeType="withEffect">
                                  <p:stCondLst>
                                    <p:cond delay="0"/>
                                  </p:stCondLst>
                                  <p:childTnLst>
                                    <p:anim calcmode="lin" valueType="num">
                                      <p:cBhvr additive="base">
                                        <p:cTn id="209" dur="2000"/>
                                        <p:tgtEl>
                                          <p:spTgt spid="3"/>
                                        </p:tgtEl>
                                        <p:attrNameLst>
                                          <p:attrName>ppt_x</p:attrName>
                                        </p:attrNameLst>
                                      </p:cBhvr>
                                      <p:tavLst>
                                        <p:tav tm="0">
                                          <p:val>
                                            <p:strVal val="ppt_x"/>
                                          </p:val>
                                        </p:tav>
                                        <p:tav tm="100000">
                                          <p:val>
                                            <p:strVal val="ppt_x"/>
                                          </p:val>
                                        </p:tav>
                                      </p:tavLst>
                                    </p:anim>
                                    <p:anim calcmode="lin" valueType="num">
                                      <p:cBhvr additive="base">
                                        <p:cTn id="210" dur="2000"/>
                                        <p:tgtEl>
                                          <p:spTgt spid="3"/>
                                        </p:tgtEl>
                                        <p:attrNameLst>
                                          <p:attrName>ppt_y</p:attrName>
                                        </p:attrNameLst>
                                      </p:cBhvr>
                                      <p:tavLst>
                                        <p:tav tm="0">
                                          <p:val>
                                            <p:strVal val="ppt_y"/>
                                          </p:val>
                                        </p:tav>
                                        <p:tav tm="100000">
                                          <p:val>
                                            <p:strVal val="0-ppt_h/2"/>
                                          </p:val>
                                        </p:tav>
                                      </p:tavLst>
                                    </p:anim>
                                    <p:set>
                                      <p:cBhvr>
                                        <p:cTn id="211" dur="1" fill="hold">
                                          <p:stCondLst>
                                            <p:cond delay="1999"/>
                                          </p:stCondLst>
                                        </p:cTn>
                                        <p:tgtEl>
                                          <p:spTgt spid="3"/>
                                        </p:tgtEl>
                                        <p:attrNameLst>
                                          <p:attrName>style.visibility</p:attrName>
                                        </p:attrNameLst>
                                      </p:cBhvr>
                                      <p:to>
                                        <p:strVal val="hidden"/>
                                      </p:to>
                                    </p:set>
                                  </p:childTnLst>
                                </p:cTn>
                              </p:par>
                              <p:par>
                                <p:cTn id="212" presetID="2" presetClass="exit" presetSubtype="1" fill="hold" grpId="2" nodeType="withEffect">
                                  <p:stCondLst>
                                    <p:cond delay="0"/>
                                  </p:stCondLst>
                                  <p:childTnLst>
                                    <p:anim calcmode="lin" valueType="num">
                                      <p:cBhvr additive="base">
                                        <p:cTn id="213" dur="2000"/>
                                        <p:tgtEl>
                                          <p:spTgt spid="5"/>
                                        </p:tgtEl>
                                        <p:attrNameLst>
                                          <p:attrName>ppt_x</p:attrName>
                                        </p:attrNameLst>
                                      </p:cBhvr>
                                      <p:tavLst>
                                        <p:tav tm="0">
                                          <p:val>
                                            <p:strVal val="ppt_x"/>
                                          </p:val>
                                        </p:tav>
                                        <p:tav tm="100000">
                                          <p:val>
                                            <p:strVal val="ppt_x"/>
                                          </p:val>
                                        </p:tav>
                                      </p:tavLst>
                                    </p:anim>
                                    <p:anim calcmode="lin" valueType="num">
                                      <p:cBhvr additive="base">
                                        <p:cTn id="214" dur="2000"/>
                                        <p:tgtEl>
                                          <p:spTgt spid="5"/>
                                        </p:tgtEl>
                                        <p:attrNameLst>
                                          <p:attrName>ppt_y</p:attrName>
                                        </p:attrNameLst>
                                      </p:cBhvr>
                                      <p:tavLst>
                                        <p:tav tm="0">
                                          <p:val>
                                            <p:strVal val="ppt_y"/>
                                          </p:val>
                                        </p:tav>
                                        <p:tav tm="100000">
                                          <p:val>
                                            <p:strVal val="0-ppt_h/2"/>
                                          </p:val>
                                        </p:tav>
                                      </p:tavLst>
                                    </p:anim>
                                    <p:set>
                                      <p:cBhvr>
                                        <p:cTn id="215" dur="1" fill="hold">
                                          <p:stCondLst>
                                            <p:cond delay="1999"/>
                                          </p:stCondLst>
                                        </p:cTn>
                                        <p:tgtEl>
                                          <p:spTgt spid="5"/>
                                        </p:tgtEl>
                                        <p:attrNameLst>
                                          <p:attrName>style.visibility</p:attrName>
                                        </p:attrNameLst>
                                      </p:cBhvr>
                                      <p:to>
                                        <p:strVal val="hidden"/>
                                      </p:to>
                                    </p:set>
                                  </p:childTnLst>
                                </p:cTn>
                              </p:par>
                              <p:par>
                                <p:cTn id="216" presetID="2" presetClass="exit" presetSubtype="1" fill="hold" grpId="2" nodeType="withEffect">
                                  <p:stCondLst>
                                    <p:cond delay="0"/>
                                  </p:stCondLst>
                                  <p:childTnLst>
                                    <p:anim calcmode="lin" valueType="num">
                                      <p:cBhvr additive="base">
                                        <p:cTn id="217" dur="2000"/>
                                        <p:tgtEl>
                                          <p:spTgt spid="7"/>
                                        </p:tgtEl>
                                        <p:attrNameLst>
                                          <p:attrName>ppt_x</p:attrName>
                                        </p:attrNameLst>
                                      </p:cBhvr>
                                      <p:tavLst>
                                        <p:tav tm="0">
                                          <p:val>
                                            <p:strVal val="ppt_x"/>
                                          </p:val>
                                        </p:tav>
                                        <p:tav tm="100000">
                                          <p:val>
                                            <p:strVal val="ppt_x"/>
                                          </p:val>
                                        </p:tav>
                                      </p:tavLst>
                                    </p:anim>
                                    <p:anim calcmode="lin" valueType="num">
                                      <p:cBhvr additive="base">
                                        <p:cTn id="218" dur="2000"/>
                                        <p:tgtEl>
                                          <p:spTgt spid="7"/>
                                        </p:tgtEl>
                                        <p:attrNameLst>
                                          <p:attrName>ppt_y</p:attrName>
                                        </p:attrNameLst>
                                      </p:cBhvr>
                                      <p:tavLst>
                                        <p:tav tm="0">
                                          <p:val>
                                            <p:strVal val="ppt_y"/>
                                          </p:val>
                                        </p:tav>
                                        <p:tav tm="100000">
                                          <p:val>
                                            <p:strVal val="0-ppt_h/2"/>
                                          </p:val>
                                        </p:tav>
                                      </p:tavLst>
                                    </p:anim>
                                    <p:set>
                                      <p:cBhvr>
                                        <p:cTn id="219" dur="1" fill="hold">
                                          <p:stCondLst>
                                            <p:cond delay="1999"/>
                                          </p:stCondLst>
                                        </p:cTn>
                                        <p:tgtEl>
                                          <p:spTgt spid="7"/>
                                        </p:tgtEl>
                                        <p:attrNameLst>
                                          <p:attrName>style.visibility</p:attrName>
                                        </p:attrNameLst>
                                      </p:cBhvr>
                                      <p:to>
                                        <p:strVal val="hidden"/>
                                      </p:to>
                                    </p:set>
                                  </p:childTnLst>
                                </p:cTn>
                              </p:par>
                              <p:par>
                                <p:cTn id="220" presetID="2" presetClass="exit" presetSubtype="1" fill="hold" grpId="2" nodeType="withEffect">
                                  <p:stCondLst>
                                    <p:cond delay="0"/>
                                  </p:stCondLst>
                                  <p:childTnLst>
                                    <p:anim calcmode="lin" valueType="num">
                                      <p:cBhvr additive="base">
                                        <p:cTn id="221" dur="2000"/>
                                        <p:tgtEl>
                                          <p:spTgt spid="9"/>
                                        </p:tgtEl>
                                        <p:attrNameLst>
                                          <p:attrName>ppt_x</p:attrName>
                                        </p:attrNameLst>
                                      </p:cBhvr>
                                      <p:tavLst>
                                        <p:tav tm="0">
                                          <p:val>
                                            <p:strVal val="ppt_x"/>
                                          </p:val>
                                        </p:tav>
                                        <p:tav tm="100000">
                                          <p:val>
                                            <p:strVal val="ppt_x"/>
                                          </p:val>
                                        </p:tav>
                                      </p:tavLst>
                                    </p:anim>
                                    <p:anim calcmode="lin" valueType="num">
                                      <p:cBhvr additive="base">
                                        <p:cTn id="222" dur="2000"/>
                                        <p:tgtEl>
                                          <p:spTgt spid="9"/>
                                        </p:tgtEl>
                                        <p:attrNameLst>
                                          <p:attrName>ppt_y</p:attrName>
                                        </p:attrNameLst>
                                      </p:cBhvr>
                                      <p:tavLst>
                                        <p:tav tm="0">
                                          <p:val>
                                            <p:strVal val="ppt_y"/>
                                          </p:val>
                                        </p:tav>
                                        <p:tav tm="100000">
                                          <p:val>
                                            <p:strVal val="0-ppt_h/2"/>
                                          </p:val>
                                        </p:tav>
                                      </p:tavLst>
                                    </p:anim>
                                    <p:set>
                                      <p:cBhvr>
                                        <p:cTn id="223" dur="1" fill="hold">
                                          <p:stCondLst>
                                            <p:cond delay="1999"/>
                                          </p:stCondLst>
                                        </p:cTn>
                                        <p:tgtEl>
                                          <p:spTgt spid="9"/>
                                        </p:tgtEl>
                                        <p:attrNameLst>
                                          <p:attrName>style.visibility</p:attrName>
                                        </p:attrNameLst>
                                      </p:cBhvr>
                                      <p:to>
                                        <p:strVal val="hidden"/>
                                      </p:to>
                                    </p:set>
                                  </p:childTnLst>
                                </p:cTn>
                              </p:par>
                              <p:par>
                                <p:cTn id="224" presetID="2" presetClass="exit" presetSubtype="1" fill="hold" grpId="2" nodeType="withEffect">
                                  <p:stCondLst>
                                    <p:cond delay="0"/>
                                  </p:stCondLst>
                                  <p:childTnLst>
                                    <p:anim calcmode="lin" valueType="num">
                                      <p:cBhvr additive="base">
                                        <p:cTn id="225" dur="2000"/>
                                        <p:tgtEl>
                                          <p:spTgt spid="11"/>
                                        </p:tgtEl>
                                        <p:attrNameLst>
                                          <p:attrName>ppt_x</p:attrName>
                                        </p:attrNameLst>
                                      </p:cBhvr>
                                      <p:tavLst>
                                        <p:tav tm="0">
                                          <p:val>
                                            <p:strVal val="ppt_x"/>
                                          </p:val>
                                        </p:tav>
                                        <p:tav tm="100000">
                                          <p:val>
                                            <p:strVal val="ppt_x"/>
                                          </p:val>
                                        </p:tav>
                                      </p:tavLst>
                                    </p:anim>
                                    <p:anim calcmode="lin" valueType="num">
                                      <p:cBhvr additive="base">
                                        <p:cTn id="226" dur="2000"/>
                                        <p:tgtEl>
                                          <p:spTgt spid="11"/>
                                        </p:tgtEl>
                                        <p:attrNameLst>
                                          <p:attrName>ppt_y</p:attrName>
                                        </p:attrNameLst>
                                      </p:cBhvr>
                                      <p:tavLst>
                                        <p:tav tm="0">
                                          <p:val>
                                            <p:strVal val="ppt_y"/>
                                          </p:val>
                                        </p:tav>
                                        <p:tav tm="100000">
                                          <p:val>
                                            <p:strVal val="0-ppt_h/2"/>
                                          </p:val>
                                        </p:tav>
                                      </p:tavLst>
                                    </p:anim>
                                    <p:set>
                                      <p:cBhvr>
                                        <p:cTn id="227" dur="1" fill="hold">
                                          <p:stCondLst>
                                            <p:cond delay="1999"/>
                                          </p:stCondLst>
                                        </p:cTn>
                                        <p:tgtEl>
                                          <p:spTgt spid="11"/>
                                        </p:tgtEl>
                                        <p:attrNameLst>
                                          <p:attrName>style.visibility</p:attrName>
                                        </p:attrNameLst>
                                      </p:cBhvr>
                                      <p:to>
                                        <p:strVal val="hidden"/>
                                      </p:to>
                                    </p:set>
                                  </p:childTnLst>
                                </p:cTn>
                              </p:par>
                              <p:par>
                                <p:cTn id="228" presetID="2" presetClass="exit" presetSubtype="1" fill="hold" grpId="2" nodeType="withEffect">
                                  <p:stCondLst>
                                    <p:cond delay="0"/>
                                  </p:stCondLst>
                                  <p:childTnLst>
                                    <p:anim calcmode="lin" valueType="num">
                                      <p:cBhvr additive="base">
                                        <p:cTn id="229" dur="2000"/>
                                        <p:tgtEl>
                                          <p:spTgt spid="13"/>
                                        </p:tgtEl>
                                        <p:attrNameLst>
                                          <p:attrName>ppt_x</p:attrName>
                                        </p:attrNameLst>
                                      </p:cBhvr>
                                      <p:tavLst>
                                        <p:tav tm="0">
                                          <p:val>
                                            <p:strVal val="ppt_x"/>
                                          </p:val>
                                        </p:tav>
                                        <p:tav tm="100000">
                                          <p:val>
                                            <p:strVal val="ppt_x"/>
                                          </p:val>
                                        </p:tav>
                                      </p:tavLst>
                                    </p:anim>
                                    <p:anim calcmode="lin" valueType="num">
                                      <p:cBhvr additive="base">
                                        <p:cTn id="230" dur="2000"/>
                                        <p:tgtEl>
                                          <p:spTgt spid="13"/>
                                        </p:tgtEl>
                                        <p:attrNameLst>
                                          <p:attrName>ppt_y</p:attrName>
                                        </p:attrNameLst>
                                      </p:cBhvr>
                                      <p:tavLst>
                                        <p:tav tm="0">
                                          <p:val>
                                            <p:strVal val="ppt_y"/>
                                          </p:val>
                                        </p:tav>
                                        <p:tav tm="100000">
                                          <p:val>
                                            <p:strVal val="0-ppt_h/2"/>
                                          </p:val>
                                        </p:tav>
                                      </p:tavLst>
                                    </p:anim>
                                    <p:set>
                                      <p:cBhvr>
                                        <p:cTn id="231" dur="1" fill="hold">
                                          <p:stCondLst>
                                            <p:cond delay="1999"/>
                                          </p:stCondLst>
                                        </p:cTn>
                                        <p:tgtEl>
                                          <p:spTgt spid="13"/>
                                        </p:tgtEl>
                                        <p:attrNameLst>
                                          <p:attrName>style.visibility</p:attrName>
                                        </p:attrNameLst>
                                      </p:cBhvr>
                                      <p:to>
                                        <p:strVal val="hidden"/>
                                      </p:to>
                                    </p:set>
                                  </p:childTnLst>
                                </p:cTn>
                              </p:par>
                              <p:par>
                                <p:cTn id="232" presetID="2" presetClass="exit" presetSubtype="1" fill="hold" grpId="2"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ppt_x"/>
                                          </p:val>
                                        </p:tav>
                                      </p:tavLst>
                                    </p:anim>
                                    <p:anim calcmode="lin" valueType="num">
                                      <p:cBhvr additive="base">
                                        <p:cTn id="234" dur="2000"/>
                                        <p:tgtEl>
                                          <p:spTgt spid="15"/>
                                        </p:tgtEl>
                                        <p:attrNameLst>
                                          <p:attrName>ppt_y</p:attrName>
                                        </p:attrNameLst>
                                      </p:cBhvr>
                                      <p:tavLst>
                                        <p:tav tm="0">
                                          <p:val>
                                            <p:strVal val="ppt_y"/>
                                          </p:val>
                                        </p:tav>
                                        <p:tav tm="100000">
                                          <p:val>
                                            <p:strVal val="0-ppt_h/2"/>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1" fill="hold" grpId="2" nodeType="withEffect">
                                  <p:stCondLst>
                                    <p:cond delay="0"/>
                                  </p:stCondLst>
                                  <p:childTnLst>
                                    <p:anim calcmode="lin" valueType="num">
                                      <p:cBhvr additive="base">
                                        <p:cTn id="237" dur="2000"/>
                                        <p:tgtEl>
                                          <p:spTgt spid="17"/>
                                        </p:tgtEl>
                                        <p:attrNameLst>
                                          <p:attrName>ppt_x</p:attrName>
                                        </p:attrNameLst>
                                      </p:cBhvr>
                                      <p:tavLst>
                                        <p:tav tm="0">
                                          <p:val>
                                            <p:strVal val="ppt_x"/>
                                          </p:val>
                                        </p:tav>
                                        <p:tav tm="100000">
                                          <p:val>
                                            <p:strVal val="ppt_x"/>
                                          </p:val>
                                        </p:tav>
                                      </p:tavLst>
                                    </p:anim>
                                    <p:anim calcmode="lin" valueType="num">
                                      <p:cBhvr additive="base">
                                        <p:cTn id="238" dur="2000"/>
                                        <p:tgtEl>
                                          <p:spTgt spid="17"/>
                                        </p:tgtEl>
                                        <p:attrNameLst>
                                          <p:attrName>ppt_y</p:attrName>
                                        </p:attrNameLst>
                                      </p:cBhvr>
                                      <p:tavLst>
                                        <p:tav tm="0">
                                          <p:val>
                                            <p:strVal val="ppt_y"/>
                                          </p:val>
                                        </p:tav>
                                        <p:tav tm="100000">
                                          <p:val>
                                            <p:strVal val="0-ppt_h/2"/>
                                          </p:val>
                                        </p:tav>
                                      </p:tavLst>
                                    </p:anim>
                                    <p:set>
                                      <p:cBhvr>
                                        <p:cTn id="239" dur="1" fill="hold">
                                          <p:stCondLst>
                                            <p:cond delay="1999"/>
                                          </p:stCondLst>
                                        </p:cTn>
                                        <p:tgtEl>
                                          <p:spTgt spid="17"/>
                                        </p:tgtEl>
                                        <p:attrNameLst>
                                          <p:attrName>style.visibility</p:attrName>
                                        </p:attrNameLst>
                                      </p:cBhvr>
                                      <p:to>
                                        <p:strVal val="hidden"/>
                                      </p:to>
                                    </p:set>
                                  </p:childTnLst>
                                </p:cTn>
                              </p:par>
                              <p:par>
                                <p:cTn id="240" presetID="2" presetClass="exit" presetSubtype="1" fill="hold" grpId="2" nodeType="withEffect">
                                  <p:stCondLst>
                                    <p:cond delay="0"/>
                                  </p:stCondLst>
                                  <p:childTnLst>
                                    <p:anim calcmode="lin" valueType="num">
                                      <p:cBhvr additive="base">
                                        <p:cTn id="241" dur="2000"/>
                                        <p:tgtEl>
                                          <p:spTgt spid="19"/>
                                        </p:tgtEl>
                                        <p:attrNameLst>
                                          <p:attrName>ppt_x</p:attrName>
                                        </p:attrNameLst>
                                      </p:cBhvr>
                                      <p:tavLst>
                                        <p:tav tm="0">
                                          <p:val>
                                            <p:strVal val="ppt_x"/>
                                          </p:val>
                                        </p:tav>
                                        <p:tav tm="100000">
                                          <p:val>
                                            <p:strVal val="ppt_x"/>
                                          </p:val>
                                        </p:tav>
                                      </p:tavLst>
                                    </p:anim>
                                    <p:anim calcmode="lin" valueType="num">
                                      <p:cBhvr additive="base">
                                        <p:cTn id="242" dur="2000"/>
                                        <p:tgtEl>
                                          <p:spTgt spid="19"/>
                                        </p:tgtEl>
                                        <p:attrNameLst>
                                          <p:attrName>ppt_y</p:attrName>
                                        </p:attrNameLst>
                                      </p:cBhvr>
                                      <p:tavLst>
                                        <p:tav tm="0">
                                          <p:val>
                                            <p:strVal val="ppt_y"/>
                                          </p:val>
                                        </p:tav>
                                        <p:tav tm="100000">
                                          <p:val>
                                            <p:strVal val="0-ppt_h/2"/>
                                          </p:val>
                                        </p:tav>
                                      </p:tavLst>
                                    </p:anim>
                                    <p:set>
                                      <p:cBhvr>
                                        <p:cTn id="243" dur="1" fill="hold">
                                          <p:stCondLst>
                                            <p:cond delay="1999"/>
                                          </p:stCondLst>
                                        </p:cTn>
                                        <p:tgtEl>
                                          <p:spTgt spid="19"/>
                                        </p:tgtEl>
                                        <p:attrNameLst>
                                          <p:attrName>style.visibility</p:attrName>
                                        </p:attrNameLst>
                                      </p:cBhvr>
                                      <p:to>
                                        <p:strVal val="hidden"/>
                                      </p:to>
                                    </p:set>
                                  </p:childTnLst>
                                </p:cTn>
                              </p:par>
                              <p:par>
                                <p:cTn id="244" presetID="2" presetClass="exit" presetSubtype="1" fill="hold" grpId="2" nodeType="withEffect">
                                  <p:stCondLst>
                                    <p:cond delay="0"/>
                                  </p:stCondLst>
                                  <p:childTnLst>
                                    <p:anim calcmode="lin" valueType="num">
                                      <p:cBhvr additive="base">
                                        <p:cTn id="245" dur="2000"/>
                                        <p:tgtEl>
                                          <p:spTgt spid="21"/>
                                        </p:tgtEl>
                                        <p:attrNameLst>
                                          <p:attrName>ppt_x</p:attrName>
                                        </p:attrNameLst>
                                      </p:cBhvr>
                                      <p:tavLst>
                                        <p:tav tm="0">
                                          <p:val>
                                            <p:strVal val="ppt_x"/>
                                          </p:val>
                                        </p:tav>
                                        <p:tav tm="100000">
                                          <p:val>
                                            <p:strVal val="ppt_x"/>
                                          </p:val>
                                        </p:tav>
                                      </p:tavLst>
                                    </p:anim>
                                    <p:anim calcmode="lin" valueType="num">
                                      <p:cBhvr additive="base">
                                        <p:cTn id="246" dur="2000"/>
                                        <p:tgtEl>
                                          <p:spTgt spid="21"/>
                                        </p:tgtEl>
                                        <p:attrNameLst>
                                          <p:attrName>ppt_y</p:attrName>
                                        </p:attrNameLst>
                                      </p:cBhvr>
                                      <p:tavLst>
                                        <p:tav tm="0">
                                          <p:val>
                                            <p:strVal val="ppt_y"/>
                                          </p:val>
                                        </p:tav>
                                        <p:tav tm="100000">
                                          <p:val>
                                            <p:strVal val="0-ppt_h/2"/>
                                          </p:val>
                                        </p:tav>
                                      </p:tavLst>
                                    </p:anim>
                                    <p:set>
                                      <p:cBhvr>
                                        <p:cTn id="247" dur="1" fill="hold">
                                          <p:stCondLst>
                                            <p:cond delay="1999"/>
                                          </p:stCondLst>
                                        </p:cTn>
                                        <p:tgtEl>
                                          <p:spTgt spid="21"/>
                                        </p:tgtEl>
                                        <p:attrNameLst>
                                          <p:attrName>style.visibility</p:attrName>
                                        </p:attrNameLst>
                                      </p:cBhvr>
                                      <p:to>
                                        <p:strVal val="hidden"/>
                                      </p:to>
                                    </p:set>
                                  </p:childTnLst>
                                </p:cTn>
                              </p:par>
                              <p:par>
                                <p:cTn id="248" presetID="19" presetClass="exit" presetSubtype="10" fill="hold" grpId="3" nodeType="withEffect">
                                  <p:stCondLst>
                                    <p:cond delay="0"/>
                                  </p:stCondLst>
                                  <p:childTnLst>
                                    <p:anim calcmode="lin" valueType="num">
                                      <p:cBhvr>
                                        <p:cTn id="249" dur="2000"/>
                                        <p:tgtEl>
                                          <p:spTgt spid="3"/>
                                        </p:tgtEl>
                                        <p:attrNameLst>
                                          <p:attrName>ppt_h</p:attrName>
                                        </p:attrNameLst>
                                      </p:cBhvr>
                                      <p:tavLst>
                                        <p:tav tm="0">
                                          <p:val>
                                            <p:strVal val="ppt_h"/>
                                          </p:val>
                                        </p:tav>
                                        <p:tav tm="100000">
                                          <p:val>
                                            <p:strVal val="ppt_h"/>
                                          </p:val>
                                        </p:tav>
                                      </p:tavLst>
                                    </p:anim>
                                    <p:anim calcmode="lin" valueType="num">
                                      <p:cBhvr>
                                        <p:cTn id="25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1" dur="1" fill="hold">
                                          <p:stCondLst>
                                            <p:cond delay="1999"/>
                                          </p:stCondLst>
                                        </p:cTn>
                                        <p:tgtEl>
                                          <p:spTgt spid="3"/>
                                        </p:tgtEl>
                                        <p:attrNameLst>
                                          <p:attrName>style.visibility</p:attrName>
                                        </p:attrNameLst>
                                      </p:cBhvr>
                                      <p:to>
                                        <p:strVal val="hidden"/>
                                      </p:to>
                                    </p:set>
                                  </p:childTnLst>
                                </p:cTn>
                              </p:par>
                              <p:par>
                                <p:cTn id="252" presetID="19" presetClass="exit" presetSubtype="10" fill="hold" grpId="3" nodeType="withEffect">
                                  <p:stCondLst>
                                    <p:cond delay="0"/>
                                  </p:stCondLst>
                                  <p:childTnLst>
                                    <p:anim calcmode="lin" valueType="num">
                                      <p:cBhvr>
                                        <p:cTn id="253" dur="2000"/>
                                        <p:tgtEl>
                                          <p:spTgt spid="5"/>
                                        </p:tgtEl>
                                        <p:attrNameLst>
                                          <p:attrName>ppt_h</p:attrName>
                                        </p:attrNameLst>
                                      </p:cBhvr>
                                      <p:tavLst>
                                        <p:tav tm="0">
                                          <p:val>
                                            <p:strVal val="ppt_h"/>
                                          </p:val>
                                        </p:tav>
                                        <p:tav tm="100000">
                                          <p:val>
                                            <p:strVal val="ppt_h"/>
                                          </p:val>
                                        </p:tav>
                                      </p:tavLst>
                                    </p:anim>
                                    <p:anim calcmode="lin" valueType="num">
                                      <p:cBhvr>
                                        <p:cTn id="254"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5" dur="1" fill="hold">
                                          <p:stCondLst>
                                            <p:cond delay="1999"/>
                                          </p:stCondLst>
                                        </p:cTn>
                                        <p:tgtEl>
                                          <p:spTgt spid="5"/>
                                        </p:tgtEl>
                                        <p:attrNameLst>
                                          <p:attrName>style.visibility</p:attrName>
                                        </p:attrNameLst>
                                      </p:cBhvr>
                                      <p:to>
                                        <p:strVal val="hidden"/>
                                      </p:to>
                                    </p:set>
                                  </p:childTnLst>
                                </p:cTn>
                              </p:par>
                              <p:par>
                                <p:cTn id="256" presetID="19" presetClass="exit" presetSubtype="10" fill="hold" grpId="3" nodeType="withEffect">
                                  <p:stCondLst>
                                    <p:cond delay="0"/>
                                  </p:stCondLst>
                                  <p:childTnLst>
                                    <p:anim calcmode="lin" valueType="num">
                                      <p:cBhvr>
                                        <p:cTn id="257" dur="2000"/>
                                        <p:tgtEl>
                                          <p:spTgt spid="7"/>
                                        </p:tgtEl>
                                        <p:attrNameLst>
                                          <p:attrName>ppt_h</p:attrName>
                                        </p:attrNameLst>
                                      </p:cBhvr>
                                      <p:tavLst>
                                        <p:tav tm="0">
                                          <p:val>
                                            <p:strVal val="ppt_h"/>
                                          </p:val>
                                        </p:tav>
                                        <p:tav tm="100000">
                                          <p:val>
                                            <p:strVal val="ppt_h"/>
                                          </p:val>
                                        </p:tav>
                                      </p:tavLst>
                                    </p:anim>
                                    <p:anim calcmode="lin" valueType="num">
                                      <p:cBhvr>
                                        <p:cTn id="25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9" dur="1" fill="hold">
                                          <p:stCondLst>
                                            <p:cond delay="1999"/>
                                          </p:stCondLst>
                                        </p:cTn>
                                        <p:tgtEl>
                                          <p:spTgt spid="7"/>
                                        </p:tgtEl>
                                        <p:attrNameLst>
                                          <p:attrName>style.visibility</p:attrName>
                                        </p:attrNameLst>
                                      </p:cBhvr>
                                      <p:to>
                                        <p:strVal val="hidden"/>
                                      </p:to>
                                    </p:set>
                                  </p:childTnLst>
                                </p:cTn>
                              </p:par>
                              <p:par>
                                <p:cTn id="260" presetID="19" presetClass="exit" presetSubtype="10" fill="hold" grpId="3" nodeType="withEffect">
                                  <p:stCondLst>
                                    <p:cond delay="0"/>
                                  </p:stCondLst>
                                  <p:childTnLst>
                                    <p:anim calcmode="lin" valueType="num">
                                      <p:cBhvr>
                                        <p:cTn id="261" dur="2000"/>
                                        <p:tgtEl>
                                          <p:spTgt spid="9"/>
                                        </p:tgtEl>
                                        <p:attrNameLst>
                                          <p:attrName>ppt_h</p:attrName>
                                        </p:attrNameLst>
                                      </p:cBhvr>
                                      <p:tavLst>
                                        <p:tav tm="0">
                                          <p:val>
                                            <p:strVal val="ppt_h"/>
                                          </p:val>
                                        </p:tav>
                                        <p:tav tm="100000">
                                          <p:val>
                                            <p:strVal val="ppt_h"/>
                                          </p:val>
                                        </p:tav>
                                      </p:tavLst>
                                    </p:anim>
                                    <p:anim calcmode="lin" valueType="num">
                                      <p:cBhvr>
                                        <p:cTn id="262"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3" dur="1" fill="hold">
                                          <p:stCondLst>
                                            <p:cond delay="1999"/>
                                          </p:stCondLst>
                                        </p:cTn>
                                        <p:tgtEl>
                                          <p:spTgt spid="9"/>
                                        </p:tgtEl>
                                        <p:attrNameLst>
                                          <p:attrName>style.visibility</p:attrName>
                                        </p:attrNameLst>
                                      </p:cBhvr>
                                      <p:to>
                                        <p:strVal val="hidden"/>
                                      </p:to>
                                    </p:set>
                                  </p:childTnLst>
                                </p:cTn>
                              </p:par>
                              <p:par>
                                <p:cTn id="264" presetID="19" presetClass="exit" presetSubtype="10" fill="hold" grpId="3" nodeType="withEffect">
                                  <p:stCondLst>
                                    <p:cond delay="0"/>
                                  </p:stCondLst>
                                  <p:childTnLst>
                                    <p:anim calcmode="lin" valueType="num">
                                      <p:cBhvr>
                                        <p:cTn id="265" dur="2000"/>
                                        <p:tgtEl>
                                          <p:spTgt spid="11"/>
                                        </p:tgtEl>
                                        <p:attrNameLst>
                                          <p:attrName>ppt_h</p:attrName>
                                        </p:attrNameLst>
                                      </p:cBhvr>
                                      <p:tavLst>
                                        <p:tav tm="0">
                                          <p:val>
                                            <p:strVal val="ppt_h"/>
                                          </p:val>
                                        </p:tav>
                                        <p:tav tm="100000">
                                          <p:val>
                                            <p:strVal val="ppt_h"/>
                                          </p:val>
                                        </p:tav>
                                      </p:tavLst>
                                    </p:anim>
                                    <p:anim calcmode="lin" valueType="num">
                                      <p:cBhvr>
                                        <p:cTn id="266"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7" dur="1" fill="hold">
                                          <p:stCondLst>
                                            <p:cond delay="1999"/>
                                          </p:stCondLst>
                                        </p:cTn>
                                        <p:tgtEl>
                                          <p:spTgt spid="11"/>
                                        </p:tgtEl>
                                        <p:attrNameLst>
                                          <p:attrName>style.visibility</p:attrName>
                                        </p:attrNameLst>
                                      </p:cBhvr>
                                      <p:to>
                                        <p:strVal val="hidden"/>
                                      </p:to>
                                    </p:set>
                                  </p:childTnLst>
                                </p:cTn>
                              </p:par>
                              <p:par>
                                <p:cTn id="268" presetID="19" presetClass="exit" presetSubtype="10" fill="hold" grpId="3" nodeType="withEffect">
                                  <p:stCondLst>
                                    <p:cond delay="0"/>
                                  </p:stCondLst>
                                  <p:childTnLst>
                                    <p:anim calcmode="lin" valueType="num">
                                      <p:cBhvr>
                                        <p:cTn id="269" dur="2000"/>
                                        <p:tgtEl>
                                          <p:spTgt spid="13"/>
                                        </p:tgtEl>
                                        <p:attrNameLst>
                                          <p:attrName>ppt_h</p:attrName>
                                        </p:attrNameLst>
                                      </p:cBhvr>
                                      <p:tavLst>
                                        <p:tav tm="0">
                                          <p:val>
                                            <p:strVal val="ppt_h"/>
                                          </p:val>
                                        </p:tav>
                                        <p:tav tm="100000">
                                          <p:val>
                                            <p:strVal val="ppt_h"/>
                                          </p:val>
                                        </p:tav>
                                      </p:tavLst>
                                    </p:anim>
                                    <p:anim calcmode="lin" valueType="num">
                                      <p:cBhvr>
                                        <p:cTn id="27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1" dur="1" fill="hold">
                                          <p:stCondLst>
                                            <p:cond delay="1999"/>
                                          </p:stCondLst>
                                        </p:cTn>
                                        <p:tgtEl>
                                          <p:spTgt spid="13"/>
                                        </p:tgtEl>
                                        <p:attrNameLst>
                                          <p:attrName>style.visibility</p:attrName>
                                        </p:attrNameLst>
                                      </p:cBhvr>
                                      <p:to>
                                        <p:strVal val="hidden"/>
                                      </p:to>
                                    </p:set>
                                  </p:childTnLst>
                                </p:cTn>
                              </p:par>
                              <p:par>
                                <p:cTn id="272" presetID="19" presetClass="exit" presetSubtype="10" fill="hold" grpId="3" nodeType="withEffect">
                                  <p:stCondLst>
                                    <p:cond delay="0"/>
                                  </p:stCondLst>
                                  <p:childTnLst>
                                    <p:anim calcmode="lin" valueType="num">
                                      <p:cBhvr>
                                        <p:cTn id="273" dur="2000"/>
                                        <p:tgtEl>
                                          <p:spTgt spid="15"/>
                                        </p:tgtEl>
                                        <p:attrNameLst>
                                          <p:attrName>ppt_h</p:attrName>
                                        </p:attrNameLst>
                                      </p:cBhvr>
                                      <p:tavLst>
                                        <p:tav tm="0">
                                          <p:val>
                                            <p:strVal val="ppt_h"/>
                                          </p:val>
                                        </p:tav>
                                        <p:tav tm="100000">
                                          <p:val>
                                            <p:strVal val="ppt_h"/>
                                          </p:val>
                                        </p:tav>
                                      </p:tavLst>
                                    </p:anim>
                                    <p:anim calcmode="lin" valueType="num">
                                      <p:cBhvr>
                                        <p:cTn id="274"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5" dur="1" fill="hold">
                                          <p:stCondLst>
                                            <p:cond delay="1999"/>
                                          </p:stCondLst>
                                        </p:cTn>
                                        <p:tgtEl>
                                          <p:spTgt spid="15"/>
                                        </p:tgtEl>
                                        <p:attrNameLst>
                                          <p:attrName>style.visibility</p:attrName>
                                        </p:attrNameLst>
                                      </p:cBhvr>
                                      <p:to>
                                        <p:strVal val="hidden"/>
                                      </p:to>
                                    </p:set>
                                  </p:childTnLst>
                                </p:cTn>
                              </p:par>
                              <p:par>
                                <p:cTn id="276" presetID="19" presetClass="exit" presetSubtype="10" fill="hold" grpId="3" nodeType="withEffect">
                                  <p:stCondLst>
                                    <p:cond delay="0"/>
                                  </p:stCondLst>
                                  <p:childTnLst>
                                    <p:anim calcmode="lin" valueType="num">
                                      <p:cBhvr>
                                        <p:cTn id="277" dur="2000"/>
                                        <p:tgtEl>
                                          <p:spTgt spid="17"/>
                                        </p:tgtEl>
                                        <p:attrNameLst>
                                          <p:attrName>ppt_h</p:attrName>
                                        </p:attrNameLst>
                                      </p:cBhvr>
                                      <p:tavLst>
                                        <p:tav tm="0">
                                          <p:val>
                                            <p:strVal val="ppt_h"/>
                                          </p:val>
                                        </p:tav>
                                        <p:tav tm="100000">
                                          <p:val>
                                            <p:strVal val="ppt_h"/>
                                          </p:val>
                                        </p:tav>
                                      </p:tavLst>
                                    </p:anim>
                                    <p:anim calcmode="lin" valueType="num">
                                      <p:cBhvr>
                                        <p:cTn id="278"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9" dur="1" fill="hold">
                                          <p:stCondLst>
                                            <p:cond delay="1999"/>
                                          </p:stCondLst>
                                        </p:cTn>
                                        <p:tgtEl>
                                          <p:spTgt spid="17"/>
                                        </p:tgtEl>
                                        <p:attrNameLst>
                                          <p:attrName>style.visibility</p:attrName>
                                        </p:attrNameLst>
                                      </p:cBhvr>
                                      <p:to>
                                        <p:strVal val="hidden"/>
                                      </p:to>
                                    </p:set>
                                  </p:childTnLst>
                                </p:cTn>
                              </p:par>
                              <p:par>
                                <p:cTn id="280" presetID="19" presetClass="exit" presetSubtype="10" fill="hold" grpId="3" nodeType="withEffect">
                                  <p:stCondLst>
                                    <p:cond delay="0"/>
                                  </p:stCondLst>
                                  <p:childTnLst>
                                    <p:anim calcmode="lin" valueType="num">
                                      <p:cBhvr>
                                        <p:cTn id="281" dur="2000"/>
                                        <p:tgtEl>
                                          <p:spTgt spid="19"/>
                                        </p:tgtEl>
                                        <p:attrNameLst>
                                          <p:attrName>ppt_h</p:attrName>
                                        </p:attrNameLst>
                                      </p:cBhvr>
                                      <p:tavLst>
                                        <p:tav tm="0">
                                          <p:val>
                                            <p:strVal val="ppt_h"/>
                                          </p:val>
                                        </p:tav>
                                        <p:tav tm="100000">
                                          <p:val>
                                            <p:strVal val="ppt_h"/>
                                          </p:val>
                                        </p:tav>
                                      </p:tavLst>
                                    </p:anim>
                                    <p:anim calcmode="lin" valueType="num">
                                      <p:cBhvr>
                                        <p:cTn id="282"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3" dur="1" fill="hold">
                                          <p:stCondLst>
                                            <p:cond delay="1999"/>
                                          </p:stCondLst>
                                        </p:cTn>
                                        <p:tgtEl>
                                          <p:spTgt spid="19"/>
                                        </p:tgtEl>
                                        <p:attrNameLst>
                                          <p:attrName>style.visibility</p:attrName>
                                        </p:attrNameLst>
                                      </p:cBhvr>
                                      <p:to>
                                        <p:strVal val="hidden"/>
                                      </p:to>
                                    </p:set>
                                  </p:childTnLst>
                                </p:cTn>
                              </p:par>
                              <p:par>
                                <p:cTn id="284" presetID="19" presetClass="exit" presetSubtype="10" fill="hold" grpId="3" nodeType="withEffect">
                                  <p:stCondLst>
                                    <p:cond delay="0"/>
                                  </p:stCondLst>
                                  <p:childTnLst>
                                    <p:anim calcmode="lin" valueType="num">
                                      <p:cBhvr>
                                        <p:cTn id="285" dur="2000"/>
                                        <p:tgtEl>
                                          <p:spTgt spid="21"/>
                                        </p:tgtEl>
                                        <p:attrNameLst>
                                          <p:attrName>ppt_h</p:attrName>
                                        </p:attrNameLst>
                                      </p:cBhvr>
                                      <p:tavLst>
                                        <p:tav tm="0">
                                          <p:val>
                                            <p:strVal val="ppt_h"/>
                                          </p:val>
                                        </p:tav>
                                        <p:tav tm="100000">
                                          <p:val>
                                            <p:strVal val="ppt_h"/>
                                          </p:val>
                                        </p:tav>
                                      </p:tavLst>
                                    </p:anim>
                                    <p:anim calcmode="lin" valueType="num">
                                      <p:cBhvr>
                                        <p:cTn id="286"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7" dur="1" fill="hold">
                                          <p:stCondLst>
                                            <p:cond delay="1999"/>
                                          </p:stCondLst>
                                        </p:cTn>
                                        <p:tgtEl>
                                          <p:spTgt spid="21"/>
                                        </p:tgtEl>
                                        <p:attrNameLst>
                                          <p:attrName>style.visibility</p:attrName>
                                        </p:attrNameLst>
                                      </p:cBhvr>
                                      <p:to>
                                        <p:strVal val="hidden"/>
                                      </p:to>
                                    </p:set>
                                  </p:childTnLst>
                                </p:cTn>
                              </p:par>
                              <p:par>
                                <p:cTn id="288" presetID="23" presetClass="entr" presetSubtype="28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2000" fill="hold"/>
                                        <p:tgtEl>
                                          <p:spTgt spid="2"/>
                                        </p:tgtEl>
                                        <p:attrNameLst>
                                          <p:attrName>ppt_w</p:attrName>
                                        </p:attrNameLst>
                                      </p:cBhvr>
                                      <p:tavLst>
                                        <p:tav tm="0">
                                          <p:val>
                                            <p:strVal val="4/3*#ppt_w"/>
                                          </p:val>
                                        </p:tav>
                                        <p:tav tm="100000">
                                          <p:val>
                                            <p:strVal val="#ppt_w"/>
                                          </p:val>
                                        </p:tav>
                                      </p:tavLst>
                                    </p:anim>
                                    <p:anim calcmode="lin" valueType="num">
                                      <p:cBhvr>
                                        <p:cTn id="291" dur="2000" fill="hold"/>
                                        <p:tgtEl>
                                          <p:spTgt spid="2"/>
                                        </p:tgtEl>
                                        <p:attrNameLst>
                                          <p:attrName>ppt_h</p:attrName>
                                        </p:attrNameLst>
                                      </p:cBhvr>
                                      <p:tavLst>
                                        <p:tav tm="0">
                                          <p:val>
                                            <p:strVal val="4/3*#ppt_h"/>
                                          </p:val>
                                        </p:tav>
                                        <p:tav tm="100000">
                                          <p:val>
                                            <p:strVal val="#ppt_h"/>
                                          </p:val>
                                        </p:tav>
                                      </p:tavLst>
                                    </p:anim>
                                  </p:childTnLst>
                                </p:cTn>
                              </p:par>
                              <p:par>
                                <p:cTn id="292" presetID="16" presetClass="entr" presetSubtype="42" fill="hold" nodeType="withEffect">
                                  <p:stCondLst>
                                    <p:cond delay="0"/>
                                  </p:stCondLst>
                                  <p:childTnLst>
                                    <p:set>
                                      <p:cBhvr>
                                        <p:cTn id="293" dur="1" fill="hold">
                                          <p:stCondLst>
                                            <p:cond delay="0"/>
                                          </p:stCondLst>
                                        </p:cTn>
                                        <p:tgtEl>
                                          <p:spTgt spid="2"/>
                                        </p:tgtEl>
                                        <p:attrNameLst>
                                          <p:attrName>style.visibility</p:attrName>
                                        </p:attrNameLst>
                                      </p:cBhvr>
                                      <p:to>
                                        <p:strVal val="visible"/>
                                      </p:to>
                                    </p:set>
                                    <p:animEffect transition="in" filter="barn(outHorizontal)">
                                      <p:cBhvr>
                                        <p:cTn id="2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3" name="2 Imagen" descr="gASee5VoUAA.jpg"/>
          <p:cNvPicPr>
            <a:picLocks noChangeAspect="1"/>
          </p:cNvPicPr>
          <p:nvPr/>
        </p:nvPicPr>
        <p:blipFill>
          <a:blip r:embed="rId2"/>
          <a:stretch>
            <a:fillRect/>
          </a:stretch>
        </p:blipFill>
        <p:spPr>
          <a:xfrm>
            <a:off x="0" y="0"/>
            <a:ext cx="9144000" cy="5143500"/>
          </a:xfrm>
          <a:prstGeom prst="rect">
            <a:avLst/>
          </a:prstGeom>
        </p:spPr>
      </p:pic>
      <p:pic>
        <p:nvPicPr>
          <p:cNvPr id="4" name="3 Imagen" descr="14.png"/>
          <p:cNvPicPr>
            <a:picLocks noChangeAspect="1"/>
          </p:cNvPicPr>
          <p:nvPr/>
        </p:nvPicPr>
        <p:blipFill>
          <a:blip r:embed="rId3">
            <a:lum contrast="40000"/>
          </a:blip>
          <a:srcRect l="18166" t="18683" r="16954" b="22598"/>
          <a:stretch>
            <a:fillRect/>
          </a:stretch>
        </p:blipFill>
        <p:spPr>
          <a:xfrm>
            <a:off x="2857488" y="2571750"/>
            <a:ext cx="3571900" cy="3143248"/>
          </a:xfrm>
          <a:prstGeom prst="rect">
            <a:avLst/>
          </a:prstGeom>
        </p:spPr>
      </p:pic>
      <p:pic>
        <p:nvPicPr>
          <p:cNvPr id="5" name="4 Imagen" descr="14.png"/>
          <p:cNvPicPr>
            <a:picLocks noChangeAspect="1"/>
          </p:cNvPicPr>
          <p:nvPr/>
        </p:nvPicPr>
        <p:blipFill>
          <a:blip r:embed="rId3">
            <a:lum contrast="40000"/>
          </a:blip>
          <a:stretch>
            <a:fillRect/>
          </a:stretch>
        </p:blipFill>
        <p:spPr>
          <a:xfrm rot="10800000">
            <a:off x="1857356" y="-839427"/>
            <a:ext cx="5505450" cy="5353059"/>
          </a:xfrm>
          <a:prstGeom prst="rect">
            <a:avLst/>
          </a:prstGeom>
        </p:spPr>
      </p:pic>
      <p:pic>
        <p:nvPicPr>
          <p:cNvPr id="6" name="5 Imagen" descr="14.png"/>
          <p:cNvPicPr>
            <a:picLocks noChangeAspect="1"/>
          </p:cNvPicPr>
          <p:nvPr/>
        </p:nvPicPr>
        <p:blipFill>
          <a:blip r:embed="rId3">
            <a:lum contrast="40000"/>
          </a:blip>
          <a:srcRect t="18595"/>
          <a:stretch>
            <a:fillRect/>
          </a:stretch>
        </p:blipFill>
        <p:spPr>
          <a:xfrm rot="5400000">
            <a:off x="-216725" y="573883"/>
            <a:ext cx="5505450" cy="4357684"/>
          </a:xfrm>
          <a:prstGeom prst="rect">
            <a:avLst/>
          </a:prstGeom>
        </p:spPr>
      </p:pic>
      <p:pic>
        <p:nvPicPr>
          <p:cNvPr id="7" name="6 Imagen" descr="14.png"/>
          <p:cNvPicPr>
            <a:picLocks noChangeAspect="1"/>
          </p:cNvPicPr>
          <p:nvPr/>
        </p:nvPicPr>
        <p:blipFill>
          <a:blip r:embed="rId3">
            <a:lum contrast="40000"/>
          </a:blip>
          <a:srcRect l="14359" t="18683" r="9083"/>
          <a:stretch>
            <a:fillRect/>
          </a:stretch>
        </p:blipFill>
        <p:spPr>
          <a:xfrm rot="16200000">
            <a:off x="4641042" y="502444"/>
            <a:ext cx="4214842" cy="4352926"/>
          </a:xfrm>
          <a:prstGeom prst="rect">
            <a:avLst/>
          </a:prstGeom>
        </p:spPr>
      </p:pic>
      <p:pic>
        <p:nvPicPr>
          <p:cNvPr id="8" name="7 Imagen" descr="14.png"/>
          <p:cNvPicPr>
            <a:picLocks noChangeAspect="1"/>
          </p:cNvPicPr>
          <p:nvPr/>
        </p:nvPicPr>
        <p:blipFill>
          <a:blip r:embed="rId3">
            <a:lum contrast="40000"/>
          </a:blip>
          <a:srcRect l="12976" t="15132" r="10466" b="19737"/>
          <a:stretch>
            <a:fillRect/>
          </a:stretch>
        </p:blipFill>
        <p:spPr>
          <a:xfrm>
            <a:off x="2500298" y="2500312"/>
            <a:ext cx="4214842" cy="3536157"/>
          </a:xfrm>
          <a:prstGeom prst="rect">
            <a:avLst/>
          </a:prstGeom>
        </p:spPr>
      </p:pic>
      <p:pic>
        <p:nvPicPr>
          <p:cNvPr id="9" name="8 Imagen" descr="14.png"/>
          <p:cNvPicPr>
            <a:picLocks noChangeAspect="1"/>
          </p:cNvPicPr>
          <p:nvPr/>
        </p:nvPicPr>
        <p:blipFill>
          <a:blip r:embed="rId3">
            <a:lum contrast="40000"/>
          </a:blip>
          <a:srcRect l="11764" t="22597" r="12976" b="22882"/>
          <a:stretch>
            <a:fillRect/>
          </a:stretch>
        </p:blipFill>
        <p:spPr>
          <a:xfrm rot="10800000">
            <a:off x="2571736" y="-142894"/>
            <a:ext cx="4143404" cy="2643230"/>
          </a:xfrm>
          <a:prstGeom prst="rect">
            <a:avLst/>
          </a:prstGeom>
        </p:spPr>
      </p:pic>
      <p:sp>
        <p:nvSpPr>
          <p:cNvPr id="10" name="9 CuadroTexto"/>
          <p:cNvSpPr txBox="1"/>
          <p:nvPr/>
        </p:nvSpPr>
        <p:spPr>
          <a:xfrm>
            <a:off x="3428992" y="1143008"/>
            <a:ext cx="300082" cy="1477328"/>
          </a:xfrm>
          <a:prstGeom prst="rect">
            <a:avLst/>
          </a:prstGeom>
          <a:noFill/>
        </p:spPr>
        <p:txBody>
          <a:bodyPr wrap="none" rtlCol="0">
            <a:spAutoFit/>
            <a:scene3d>
              <a:camera prst="orthographicFront"/>
              <a:lightRig rig="threePt" dir="t"/>
            </a:scene3d>
            <a:sp3d extrusionH="57150">
              <a:bevelT w="127000" h="69850" prst="softRound"/>
            </a:sp3d>
          </a:bodyPr>
          <a:lstStyle/>
          <a:p>
            <a:r>
              <a:rPr lang="es-ES_tradnl" b="1" dirty="0" smtClean="0">
                <a:ln>
                  <a:solidFill>
                    <a:schemeClr val="bg1"/>
                  </a:solidFill>
                </a:ln>
                <a:solidFill>
                  <a:srgbClr val="32AC9D"/>
                </a:solidFill>
                <a:effectLst>
                  <a:outerShdw blurRad="38100" dist="38100" dir="2700000" algn="tl">
                    <a:srgbClr val="000000">
                      <a:alpha val="43137"/>
                    </a:srgbClr>
                  </a:outerShdw>
                </a:effectLst>
                <a:latin typeface="JungleLeaves" pitchFamily="2" charset="0"/>
              </a:rPr>
              <a:t> </a:t>
            </a:r>
            <a:endParaRPr lang="es-ES" sz="7200" dirty="0" smtClean="0">
              <a:ln w="900" cmpd="sng">
                <a:solidFill>
                  <a:schemeClr val="tx1">
                    <a:alpha val="55000"/>
                  </a:schemeClr>
                </a:solidFill>
                <a:prstDash val="solid"/>
              </a:ln>
              <a:gradFill>
                <a:gsLst>
                  <a:gs pos="0">
                    <a:srgbClr val="03D4A8"/>
                  </a:gs>
                  <a:gs pos="25000">
                    <a:srgbClr val="21D6E0"/>
                  </a:gs>
                  <a:gs pos="75000">
                    <a:srgbClr val="0087E6"/>
                  </a:gs>
                  <a:gs pos="100000">
                    <a:srgbClr val="005CBF"/>
                  </a:gs>
                </a:gsLst>
                <a:lin ang="13500000" scaled="0"/>
              </a:gradFill>
              <a:latin typeface="JungleLeaves" pitchFamily="2" charset="0"/>
            </a:endParaRPr>
          </a:p>
          <a:p>
            <a:endParaRPr lang="es-ES" sz="7200" dirty="0">
              <a:ln>
                <a:solidFill>
                  <a:schemeClr val="bg1"/>
                </a:soli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13500000" scaled="1"/>
              </a:gradFill>
            </a:endParaRPr>
          </a:p>
        </p:txBody>
      </p:sp>
      <p:sp>
        <p:nvSpPr>
          <p:cNvPr id="11" name="10 CuadroTexto"/>
          <p:cNvSpPr txBox="1"/>
          <p:nvPr/>
        </p:nvSpPr>
        <p:spPr>
          <a:xfrm>
            <a:off x="3500430" y="1214446"/>
            <a:ext cx="184731" cy="923330"/>
          </a:xfrm>
          <a:prstGeom prst="rect">
            <a:avLst/>
          </a:prstGeom>
          <a:noFill/>
        </p:spPr>
        <p:txBody>
          <a:bodyPr wrap="none" rtlCol="0">
            <a:spAutoFit/>
            <a:scene3d>
              <a:camera prst="orthographicFront"/>
              <a:lightRig rig="threePt" dir="t"/>
            </a:scene3d>
            <a:sp3d extrusionH="57150">
              <a:bevelT w="127000" h="63500" prst="softRound"/>
            </a:sp3d>
          </a:bodyPr>
          <a:lstStyle/>
          <a:p>
            <a:endParaRPr lang="es-ES" sz="5400" dirty="0"/>
          </a:p>
        </p:txBody>
      </p:sp>
      <p:sp>
        <p:nvSpPr>
          <p:cNvPr id="12" name="11 CuadroTexto"/>
          <p:cNvSpPr txBox="1"/>
          <p:nvPr/>
        </p:nvSpPr>
        <p:spPr>
          <a:xfrm>
            <a:off x="3214678" y="1214446"/>
            <a:ext cx="184731" cy="923330"/>
          </a:xfrm>
          <a:prstGeom prst="rect">
            <a:avLst/>
          </a:prstGeom>
          <a:noFill/>
        </p:spPr>
        <p:txBody>
          <a:bodyPr wrap="none" rtlCol="0">
            <a:spAutoFit/>
            <a:scene3d>
              <a:camera prst="orthographicFront"/>
              <a:lightRig rig="threePt" dir="t"/>
            </a:scene3d>
            <a:sp3d extrusionH="57150">
              <a:bevelT w="127000" h="63500" prst="softRound"/>
            </a:sp3d>
          </a:bodyPr>
          <a:lstStyle/>
          <a:p>
            <a:endParaRPr lang="es-ES" sz="54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JungleLeaves" pitchFamily="2" charset="0"/>
            </a:endParaRPr>
          </a:p>
        </p:txBody>
      </p:sp>
      <p:sp>
        <p:nvSpPr>
          <p:cNvPr id="13" name="12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ppt_x"/>
                                          </p:val>
                                        </p:tav>
                                        <p:tav tm="100000">
                                          <p:val>
                                            <p:strVal val="#ppt_x"/>
                                          </p:val>
                                        </p:tav>
                                      </p:tavLst>
                                    </p:anim>
                                    <p:anim calcmode="lin" valueType="num">
                                      <p:cBhvr additive="base">
                                        <p:cTn id="22" dur="20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xit" presetSubtype="2" fill="hold" nodeType="afterEffect">
                                  <p:stCondLst>
                                    <p:cond delay="0"/>
                                  </p:stCondLst>
                                  <p:childTnLst>
                                    <p:anim calcmode="lin" valueType="num">
                                      <p:cBhvr additive="base">
                                        <p:cTn id="33" dur="2000"/>
                                        <p:tgtEl>
                                          <p:spTgt spid="6"/>
                                        </p:tgtEl>
                                        <p:attrNameLst>
                                          <p:attrName>ppt_x</p:attrName>
                                        </p:attrNameLst>
                                      </p:cBhvr>
                                      <p:tavLst>
                                        <p:tav tm="0">
                                          <p:val>
                                            <p:strVal val="ppt_x"/>
                                          </p:val>
                                        </p:tav>
                                        <p:tav tm="100000">
                                          <p:val>
                                            <p:strVal val="1+ppt_w/2"/>
                                          </p:val>
                                        </p:tav>
                                      </p:tavLst>
                                    </p:anim>
                                    <p:anim calcmode="lin" valueType="num">
                                      <p:cBhvr additive="base">
                                        <p:cTn id="34" dur="2000"/>
                                        <p:tgtEl>
                                          <p:spTgt spid="6"/>
                                        </p:tgtEl>
                                        <p:attrNameLst>
                                          <p:attrName>ppt_y</p:attrName>
                                        </p:attrNameLst>
                                      </p:cBhvr>
                                      <p:tavLst>
                                        <p:tav tm="0">
                                          <p:val>
                                            <p:strVal val="ppt_y"/>
                                          </p:val>
                                        </p:tav>
                                        <p:tav tm="100000">
                                          <p:val>
                                            <p:strVal val="ppt_y"/>
                                          </p:val>
                                        </p:tav>
                                      </p:tavLst>
                                    </p:anim>
                                    <p:set>
                                      <p:cBhvr>
                                        <p:cTn id="35" dur="1" fill="hold">
                                          <p:stCondLst>
                                            <p:cond delay="1999"/>
                                          </p:stCondLst>
                                        </p:cTn>
                                        <p:tgtEl>
                                          <p:spTgt spid="6"/>
                                        </p:tgtEl>
                                        <p:attrNameLst>
                                          <p:attrName>style.visibility</p:attrName>
                                        </p:attrNameLst>
                                      </p:cBhvr>
                                      <p:to>
                                        <p:strVal val="hidden"/>
                                      </p:to>
                                    </p:set>
                                  </p:childTnLst>
                                </p:cTn>
                              </p:par>
                              <p:par>
                                <p:cTn id="36" presetID="19" presetClass="exit" presetSubtype="5" fill="hold" nodeType="withEffect">
                                  <p:stCondLst>
                                    <p:cond delay="0"/>
                                  </p:stCondLst>
                                  <p:childTnLst>
                                    <p:anim calcmode="lin" valueType="num">
                                      <p:cBhvr>
                                        <p:cTn id="37" dur="2000"/>
                                        <p:tgtEl>
                                          <p:spTgt spid="6"/>
                                        </p:tgtEl>
                                        <p:attrNameLst>
                                          <p:attrName>ppt_w</p:attrName>
                                        </p:attrNameLst>
                                      </p:cBhvr>
                                      <p:tavLst>
                                        <p:tav tm="0">
                                          <p:val>
                                            <p:strVal val="ppt_w"/>
                                          </p:val>
                                        </p:tav>
                                        <p:tav tm="100000">
                                          <p:val>
                                            <p:strVal val="ppt_w"/>
                                          </p:val>
                                        </p:tav>
                                      </p:tavLst>
                                    </p:anim>
                                    <p:anim calcmode="lin" valueType="num">
                                      <p:cBhvr>
                                        <p:cTn id="38"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 dur="1" fill="hold">
                                          <p:stCondLst>
                                            <p:cond delay="1999"/>
                                          </p:stCondLst>
                                        </p:cTn>
                                        <p:tgtEl>
                                          <p:spTgt spid="6"/>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2000"/>
                                        <p:tgtEl>
                                          <p:spTgt spid="7"/>
                                        </p:tgtEl>
                                        <p:attrNameLst>
                                          <p:attrName>ppt_x</p:attrName>
                                        </p:attrNameLst>
                                      </p:cBhvr>
                                      <p:tavLst>
                                        <p:tav tm="0">
                                          <p:val>
                                            <p:strVal val="ppt_x"/>
                                          </p:val>
                                        </p:tav>
                                        <p:tav tm="100000">
                                          <p:val>
                                            <p:strVal val="0-ppt_w/2"/>
                                          </p:val>
                                        </p:tav>
                                      </p:tavLst>
                                    </p:anim>
                                    <p:anim calcmode="lin" valueType="num">
                                      <p:cBhvr additive="base">
                                        <p:cTn id="42" dur="2000"/>
                                        <p:tgtEl>
                                          <p:spTgt spid="7"/>
                                        </p:tgtEl>
                                        <p:attrNameLst>
                                          <p:attrName>ppt_y</p:attrName>
                                        </p:attrNameLst>
                                      </p:cBhvr>
                                      <p:tavLst>
                                        <p:tav tm="0">
                                          <p:val>
                                            <p:strVal val="ppt_y"/>
                                          </p:val>
                                        </p:tav>
                                        <p:tav tm="100000">
                                          <p:val>
                                            <p:strVal val="ppt_y"/>
                                          </p:val>
                                        </p:tav>
                                      </p:tavLst>
                                    </p:anim>
                                    <p:set>
                                      <p:cBhvr>
                                        <p:cTn id="43" dur="1" fill="hold">
                                          <p:stCondLst>
                                            <p:cond delay="1999"/>
                                          </p:stCondLst>
                                        </p:cTn>
                                        <p:tgtEl>
                                          <p:spTgt spid="7"/>
                                        </p:tgtEl>
                                        <p:attrNameLst>
                                          <p:attrName>style.visibility</p:attrName>
                                        </p:attrNameLst>
                                      </p:cBhvr>
                                      <p:to>
                                        <p:strVal val="hidden"/>
                                      </p:to>
                                    </p:set>
                                  </p:childTnLst>
                                </p:cTn>
                              </p:par>
                              <p:par>
                                <p:cTn id="44" presetID="19" presetClass="exit" presetSubtype="5" fill="hold" nodeType="withEffect">
                                  <p:stCondLst>
                                    <p:cond delay="0"/>
                                  </p:stCondLst>
                                  <p:childTnLst>
                                    <p:anim calcmode="lin" valueType="num">
                                      <p:cBhvr>
                                        <p:cTn id="45" dur="2000"/>
                                        <p:tgtEl>
                                          <p:spTgt spid="7"/>
                                        </p:tgtEl>
                                        <p:attrNameLst>
                                          <p:attrName>ppt_w</p:attrName>
                                        </p:attrNameLst>
                                      </p:cBhvr>
                                      <p:tavLst>
                                        <p:tav tm="0">
                                          <p:val>
                                            <p:strVal val="ppt_w"/>
                                          </p:val>
                                        </p:tav>
                                        <p:tav tm="100000">
                                          <p:val>
                                            <p:strVal val="ppt_w"/>
                                          </p:val>
                                        </p:tav>
                                      </p:tavLst>
                                    </p:anim>
                                    <p:anim calcmode="lin" valueType="num">
                                      <p:cBhvr>
                                        <p:cTn id="46"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7" dur="1" fill="hold">
                                          <p:stCondLst>
                                            <p:cond delay="1999"/>
                                          </p:stCondLst>
                                        </p:cTn>
                                        <p:tgtEl>
                                          <p:spTgt spid="7"/>
                                        </p:tgtEl>
                                        <p:attrNameLst>
                                          <p:attrName>style.visibility</p:attrName>
                                        </p:attrNameLst>
                                      </p:cBhvr>
                                      <p:to>
                                        <p:strVal val="hidden"/>
                                      </p:to>
                                    </p:set>
                                  </p:childTnLst>
                                </p:cTn>
                              </p:par>
                              <p:par>
                                <p:cTn id="48" presetID="2" presetClass="exit" presetSubtype="4"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ppt_x"/>
                                          </p:val>
                                        </p:tav>
                                      </p:tavLst>
                                    </p:anim>
                                    <p:anim calcmode="lin" valueType="num">
                                      <p:cBhvr additive="base">
                                        <p:cTn id="50" dur="2000"/>
                                        <p:tgtEl>
                                          <p:spTgt spid="5"/>
                                        </p:tgtEl>
                                        <p:attrNameLst>
                                          <p:attrName>ppt_y</p:attrName>
                                        </p:attrNameLst>
                                      </p:cBhvr>
                                      <p:tavLst>
                                        <p:tav tm="0">
                                          <p:val>
                                            <p:strVal val="ppt_y"/>
                                          </p:val>
                                        </p:tav>
                                        <p:tav tm="100000">
                                          <p:val>
                                            <p:strVal val="1+ppt_h/2"/>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4" fill="hold"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ppt_x"/>
                                          </p:val>
                                        </p:tav>
                                      </p:tavLst>
                                    </p:anim>
                                    <p:anim calcmode="lin" valueType="num">
                                      <p:cBhvr additive="base">
                                        <p:cTn id="54" dur="2000"/>
                                        <p:tgtEl>
                                          <p:spTgt spid="9"/>
                                        </p:tgtEl>
                                        <p:attrNameLst>
                                          <p:attrName>ppt_y</p:attrName>
                                        </p:attrNameLst>
                                      </p:cBhvr>
                                      <p:tavLst>
                                        <p:tav tm="0">
                                          <p:val>
                                            <p:strVal val="ppt_y"/>
                                          </p:val>
                                        </p:tav>
                                        <p:tav tm="100000">
                                          <p:val>
                                            <p:strVal val="1+ppt_h/2"/>
                                          </p:val>
                                        </p:tav>
                                      </p:tavLst>
                                    </p:anim>
                                    <p:set>
                                      <p:cBhvr>
                                        <p:cTn id="55" dur="1" fill="hold">
                                          <p:stCondLst>
                                            <p:cond delay="1999"/>
                                          </p:stCondLst>
                                        </p:cTn>
                                        <p:tgtEl>
                                          <p:spTgt spid="9"/>
                                        </p:tgtEl>
                                        <p:attrNameLst>
                                          <p:attrName>style.visibility</p:attrName>
                                        </p:attrNameLst>
                                      </p:cBhvr>
                                      <p:to>
                                        <p:strVal val="hidden"/>
                                      </p:to>
                                    </p:set>
                                  </p:childTnLst>
                                </p:cTn>
                              </p:par>
                              <p:par>
                                <p:cTn id="56" presetID="19" presetClass="exit" presetSubtype="10" fill="hold" nodeType="withEffect">
                                  <p:stCondLst>
                                    <p:cond delay="0"/>
                                  </p:stCondLst>
                                  <p:childTnLst>
                                    <p:anim calcmode="lin" valueType="num">
                                      <p:cBhvr>
                                        <p:cTn id="57" dur="2000"/>
                                        <p:tgtEl>
                                          <p:spTgt spid="5"/>
                                        </p:tgtEl>
                                        <p:attrNameLst>
                                          <p:attrName>ppt_h</p:attrName>
                                        </p:attrNameLst>
                                      </p:cBhvr>
                                      <p:tavLst>
                                        <p:tav tm="0">
                                          <p:val>
                                            <p:strVal val="ppt_h"/>
                                          </p:val>
                                        </p:tav>
                                        <p:tav tm="100000">
                                          <p:val>
                                            <p:strVal val="ppt_h"/>
                                          </p:val>
                                        </p:tav>
                                      </p:tavLst>
                                    </p:anim>
                                    <p:anim calcmode="lin" valueType="num">
                                      <p:cBhvr>
                                        <p:cTn id="5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 dur="1" fill="hold">
                                          <p:stCondLst>
                                            <p:cond delay="1999"/>
                                          </p:stCondLst>
                                        </p:cTn>
                                        <p:tgtEl>
                                          <p:spTgt spid="5"/>
                                        </p:tgtEl>
                                        <p:attrNameLst>
                                          <p:attrName>style.visibility</p:attrName>
                                        </p:attrNameLst>
                                      </p:cBhvr>
                                      <p:to>
                                        <p:strVal val="hidden"/>
                                      </p:to>
                                    </p:set>
                                  </p:childTnLst>
                                </p:cTn>
                              </p:par>
                              <p:par>
                                <p:cTn id="60" presetID="19" presetClass="exit" presetSubtype="10" fill="hold" nodeType="withEffect">
                                  <p:stCondLst>
                                    <p:cond delay="0"/>
                                  </p:stCondLst>
                                  <p:childTnLst>
                                    <p:anim calcmode="lin" valueType="num">
                                      <p:cBhvr>
                                        <p:cTn id="61" dur="2000"/>
                                        <p:tgtEl>
                                          <p:spTgt spid="9"/>
                                        </p:tgtEl>
                                        <p:attrNameLst>
                                          <p:attrName>ppt_h</p:attrName>
                                        </p:attrNameLst>
                                      </p:cBhvr>
                                      <p:tavLst>
                                        <p:tav tm="0">
                                          <p:val>
                                            <p:strVal val="ppt_h"/>
                                          </p:val>
                                        </p:tav>
                                        <p:tav tm="100000">
                                          <p:val>
                                            <p:strVal val="ppt_h"/>
                                          </p:val>
                                        </p:tav>
                                      </p:tavLst>
                                    </p:anim>
                                    <p:anim calcmode="lin" valueType="num">
                                      <p:cBhvr>
                                        <p:cTn id="62"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 dur="1" fill="hold">
                                          <p:stCondLst>
                                            <p:cond delay="1999"/>
                                          </p:stCondLst>
                                        </p:cTn>
                                        <p:tgtEl>
                                          <p:spTgt spid="9"/>
                                        </p:tgtEl>
                                        <p:attrNameLst>
                                          <p:attrName>style.visibility</p:attrName>
                                        </p:attrNameLst>
                                      </p:cBhvr>
                                      <p:to>
                                        <p:strVal val="hidden"/>
                                      </p:to>
                                    </p:set>
                                  </p:childTnLst>
                                </p:cTn>
                              </p:par>
                              <p:par>
                                <p:cTn id="64" presetID="2" presetClass="exit" presetSubtype="1" fill="hold" nodeType="withEffect">
                                  <p:stCondLst>
                                    <p:cond delay="0"/>
                                  </p:stCondLst>
                                  <p:childTnLst>
                                    <p:anim calcmode="lin" valueType="num">
                                      <p:cBhvr additive="base">
                                        <p:cTn id="65" dur="2000"/>
                                        <p:tgtEl>
                                          <p:spTgt spid="4"/>
                                        </p:tgtEl>
                                        <p:attrNameLst>
                                          <p:attrName>ppt_x</p:attrName>
                                        </p:attrNameLst>
                                      </p:cBhvr>
                                      <p:tavLst>
                                        <p:tav tm="0">
                                          <p:val>
                                            <p:strVal val="ppt_x"/>
                                          </p:val>
                                        </p:tav>
                                        <p:tav tm="100000">
                                          <p:val>
                                            <p:strVal val="ppt_x"/>
                                          </p:val>
                                        </p:tav>
                                      </p:tavLst>
                                    </p:anim>
                                    <p:anim calcmode="lin" valueType="num">
                                      <p:cBhvr additive="base">
                                        <p:cTn id="66" dur="2000"/>
                                        <p:tgtEl>
                                          <p:spTgt spid="4"/>
                                        </p:tgtEl>
                                        <p:attrNameLst>
                                          <p:attrName>ppt_y</p:attrName>
                                        </p:attrNameLst>
                                      </p:cBhvr>
                                      <p:tavLst>
                                        <p:tav tm="0">
                                          <p:val>
                                            <p:strVal val="ppt_y"/>
                                          </p:val>
                                        </p:tav>
                                        <p:tav tm="100000">
                                          <p:val>
                                            <p:strVal val="0-ppt_h/2"/>
                                          </p:val>
                                        </p:tav>
                                      </p:tavLst>
                                    </p:anim>
                                    <p:set>
                                      <p:cBhvr>
                                        <p:cTn id="67" dur="1" fill="hold">
                                          <p:stCondLst>
                                            <p:cond delay="1999"/>
                                          </p:stCondLst>
                                        </p:cTn>
                                        <p:tgtEl>
                                          <p:spTgt spid="4"/>
                                        </p:tgtEl>
                                        <p:attrNameLst>
                                          <p:attrName>style.visibility</p:attrName>
                                        </p:attrNameLst>
                                      </p:cBhvr>
                                      <p:to>
                                        <p:strVal val="hidden"/>
                                      </p:to>
                                    </p:set>
                                  </p:childTnLst>
                                </p:cTn>
                              </p:par>
                              <p:par>
                                <p:cTn id="68" presetID="2" presetClass="exit" presetSubtype="1" fill="hold" nodeType="withEffect">
                                  <p:stCondLst>
                                    <p:cond delay="0"/>
                                  </p:stCondLst>
                                  <p:childTnLst>
                                    <p:anim calcmode="lin" valueType="num">
                                      <p:cBhvr additive="base">
                                        <p:cTn id="69" dur="2000"/>
                                        <p:tgtEl>
                                          <p:spTgt spid="8"/>
                                        </p:tgtEl>
                                        <p:attrNameLst>
                                          <p:attrName>ppt_x</p:attrName>
                                        </p:attrNameLst>
                                      </p:cBhvr>
                                      <p:tavLst>
                                        <p:tav tm="0">
                                          <p:val>
                                            <p:strVal val="ppt_x"/>
                                          </p:val>
                                        </p:tav>
                                        <p:tav tm="100000">
                                          <p:val>
                                            <p:strVal val="ppt_x"/>
                                          </p:val>
                                        </p:tav>
                                      </p:tavLst>
                                    </p:anim>
                                    <p:anim calcmode="lin" valueType="num">
                                      <p:cBhvr additive="base">
                                        <p:cTn id="70" dur="2000"/>
                                        <p:tgtEl>
                                          <p:spTgt spid="8"/>
                                        </p:tgtEl>
                                        <p:attrNameLst>
                                          <p:attrName>ppt_y</p:attrName>
                                        </p:attrNameLst>
                                      </p:cBhvr>
                                      <p:tavLst>
                                        <p:tav tm="0">
                                          <p:val>
                                            <p:strVal val="ppt_y"/>
                                          </p:val>
                                        </p:tav>
                                        <p:tav tm="100000">
                                          <p:val>
                                            <p:strVal val="0-ppt_h/2"/>
                                          </p:val>
                                        </p:tav>
                                      </p:tavLst>
                                    </p:anim>
                                    <p:set>
                                      <p:cBhvr>
                                        <p:cTn id="71" dur="1" fill="hold">
                                          <p:stCondLst>
                                            <p:cond delay="1999"/>
                                          </p:stCondLst>
                                        </p:cTn>
                                        <p:tgtEl>
                                          <p:spTgt spid="8"/>
                                        </p:tgtEl>
                                        <p:attrNameLst>
                                          <p:attrName>style.visibility</p:attrName>
                                        </p:attrNameLst>
                                      </p:cBhvr>
                                      <p:to>
                                        <p:strVal val="hidden"/>
                                      </p:to>
                                    </p:set>
                                  </p:childTnLst>
                                </p:cTn>
                              </p:par>
                              <p:par>
                                <p:cTn id="72" presetID="19" presetClass="exit" presetSubtype="10" fill="hold" nodeType="withEffect">
                                  <p:stCondLst>
                                    <p:cond delay="0"/>
                                  </p:stCondLst>
                                  <p:childTnLst>
                                    <p:anim calcmode="lin" valueType="num">
                                      <p:cBhvr>
                                        <p:cTn id="73" dur="2000"/>
                                        <p:tgtEl>
                                          <p:spTgt spid="4"/>
                                        </p:tgtEl>
                                        <p:attrNameLst>
                                          <p:attrName>ppt_h</p:attrName>
                                        </p:attrNameLst>
                                      </p:cBhvr>
                                      <p:tavLst>
                                        <p:tav tm="0">
                                          <p:val>
                                            <p:strVal val="ppt_h"/>
                                          </p:val>
                                        </p:tav>
                                        <p:tav tm="100000">
                                          <p:val>
                                            <p:strVal val="ppt_h"/>
                                          </p:val>
                                        </p:tav>
                                      </p:tavLst>
                                    </p:anim>
                                    <p:anim calcmode="lin" valueType="num">
                                      <p:cBhvr>
                                        <p:cTn id="7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5" dur="1" fill="hold">
                                          <p:stCondLst>
                                            <p:cond delay="1999"/>
                                          </p:stCondLst>
                                        </p:cTn>
                                        <p:tgtEl>
                                          <p:spTgt spid="4"/>
                                        </p:tgtEl>
                                        <p:attrNameLst>
                                          <p:attrName>style.visibility</p:attrName>
                                        </p:attrNameLst>
                                      </p:cBhvr>
                                      <p:to>
                                        <p:strVal val="hidden"/>
                                      </p:to>
                                    </p:set>
                                  </p:childTnLst>
                                </p:cTn>
                              </p:par>
                              <p:par>
                                <p:cTn id="76" presetID="19" presetClass="exit" presetSubtype="10" fill="hold" nodeType="withEffect">
                                  <p:stCondLst>
                                    <p:cond delay="0"/>
                                  </p:stCondLst>
                                  <p:childTnLst>
                                    <p:anim calcmode="lin" valueType="num">
                                      <p:cBhvr>
                                        <p:cTn id="77" dur="2000"/>
                                        <p:tgtEl>
                                          <p:spTgt spid="8"/>
                                        </p:tgtEl>
                                        <p:attrNameLst>
                                          <p:attrName>ppt_h</p:attrName>
                                        </p:attrNameLst>
                                      </p:cBhvr>
                                      <p:tavLst>
                                        <p:tav tm="0">
                                          <p:val>
                                            <p:strVal val="ppt_h"/>
                                          </p:val>
                                        </p:tav>
                                        <p:tav tm="100000">
                                          <p:val>
                                            <p:strVal val="ppt_h"/>
                                          </p:val>
                                        </p:tav>
                                      </p:tavLst>
                                    </p:anim>
                                    <p:anim calcmode="lin" valueType="num">
                                      <p:cBhvr>
                                        <p:cTn id="7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9" dur="1" fill="hold">
                                          <p:stCondLst>
                                            <p:cond delay="1999"/>
                                          </p:stCondLst>
                                        </p:cTn>
                                        <p:tgtEl>
                                          <p:spTgt spid="8"/>
                                        </p:tgtEl>
                                        <p:attrNameLst>
                                          <p:attrName>style.visibility</p:attrName>
                                        </p:attrNameLst>
                                      </p:cBhvr>
                                      <p:to>
                                        <p:strVal val="hidden"/>
                                      </p:to>
                                    </p:set>
                                  </p:childTnLst>
                                </p:cTn>
                              </p:par>
                              <p:par>
                                <p:cTn id="80" presetID="23" presetClass="entr" presetSubtype="272" fill="hold"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2000" fill="hold"/>
                                        <p:tgtEl>
                                          <p:spTgt spid="3"/>
                                        </p:tgtEl>
                                        <p:attrNameLst>
                                          <p:attrName>ppt_w</p:attrName>
                                        </p:attrNameLst>
                                      </p:cBhvr>
                                      <p:tavLst>
                                        <p:tav tm="0">
                                          <p:val>
                                            <p:strVal val="2/3*#ppt_w"/>
                                          </p:val>
                                        </p:tav>
                                        <p:tav tm="100000">
                                          <p:val>
                                            <p:strVal val="#ppt_w"/>
                                          </p:val>
                                        </p:tav>
                                      </p:tavLst>
                                    </p:anim>
                                    <p:anim calcmode="lin" valueType="num">
                                      <p:cBhvr>
                                        <p:cTn id="83" dur="2000" fill="hold"/>
                                        <p:tgtEl>
                                          <p:spTgt spid="3"/>
                                        </p:tgtEl>
                                        <p:attrNameLst>
                                          <p:attrName>ppt_h</p:attrName>
                                        </p:attrNameLst>
                                      </p:cBhvr>
                                      <p:tavLst>
                                        <p:tav tm="0">
                                          <p:val>
                                            <p:strVal val="2/3*#ppt_h"/>
                                          </p:val>
                                        </p:tav>
                                        <p:tav tm="100000">
                                          <p:val>
                                            <p:strVal val="#ppt_h"/>
                                          </p:val>
                                        </p:tav>
                                      </p:tavLst>
                                    </p:anim>
                                  </p:childTnLst>
                                </p:cTn>
                              </p:par>
                              <p:par>
                                <p:cTn id="84" presetID="4" presetClass="entr" presetSubtype="32" fill="hold" nodeType="withEffect">
                                  <p:stCondLst>
                                    <p:cond delay="0"/>
                                  </p:stCondLst>
                                  <p:childTnLst>
                                    <p:set>
                                      <p:cBhvr>
                                        <p:cTn id="85" dur="1" fill="hold">
                                          <p:stCondLst>
                                            <p:cond delay="0"/>
                                          </p:stCondLst>
                                        </p:cTn>
                                        <p:tgtEl>
                                          <p:spTgt spid="3"/>
                                        </p:tgtEl>
                                        <p:attrNameLst>
                                          <p:attrName>style.visibility</p:attrName>
                                        </p:attrNameLst>
                                      </p:cBhvr>
                                      <p:to>
                                        <p:strVal val="visible"/>
                                      </p:to>
                                    </p:set>
                                    <p:animEffect transition="in" filter="box(out)">
                                      <p:cBhvr>
                                        <p:cTn id="8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3" name="2 Imagen" descr="devushka-nastroenie-sever-noch-kamni-severnoe-siianie-nebo.jpg"/>
          <p:cNvPicPr>
            <a:picLocks noChangeAspect="1"/>
          </p:cNvPicPr>
          <p:nvPr/>
        </p:nvPicPr>
        <p:blipFill>
          <a:blip r:embed="rId2"/>
          <a:stretch>
            <a:fillRect/>
          </a:stretch>
        </p:blipFill>
        <p:spPr>
          <a:xfrm>
            <a:off x="0" y="0"/>
            <a:ext cx="9144000" cy="5143500"/>
          </a:xfrm>
          <a:prstGeom prst="rect">
            <a:avLst/>
          </a:prstGeom>
        </p:spPr>
      </p:pic>
      <p:pic>
        <p:nvPicPr>
          <p:cNvPr id="4" name="3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976328" y="-11527"/>
            <a:ext cx="1571636" cy="1159082"/>
          </a:xfrm>
          <a:prstGeom prst="rect">
            <a:avLst/>
          </a:prstGeom>
          <a:effectLst/>
        </p:spPr>
      </p:pic>
      <p:pic>
        <p:nvPicPr>
          <p:cNvPr id="5" name="4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3047766" y="702846"/>
            <a:ext cx="1571636" cy="1159082"/>
          </a:xfrm>
          <a:prstGeom prst="rect">
            <a:avLst/>
          </a:prstGeom>
          <a:effectLst/>
        </p:spPr>
      </p:pic>
      <p:pic>
        <p:nvPicPr>
          <p:cNvPr id="6" name="5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976329" y="1345789"/>
            <a:ext cx="1571636" cy="1159082"/>
          </a:xfrm>
          <a:prstGeom prst="rect">
            <a:avLst/>
          </a:prstGeom>
          <a:effectLst/>
        </p:spPr>
      </p:pic>
      <p:pic>
        <p:nvPicPr>
          <p:cNvPr id="7" name="6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976330" y="1988730"/>
            <a:ext cx="1571636" cy="1159082"/>
          </a:xfrm>
          <a:prstGeom prst="rect">
            <a:avLst/>
          </a:prstGeom>
          <a:effectLst/>
        </p:spPr>
      </p:pic>
      <p:pic>
        <p:nvPicPr>
          <p:cNvPr id="8" name="7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833452" y="2631672"/>
            <a:ext cx="1571636" cy="1159082"/>
          </a:xfrm>
          <a:prstGeom prst="rect">
            <a:avLst/>
          </a:prstGeom>
          <a:effectLst/>
        </p:spPr>
      </p:pic>
      <p:pic>
        <p:nvPicPr>
          <p:cNvPr id="9" name="8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833453" y="3274613"/>
            <a:ext cx="1571636" cy="1159082"/>
          </a:xfrm>
          <a:prstGeom prst="rect">
            <a:avLst/>
          </a:prstGeom>
          <a:effectLst/>
        </p:spPr>
      </p:pic>
      <p:pic>
        <p:nvPicPr>
          <p:cNvPr id="10" name="9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833454" y="3774681"/>
            <a:ext cx="1571636" cy="1159082"/>
          </a:xfrm>
          <a:prstGeom prst="rect">
            <a:avLst/>
          </a:prstGeom>
          <a:effectLst/>
        </p:spPr>
      </p:pic>
      <p:pic>
        <p:nvPicPr>
          <p:cNvPr id="11" name="10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2097379">
            <a:off x="2833453" y="4346189"/>
            <a:ext cx="1571636" cy="1159082"/>
          </a:xfrm>
          <a:prstGeom prst="rect">
            <a:avLst/>
          </a:prstGeom>
          <a:effectLst/>
        </p:spPr>
      </p:pic>
      <p:pic>
        <p:nvPicPr>
          <p:cNvPr id="12" name="11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545727" y="-199825"/>
            <a:ext cx="1571636" cy="1159082"/>
          </a:xfrm>
          <a:prstGeom prst="rect">
            <a:avLst/>
          </a:prstGeom>
          <a:effectLst/>
        </p:spPr>
      </p:pic>
      <p:pic>
        <p:nvPicPr>
          <p:cNvPr id="13" name="12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545725" y="371697"/>
            <a:ext cx="1571636" cy="1159082"/>
          </a:xfrm>
          <a:prstGeom prst="rect">
            <a:avLst/>
          </a:prstGeom>
          <a:effectLst/>
        </p:spPr>
      </p:pic>
      <p:pic>
        <p:nvPicPr>
          <p:cNvPr id="14" name="13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474288" y="1157491"/>
            <a:ext cx="1571636" cy="1159082"/>
          </a:xfrm>
          <a:prstGeom prst="rect">
            <a:avLst/>
          </a:prstGeom>
          <a:effectLst/>
        </p:spPr>
      </p:pic>
      <p:pic>
        <p:nvPicPr>
          <p:cNvPr id="15" name="14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402849" y="1871869"/>
            <a:ext cx="1571636" cy="1159082"/>
          </a:xfrm>
          <a:prstGeom prst="rect">
            <a:avLst/>
          </a:prstGeom>
          <a:effectLst/>
        </p:spPr>
      </p:pic>
      <p:pic>
        <p:nvPicPr>
          <p:cNvPr id="16" name="15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331411" y="2443374"/>
            <a:ext cx="1571636" cy="1159082"/>
          </a:xfrm>
          <a:prstGeom prst="rect">
            <a:avLst/>
          </a:prstGeom>
          <a:effectLst/>
        </p:spPr>
      </p:pic>
      <p:pic>
        <p:nvPicPr>
          <p:cNvPr id="17" name="16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331412" y="3086318"/>
            <a:ext cx="1571636" cy="1159082"/>
          </a:xfrm>
          <a:prstGeom prst="rect">
            <a:avLst/>
          </a:prstGeom>
          <a:effectLst/>
        </p:spPr>
      </p:pic>
      <p:pic>
        <p:nvPicPr>
          <p:cNvPr id="18" name="17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366828">
            <a:off x="4259974" y="3729258"/>
            <a:ext cx="1571636" cy="1159082"/>
          </a:xfrm>
          <a:prstGeom prst="rect">
            <a:avLst/>
          </a:prstGeom>
          <a:effectLst/>
        </p:spPr>
      </p:pic>
      <p:pic>
        <p:nvPicPr>
          <p:cNvPr id="19" name="18 Imagen" descr="8.png"/>
          <p:cNvPicPr>
            <a:picLocks noChangeAspect="1"/>
          </p:cNvPicPr>
          <p:nvPr/>
        </p:nvPicPr>
        <p:blipFill>
          <a:blip r:embed="rId3">
            <a:duotone>
              <a:prstClr val="black"/>
              <a:srgbClr val="66FF33">
                <a:tint val="45000"/>
                <a:satMod val="400000"/>
              </a:srgbClr>
            </a:duotone>
            <a:lum contrast="40000"/>
          </a:blip>
          <a:stretch>
            <a:fillRect/>
          </a:stretch>
        </p:blipFill>
        <p:spPr>
          <a:xfrm rot="8929470">
            <a:off x="4401333" y="4323604"/>
            <a:ext cx="1571636" cy="1159082"/>
          </a:xfrm>
          <a:prstGeom prst="rect">
            <a:avLst/>
          </a:prstGeom>
          <a:effectLst/>
        </p:spPr>
      </p:pic>
      <p:sp>
        <p:nvSpPr>
          <p:cNvPr id="20" name="19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12"/>
                                        </p:tgtEl>
                                        <p:attrNameLst>
                                          <p:attrName>style.visibility</p:attrName>
                                        </p:attrNameLst>
                                      </p:cBhvr>
                                      <p:to>
                                        <p:strVal val="visible"/>
                                      </p:to>
                                    </p:set>
                                    <p:anim calcmode="lin" valueType="num">
                                      <p:cBhvr additive="base">
                                        <p:cTn id="9" dur="2000" fill="hold"/>
                                        <p:tgtEl>
                                          <p:spTgt spid="12"/>
                                        </p:tgtEl>
                                        <p:attrNameLst>
                                          <p:attrName>ppt_x</p:attrName>
                                        </p:attrNameLst>
                                      </p:cBhvr>
                                      <p:tavLst>
                                        <p:tav tm="0">
                                          <p:val>
                                            <p:strVal val="1+#ppt_w/2"/>
                                          </p:val>
                                        </p:tav>
                                        <p:tav tm="100000">
                                          <p:val>
                                            <p:strVal val="#ppt_x"/>
                                          </p:val>
                                        </p:tav>
                                      </p:tavLst>
                                    </p:anim>
                                    <p:anim calcmode="lin" valueType="num">
                                      <p:cBhvr additive="base">
                                        <p:cTn id="10" dur="2000" fill="hold"/>
                                        <p:tgtEl>
                                          <p:spTgt spid="12"/>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2000" fill="hold"/>
                                        <p:tgtEl>
                                          <p:spTgt spid="13"/>
                                        </p:tgtEl>
                                        <p:attrNameLst>
                                          <p:attrName>ppt_x</p:attrName>
                                        </p:attrNameLst>
                                      </p:cBhvr>
                                      <p:tavLst>
                                        <p:tav tm="0">
                                          <p:val>
                                            <p:strVal val="1+#ppt_w/2"/>
                                          </p:val>
                                        </p:tav>
                                        <p:tav tm="100000">
                                          <p:val>
                                            <p:strVal val="#ppt_x"/>
                                          </p:val>
                                        </p:tav>
                                      </p:tavLst>
                                    </p:anim>
                                    <p:anim calcmode="lin" valueType="num">
                                      <p:cBhvr additive="base">
                                        <p:cTn id="14" dur="2000" fill="hold"/>
                                        <p:tgtEl>
                                          <p:spTgt spid="13"/>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1+#ppt_w/2"/>
                                          </p:val>
                                        </p:tav>
                                        <p:tav tm="100000">
                                          <p:val>
                                            <p:strVal val="#ppt_x"/>
                                          </p:val>
                                        </p:tav>
                                      </p:tavLst>
                                    </p:anim>
                                    <p:anim calcmode="lin" valueType="num">
                                      <p:cBhvr additive="base">
                                        <p:cTn id="18" dur="2000" fill="hold"/>
                                        <p:tgtEl>
                                          <p:spTgt spid="14"/>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1+#ppt_w/2"/>
                                          </p:val>
                                        </p:tav>
                                        <p:tav tm="100000">
                                          <p:val>
                                            <p:strVal val="#ppt_x"/>
                                          </p:val>
                                        </p:tav>
                                      </p:tavLst>
                                    </p:anim>
                                    <p:anim calcmode="lin" valueType="num">
                                      <p:cBhvr additive="base">
                                        <p:cTn id="22" dur="2000" fill="hold"/>
                                        <p:tgtEl>
                                          <p:spTgt spid="15"/>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1+#ppt_w/2"/>
                                          </p:val>
                                        </p:tav>
                                        <p:tav tm="100000">
                                          <p:val>
                                            <p:strVal val="#ppt_x"/>
                                          </p:val>
                                        </p:tav>
                                      </p:tavLst>
                                    </p:anim>
                                    <p:anim calcmode="lin" valueType="num">
                                      <p:cBhvr additive="base">
                                        <p:cTn id="26" dur="2000" fill="hold"/>
                                        <p:tgtEl>
                                          <p:spTgt spid="16"/>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1+#ppt_w/2"/>
                                          </p:val>
                                        </p:tav>
                                        <p:tav tm="100000">
                                          <p:val>
                                            <p:strVal val="#ppt_x"/>
                                          </p:val>
                                        </p:tav>
                                      </p:tavLst>
                                    </p:anim>
                                    <p:anim calcmode="lin" valueType="num">
                                      <p:cBhvr additive="base">
                                        <p:cTn id="30" dur="2000" fill="hold"/>
                                        <p:tgtEl>
                                          <p:spTgt spid="17"/>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1+#ppt_w/2"/>
                                          </p:val>
                                        </p:tav>
                                        <p:tav tm="100000">
                                          <p:val>
                                            <p:strVal val="#ppt_x"/>
                                          </p:val>
                                        </p:tav>
                                      </p:tavLst>
                                    </p:anim>
                                    <p:anim calcmode="lin" valueType="num">
                                      <p:cBhvr additive="base">
                                        <p:cTn id="34" dur="2000" fill="hold"/>
                                        <p:tgtEl>
                                          <p:spTgt spid="18"/>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0-#ppt_w/2"/>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0-#ppt_w/2"/>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0-#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0-#ppt_w/2"/>
                                          </p:val>
                                        </p:tav>
                                        <p:tav tm="100000">
                                          <p:val>
                                            <p:strVal val="#ppt_x"/>
                                          </p:val>
                                        </p:tav>
                                      </p:tavLst>
                                    </p:anim>
                                    <p:anim calcmode="lin" valueType="num">
                                      <p:cBhvr additive="base">
                                        <p:cTn id="62" dur="2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0-#ppt_w/2"/>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0-#ppt_w/2"/>
                                          </p:val>
                                        </p:tav>
                                        <p:tav tm="100000">
                                          <p:val>
                                            <p:strVal val="#ppt_x"/>
                                          </p:val>
                                        </p:tav>
                                      </p:tavLst>
                                    </p:anim>
                                    <p:anim calcmode="lin" valueType="num">
                                      <p:cBhvr additive="base">
                                        <p:cTn id="70" dur="2000" fill="hold"/>
                                        <p:tgtEl>
                                          <p:spTgt spid="11"/>
                                        </p:tgtEl>
                                        <p:attrNameLst>
                                          <p:attrName>ppt_y</p:attrName>
                                        </p:attrNameLst>
                                      </p:cBhvr>
                                      <p:tavLst>
                                        <p:tav tm="0">
                                          <p:val>
                                            <p:strVal val="0-#ppt_h/2"/>
                                          </p:val>
                                        </p:tav>
                                        <p:tav tm="100000">
                                          <p:val>
                                            <p:strVal val="#ppt_y"/>
                                          </p:val>
                                        </p:tav>
                                      </p:tavLst>
                                    </p:anim>
                                  </p:childTnLst>
                                </p:cTn>
                              </p:par>
                              <p:par>
                                <p:cTn id="71" presetID="8" presetClass="emph" presetSubtype="0"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6"/>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7"/>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4"/>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6"/>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2000"/>
                            </p:stCondLst>
                            <p:childTnLst>
                              <p:par>
                                <p:cTn id="104" presetID="2" presetClass="exit" presetSubtype="2"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ppt_y"/>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ppt_y"/>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1+ppt_w/2"/>
                                          </p:val>
                                        </p:tav>
                                      </p:tavLst>
                                    </p:anim>
                                    <p:anim calcmode="lin" valueType="num">
                                      <p:cBhvr additive="base">
                                        <p:cTn id="118" dur="2000"/>
                                        <p:tgtEl>
                                          <p:spTgt spid="7"/>
                                        </p:tgtEl>
                                        <p:attrNameLst>
                                          <p:attrName>ppt_y</p:attrName>
                                        </p:attrNameLst>
                                      </p:cBhvr>
                                      <p:tavLst>
                                        <p:tav tm="0">
                                          <p:val>
                                            <p:strVal val="ppt_y"/>
                                          </p:val>
                                        </p:tav>
                                        <p:tav tm="100000">
                                          <p:val>
                                            <p:strVal val="ppt_y"/>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ppt_y"/>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0-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0-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0-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ppt_y"/>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ppt_y"/>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ppt_y"/>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ppt_y"/>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fill="hold" nodeType="withEffect">
                                  <p:stCondLst>
                                    <p:cond delay="0"/>
                                  </p:stCondLst>
                                  <p:childTnLst>
                                    <p:animRot by="-21600000">
                                      <p:cBhvr>
                                        <p:cTn id="169" dur="2000" fill="hold"/>
                                        <p:tgtEl>
                                          <p:spTgt spid="12"/>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3"/>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4"/>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5"/>
                                        </p:tgtEl>
                                        <p:attrNameLst>
                                          <p:attrName>r</p:attrName>
                                        </p:attrNameLst>
                                      </p:cBhvr>
                                    </p:animRot>
                                  </p:childTnLst>
                                </p:cTn>
                              </p:par>
                              <p:par>
                                <p:cTn id="176" presetID="8" presetClass="emph" presetSubtype="0" fill="hold" nodeType="withEffect">
                                  <p:stCondLst>
                                    <p:cond delay="0"/>
                                  </p:stCondLst>
                                  <p:childTnLst>
                                    <p:animRot by="-21600000">
                                      <p:cBhvr>
                                        <p:cTn id="177" dur="2000" fill="hold"/>
                                        <p:tgtEl>
                                          <p:spTgt spid="16"/>
                                        </p:tgtEl>
                                        <p:attrNameLst>
                                          <p:attrName>r</p:attrName>
                                        </p:attrNameLst>
                                      </p:cBhvr>
                                    </p:animRot>
                                  </p:childTnLst>
                                </p:cTn>
                              </p:par>
                              <p:par>
                                <p:cTn id="178" presetID="8" presetClass="emph" presetSubtype="0" fill="hold" nodeType="withEffect">
                                  <p:stCondLst>
                                    <p:cond delay="0"/>
                                  </p:stCondLst>
                                  <p:childTnLst>
                                    <p:animRot by="-21600000">
                                      <p:cBhvr>
                                        <p:cTn id="179" dur="2000" fill="hold"/>
                                        <p:tgtEl>
                                          <p:spTgt spid="17"/>
                                        </p:tgtEl>
                                        <p:attrNameLst>
                                          <p:attrName>r</p:attrName>
                                        </p:attrNameLst>
                                      </p:cBhvr>
                                    </p:animRot>
                                  </p:childTnLst>
                                </p:cTn>
                              </p:par>
                              <p:par>
                                <p:cTn id="180" presetID="8" presetClass="emph" presetSubtype="0" fill="hold"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fill="hold"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fill="hold" nodeType="withEffect">
                                  <p:stCondLst>
                                    <p:cond delay="0"/>
                                  </p:stCondLst>
                                  <p:childTnLst>
                                    <p:animRot by="21600000">
                                      <p:cBhvr>
                                        <p:cTn id="187" dur="2000" fill="hold"/>
                                        <p:tgtEl>
                                          <p:spTgt spid="5"/>
                                        </p:tgtEl>
                                        <p:attrNameLst>
                                          <p:attrName>r</p:attrName>
                                        </p:attrNameLst>
                                      </p:cBhvr>
                                    </p:animRot>
                                  </p:childTnLst>
                                </p:cTn>
                              </p:par>
                              <p:par>
                                <p:cTn id="188" presetID="8" presetClass="emph" presetSubtype="0" fill="hold" nodeType="withEffect">
                                  <p:stCondLst>
                                    <p:cond delay="0"/>
                                  </p:stCondLst>
                                  <p:childTnLst>
                                    <p:animRot by="21600000">
                                      <p:cBhvr>
                                        <p:cTn id="189" dur="2000" fill="hold"/>
                                        <p:tgtEl>
                                          <p:spTgt spid="6"/>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7"/>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9"/>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10"/>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1"/>
                                        </p:tgtEl>
                                        <p:attrNameLst>
                                          <p:attrName>r</p:attrName>
                                        </p:attrNameLst>
                                      </p:cBhvr>
                                    </p:animRot>
                                  </p:childTnLst>
                                </p:cTn>
                              </p:par>
                              <p:par>
                                <p:cTn id="200" presetID="17" presetClass="entr" presetSubtype="10" fill="hold" nodeType="withEffect">
                                  <p:stCondLst>
                                    <p:cond delay="0"/>
                                  </p:stCondLst>
                                  <p:childTnLst>
                                    <p:set>
                                      <p:cBhvr>
                                        <p:cTn id="201" dur="1" fill="hold">
                                          <p:stCondLst>
                                            <p:cond delay="0"/>
                                          </p:stCondLst>
                                        </p:cTn>
                                        <p:tgtEl>
                                          <p:spTgt spid="3"/>
                                        </p:tgtEl>
                                        <p:attrNameLst>
                                          <p:attrName>style.visibility</p:attrName>
                                        </p:attrNameLst>
                                      </p:cBhvr>
                                      <p:to>
                                        <p:strVal val="visible"/>
                                      </p:to>
                                    </p:set>
                                    <p:anim calcmode="lin" valueType="num">
                                      <p:cBhvr>
                                        <p:cTn id="202" dur="2000" fill="hold"/>
                                        <p:tgtEl>
                                          <p:spTgt spid="3"/>
                                        </p:tgtEl>
                                        <p:attrNameLst>
                                          <p:attrName>ppt_w</p:attrName>
                                        </p:attrNameLst>
                                      </p:cBhvr>
                                      <p:tavLst>
                                        <p:tav tm="0">
                                          <p:val>
                                            <p:fltVal val="0"/>
                                          </p:val>
                                        </p:tav>
                                        <p:tav tm="100000">
                                          <p:val>
                                            <p:strVal val="#ppt_w"/>
                                          </p:val>
                                        </p:tav>
                                      </p:tavLst>
                                    </p:anim>
                                    <p:anim calcmode="lin" valueType="num">
                                      <p:cBhvr>
                                        <p:cTn id="203"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370080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apecio"/>
          <p:cNvSpPr/>
          <p:nvPr/>
        </p:nvSpPr>
        <p:spPr>
          <a:xfrm rot="10800000">
            <a:off x="2786050" y="4643458"/>
            <a:ext cx="3857652" cy="142876"/>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apecio"/>
          <p:cNvSpPr/>
          <p:nvPr/>
        </p:nvSpPr>
        <p:spPr>
          <a:xfrm rot="10800000">
            <a:off x="2714612" y="4357706"/>
            <a:ext cx="4000528"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apecio"/>
          <p:cNvSpPr/>
          <p:nvPr/>
        </p:nvSpPr>
        <p:spPr>
          <a:xfrm rot="10800000">
            <a:off x="2643174" y="4071954"/>
            <a:ext cx="4143404"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10800000">
            <a:off x="2571736" y="3786202"/>
            <a:ext cx="4286280"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10800000">
            <a:off x="2500298" y="3500450"/>
            <a:ext cx="4429156"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10800000">
            <a:off x="2428860" y="3214698"/>
            <a:ext cx="4572032"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10800000">
            <a:off x="2357422" y="2928946"/>
            <a:ext cx="4714908"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rot="10800000">
            <a:off x="2285984" y="2643194"/>
            <a:ext cx="4857784"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rot="10800000">
            <a:off x="2214546" y="2357442"/>
            <a:ext cx="5000660"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10800000">
            <a:off x="2143108" y="2071690"/>
            <a:ext cx="5143536"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10800000">
            <a:off x="2071670" y="1785938"/>
            <a:ext cx="5286412"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rot="10800000">
            <a:off x="2000232" y="1500186"/>
            <a:ext cx="5429288"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apecio"/>
          <p:cNvSpPr/>
          <p:nvPr/>
        </p:nvSpPr>
        <p:spPr>
          <a:xfrm rot="10800000">
            <a:off x="1928794" y="1214434"/>
            <a:ext cx="5572164"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rot="10800000">
            <a:off x="1857356" y="928682"/>
            <a:ext cx="5715040"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10800000">
            <a:off x="1785918" y="642930"/>
            <a:ext cx="5857916"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apecio"/>
          <p:cNvSpPr/>
          <p:nvPr/>
        </p:nvSpPr>
        <p:spPr>
          <a:xfrm rot="10800000">
            <a:off x="1714480" y="357178"/>
            <a:ext cx="6000792" cy="214314"/>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apecio"/>
          <p:cNvSpPr/>
          <p:nvPr/>
        </p:nvSpPr>
        <p:spPr>
          <a:xfrm rot="10800000">
            <a:off x="1643042" y="71426"/>
            <a:ext cx="6143668" cy="214314"/>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apecio"/>
          <p:cNvSpPr/>
          <p:nvPr/>
        </p:nvSpPr>
        <p:spPr>
          <a:xfrm rot="10800000">
            <a:off x="2928926" y="5072062"/>
            <a:ext cx="3571900" cy="142876"/>
          </a:xfrm>
          <a:prstGeom prst="trapezoid">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apecio"/>
          <p:cNvSpPr/>
          <p:nvPr/>
        </p:nvSpPr>
        <p:spPr>
          <a:xfrm rot="10800000">
            <a:off x="2857488" y="4857772"/>
            <a:ext cx="3714776" cy="142876"/>
          </a:xfrm>
          <a:prstGeom prst="trapezoid">
            <a:avLst/>
          </a:prstGeom>
          <a:blipFill>
            <a:blip r:embed="rId3">
              <a:duotone>
                <a:schemeClr val="bg2">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3" presetClass="entr" presetSubtype="5"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linds(vertical)">
                                      <p:cBhvr>
                                        <p:cTn id="9" dur="2000"/>
                                        <p:tgtEl>
                                          <p:spTgt spid="3"/>
                                        </p:tgtEl>
                                      </p:cBhvr>
                                    </p:animEffect>
                                  </p:childTnLst>
                                </p:cTn>
                              </p:par>
                              <p:par>
                                <p:cTn id="10" presetID="3" presetClass="entr" presetSubtype="5"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vertical)">
                                      <p:cBhvr>
                                        <p:cTn id="12" dur="2000"/>
                                        <p:tgtEl>
                                          <p:spTgt spid="4"/>
                                        </p:tgtEl>
                                      </p:cBhvr>
                                    </p:animEffect>
                                  </p:childTnLst>
                                </p:cTn>
                              </p:par>
                              <p:par>
                                <p:cTn id="13" presetID="3" presetClass="entr" presetSubtype="5"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vertical)">
                                      <p:cBhvr>
                                        <p:cTn id="15" dur="2000"/>
                                        <p:tgtEl>
                                          <p:spTgt spid="5"/>
                                        </p:tgtEl>
                                      </p:cBhvr>
                                    </p:animEffect>
                                  </p:childTnLst>
                                </p:cTn>
                              </p:par>
                              <p:par>
                                <p:cTn id="16" presetID="3" presetClass="entr" presetSubtype="5"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vertical)">
                                      <p:cBhvr>
                                        <p:cTn id="18" dur="2000"/>
                                        <p:tgtEl>
                                          <p:spTgt spid="6"/>
                                        </p:tgtEl>
                                      </p:cBhvr>
                                    </p:animEffect>
                                  </p:childTnLst>
                                </p:cTn>
                              </p:par>
                              <p:par>
                                <p:cTn id="19" presetID="3" presetClass="entr" presetSubtype="5"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vertical)">
                                      <p:cBhvr>
                                        <p:cTn id="21" dur="2000"/>
                                        <p:tgtEl>
                                          <p:spTgt spid="7"/>
                                        </p:tgtEl>
                                      </p:cBhvr>
                                    </p:animEffect>
                                  </p:childTnLst>
                                </p:cTn>
                              </p:par>
                              <p:par>
                                <p:cTn id="22" presetID="3" presetClass="entr" presetSubtype="5"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vertical)">
                                      <p:cBhvr>
                                        <p:cTn id="24" dur="2000"/>
                                        <p:tgtEl>
                                          <p:spTgt spid="8"/>
                                        </p:tgtEl>
                                      </p:cBhvr>
                                    </p:animEffect>
                                  </p:childTnLst>
                                </p:cTn>
                              </p:par>
                              <p:par>
                                <p:cTn id="25" presetID="3" presetClass="entr" presetSubtype="5"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vertical)">
                                      <p:cBhvr>
                                        <p:cTn id="27" dur="2000"/>
                                        <p:tgtEl>
                                          <p:spTgt spid="9"/>
                                        </p:tgtEl>
                                      </p:cBhvr>
                                    </p:animEffect>
                                  </p:childTnLst>
                                </p:cTn>
                              </p:par>
                              <p:par>
                                <p:cTn id="28" presetID="3" presetClass="entr" presetSubtype="5"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linds(vertical)">
                                      <p:cBhvr>
                                        <p:cTn id="30" dur="2000"/>
                                        <p:tgtEl>
                                          <p:spTgt spid="10"/>
                                        </p:tgtEl>
                                      </p:cBhvr>
                                    </p:animEffect>
                                  </p:childTnLst>
                                </p:cTn>
                              </p:par>
                              <p:par>
                                <p:cTn id="31" presetID="3" presetClass="entr" presetSubtype="5"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linds(vertical)">
                                      <p:cBhvr>
                                        <p:cTn id="33" dur="2000"/>
                                        <p:tgtEl>
                                          <p:spTgt spid="11"/>
                                        </p:tgtEl>
                                      </p:cBhvr>
                                    </p:animEffect>
                                  </p:childTnLst>
                                </p:cTn>
                              </p:par>
                              <p:par>
                                <p:cTn id="34" presetID="3" presetClass="entr" presetSubtype="5"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blinds(vertical)">
                                      <p:cBhvr>
                                        <p:cTn id="36" dur="2000"/>
                                        <p:tgtEl>
                                          <p:spTgt spid="12"/>
                                        </p:tgtEl>
                                      </p:cBhvr>
                                    </p:animEffect>
                                  </p:childTnLst>
                                </p:cTn>
                              </p:par>
                              <p:par>
                                <p:cTn id="37" presetID="3" presetClass="entr" presetSubtype="5"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linds(vertical)">
                                      <p:cBhvr>
                                        <p:cTn id="39" dur="2000"/>
                                        <p:tgtEl>
                                          <p:spTgt spid="13"/>
                                        </p:tgtEl>
                                      </p:cBhvr>
                                    </p:animEffect>
                                  </p:childTnLst>
                                </p:cTn>
                              </p:par>
                              <p:par>
                                <p:cTn id="40" presetID="3" presetClass="entr" presetSubtype="5"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linds(vertical)">
                                      <p:cBhvr>
                                        <p:cTn id="42" dur="2000"/>
                                        <p:tgtEl>
                                          <p:spTgt spid="14"/>
                                        </p:tgtEl>
                                      </p:cBhvr>
                                    </p:animEffect>
                                  </p:childTnLst>
                                </p:cTn>
                              </p:par>
                              <p:par>
                                <p:cTn id="43" presetID="3" presetClass="entr" presetSubtype="5"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blinds(vertical)">
                                      <p:cBhvr>
                                        <p:cTn id="45" dur="2000"/>
                                        <p:tgtEl>
                                          <p:spTgt spid="15"/>
                                        </p:tgtEl>
                                      </p:cBhvr>
                                    </p:animEffect>
                                  </p:childTnLst>
                                </p:cTn>
                              </p:par>
                              <p:par>
                                <p:cTn id="46" presetID="3" presetClass="entr" presetSubtype="5"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blinds(vertical)">
                                      <p:cBhvr>
                                        <p:cTn id="48" dur="2000"/>
                                        <p:tgtEl>
                                          <p:spTgt spid="16"/>
                                        </p:tgtEl>
                                      </p:cBhvr>
                                    </p:animEffect>
                                  </p:childTnLst>
                                </p:cTn>
                              </p:par>
                              <p:par>
                                <p:cTn id="49" presetID="3" presetClass="entr" presetSubtype="5"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blinds(vertical)">
                                      <p:cBhvr>
                                        <p:cTn id="51" dur="2000"/>
                                        <p:tgtEl>
                                          <p:spTgt spid="17"/>
                                        </p:tgtEl>
                                      </p:cBhvr>
                                    </p:animEffect>
                                  </p:childTnLst>
                                </p:cTn>
                              </p:par>
                              <p:par>
                                <p:cTn id="52" presetID="3" presetClass="entr" presetSubtype="5"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blinds(vertical)">
                                      <p:cBhvr>
                                        <p:cTn id="54" dur="2000"/>
                                        <p:tgtEl>
                                          <p:spTgt spid="18"/>
                                        </p:tgtEl>
                                      </p:cBhvr>
                                    </p:animEffect>
                                  </p:childTnLst>
                                </p:cTn>
                              </p:par>
                              <p:par>
                                <p:cTn id="55" presetID="3" presetClass="entr" presetSubtype="5"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blinds(vertical)">
                                      <p:cBhvr>
                                        <p:cTn id="57" dur="2000"/>
                                        <p:tgtEl>
                                          <p:spTgt spid="19"/>
                                        </p:tgtEl>
                                      </p:cBhvr>
                                    </p:animEffect>
                                  </p:childTnLst>
                                </p:cTn>
                              </p:par>
                              <p:par>
                                <p:cTn id="58" presetID="3" presetClass="entr" presetSubtype="5"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blinds(vertical)">
                                      <p:cBhvr>
                                        <p:cTn id="60" dur="2000"/>
                                        <p:tgtEl>
                                          <p:spTgt spid="20"/>
                                        </p:tgtEl>
                                      </p:cBhvr>
                                    </p:animEffect>
                                  </p:childTnLst>
                                </p:cTn>
                              </p:par>
                              <p:par>
                                <p:cTn id="61" presetID="3" presetClass="entr" presetSubtype="5"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vertical)">
                                      <p:cBhvr>
                                        <p:cTn id="63" dur="2000"/>
                                        <p:tgtEl>
                                          <p:spTgt spid="21"/>
                                        </p:tgtEl>
                                      </p:cBhvr>
                                    </p:animEffect>
                                  </p:childTnLst>
                                </p:cTn>
                              </p:par>
                              <p:par>
                                <p:cTn id="64" presetID="2" presetClass="entr" presetSubtype="1" fill="hold" grpId="1"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additive="base">
                                        <p:cTn id="66" dur="2000" fill="hold"/>
                                        <p:tgtEl>
                                          <p:spTgt spid="3"/>
                                        </p:tgtEl>
                                        <p:attrNameLst>
                                          <p:attrName>ppt_x</p:attrName>
                                        </p:attrNameLst>
                                      </p:cBhvr>
                                      <p:tavLst>
                                        <p:tav tm="0">
                                          <p:val>
                                            <p:strVal val="#ppt_x"/>
                                          </p:val>
                                        </p:tav>
                                        <p:tav tm="100000">
                                          <p:val>
                                            <p:strVal val="#ppt_x"/>
                                          </p:val>
                                        </p:tav>
                                      </p:tavLst>
                                    </p:anim>
                                    <p:anim calcmode="lin" valueType="num">
                                      <p:cBhvr additive="base">
                                        <p:cTn id="67" dur="2000" fill="hold"/>
                                        <p:tgtEl>
                                          <p:spTgt spid="3"/>
                                        </p:tgtEl>
                                        <p:attrNameLst>
                                          <p:attrName>ppt_y</p:attrName>
                                        </p:attrNameLst>
                                      </p:cBhvr>
                                      <p:tavLst>
                                        <p:tav tm="0">
                                          <p:val>
                                            <p:strVal val="0-#ppt_h/2"/>
                                          </p:val>
                                        </p:tav>
                                        <p:tav tm="100000">
                                          <p:val>
                                            <p:strVal val="#ppt_y"/>
                                          </p:val>
                                        </p:tav>
                                      </p:tavLst>
                                    </p:anim>
                                  </p:childTnLst>
                                </p:cTn>
                              </p:par>
                              <p:par>
                                <p:cTn id="68" presetID="2" presetClass="entr" presetSubtype="1" fill="hold" grpId="1"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additive="base">
                                        <p:cTn id="70" dur="2000" fill="hold"/>
                                        <p:tgtEl>
                                          <p:spTgt spid="4"/>
                                        </p:tgtEl>
                                        <p:attrNameLst>
                                          <p:attrName>ppt_x</p:attrName>
                                        </p:attrNameLst>
                                      </p:cBhvr>
                                      <p:tavLst>
                                        <p:tav tm="0">
                                          <p:val>
                                            <p:strVal val="#ppt_x"/>
                                          </p:val>
                                        </p:tav>
                                        <p:tav tm="100000">
                                          <p:val>
                                            <p:strVal val="#ppt_x"/>
                                          </p:val>
                                        </p:tav>
                                      </p:tavLst>
                                    </p:anim>
                                    <p:anim calcmode="lin" valueType="num">
                                      <p:cBhvr additive="base">
                                        <p:cTn id="71" dur="2000" fill="hold"/>
                                        <p:tgtEl>
                                          <p:spTgt spid="4"/>
                                        </p:tgtEl>
                                        <p:attrNameLst>
                                          <p:attrName>ppt_y</p:attrName>
                                        </p:attrNameLst>
                                      </p:cBhvr>
                                      <p:tavLst>
                                        <p:tav tm="0">
                                          <p:val>
                                            <p:strVal val="0-#ppt_h/2"/>
                                          </p:val>
                                        </p:tav>
                                        <p:tav tm="100000">
                                          <p:val>
                                            <p:strVal val="#ppt_y"/>
                                          </p:val>
                                        </p:tav>
                                      </p:tavLst>
                                    </p:anim>
                                  </p:childTnLst>
                                </p:cTn>
                              </p:par>
                              <p:par>
                                <p:cTn id="72" presetID="2" presetClass="entr" presetSubtype="1"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2000" fill="hold"/>
                                        <p:tgtEl>
                                          <p:spTgt spid="5"/>
                                        </p:tgtEl>
                                        <p:attrNameLst>
                                          <p:attrName>ppt_x</p:attrName>
                                        </p:attrNameLst>
                                      </p:cBhvr>
                                      <p:tavLst>
                                        <p:tav tm="0">
                                          <p:val>
                                            <p:strVal val="#ppt_x"/>
                                          </p:val>
                                        </p:tav>
                                        <p:tav tm="100000">
                                          <p:val>
                                            <p:strVal val="#ppt_x"/>
                                          </p:val>
                                        </p:tav>
                                      </p:tavLst>
                                    </p:anim>
                                    <p:anim calcmode="lin" valueType="num">
                                      <p:cBhvr additive="base">
                                        <p:cTn id="75" dur="2000" fill="hold"/>
                                        <p:tgtEl>
                                          <p:spTgt spid="5"/>
                                        </p:tgtEl>
                                        <p:attrNameLst>
                                          <p:attrName>ppt_y</p:attrName>
                                        </p:attrNameLst>
                                      </p:cBhvr>
                                      <p:tavLst>
                                        <p:tav tm="0">
                                          <p:val>
                                            <p:strVal val="0-#ppt_h/2"/>
                                          </p:val>
                                        </p:tav>
                                        <p:tav tm="100000">
                                          <p:val>
                                            <p:strVal val="#ppt_y"/>
                                          </p:val>
                                        </p:tav>
                                      </p:tavLst>
                                    </p:anim>
                                  </p:childTnLst>
                                </p:cTn>
                              </p:par>
                              <p:par>
                                <p:cTn id="76" presetID="2" presetClass="entr" presetSubtype="1" fill="hold" grpId="1"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2000" fill="hold"/>
                                        <p:tgtEl>
                                          <p:spTgt spid="6"/>
                                        </p:tgtEl>
                                        <p:attrNameLst>
                                          <p:attrName>ppt_x</p:attrName>
                                        </p:attrNameLst>
                                      </p:cBhvr>
                                      <p:tavLst>
                                        <p:tav tm="0">
                                          <p:val>
                                            <p:strVal val="#ppt_x"/>
                                          </p:val>
                                        </p:tav>
                                        <p:tav tm="100000">
                                          <p:val>
                                            <p:strVal val="#ppt_x"/>
                                          </p:val>
                                        </p:tav>
                                      </p:tavLst>
                                    </p:anim>
                                    <p:anim calcmode="lin" valueType="num">
                                      <p:cBhvr additive="base">
                                        <p:cTn id="79" dur="2000" fill="hold"/>
                                        <p:tgtEl>
                                          <p:spTgt spid="6"/>
                                        </p:tgtEl>
                                        <p:attrNameLst>
                                          <p:attrName>ppt_y</p:attrName>
                                        </p:attrNameLst>
                                      </p:cBhvr>
                                      <p:tavLst>
                                        <p:tav tm="0">
                                          <p:val>
                                            <p:strVal val="0-#ppt_h/2"/>
                                          </p:val>
                                        </p:tav>
                                        <p:tav tm="100000">
                                          <p:val>
                                            <p:strVal val="#ppt_y"/>
                                          </p:val>
                                        </p:tav>
                                      </p:tavLst>
                                    </p:anim>
                                  </p:childTnLst>
                                </p:cTn>
                              </p:par>
                              <p:par>
                                <p:cTn id="80" presetID="2" presetClass="entr" presetSubtype="1"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2000" fill="hold"/>
                                        <p:tgtEl>
                                          <p:spTgt spid="7"/>
                                        </p:tgtEl>
                                        <p:attrNameLst>
                                          <p:attrName>ppt_x</p:attrName>
                                        </p:attrNameLst>
                                      </p:cBhvr>
                                      <p:tavLst>
                                        <p:tav tm="0">
                                          <p:val>
                                            <p:strVal val="#ppt_x"/>
                                          </p:val>
                                        </p:tav>
                                        <p:tav tm="100000">
                                          <p:val>
                                            <p:strVal val="#ppt_x"/>
                                          </p:val>
                                        </p:tav>
                                      </p:tavLst>
                                    </p:anim>
                                    <p:anim calcmode="lin" valueType="num">
                                      <p:cBhvr additive="base">
                                        <p:cTn id="83" dur="2000" fill="hold"/>
                                        <p:tgtEl>
                                          <p:spTgt spid="7"/>
                                        </p:tgtEl>
                                        <p:attrNameLst>
                                          <p:attrName>ppt_y</p:attrName>
                                        </p:attrNameLst>
                                      </p:cBhvr>
                                      <p:tavLst>
                                        <p:tav tm="0">
                                          <p:val>
                                            <p:strVal val="0-#ppt_h/2"/>
                                          </p:val>
                                        </p:tav>
                                        <p:tav tm="100000">
                                          <p:val>
                                            <p:strVal val="#ppt_y"/>
                                          </p:val>
                                        </p:tav>
                                      </p:tavLst>
                                    </p:anim>
                                  </p:childTnLst>
                                </p:cTn>
                              </p:par>
                              <p:par>
                                <p:cTn id="84" presetID="2" presetClass="entr" presetSubtype="1"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2000" fill="hold"/>
                                        <p:tgtEl>
                                          <p:spTgt spid="8"/>
                                        </p:tgtEl>
                                        <p:attrNameLst>
                                          <p:attrName>ppt_x</p:attrName>
                                        </p:attrNameLst>
                                      </p:cBhvr>
                                      <p:tavLst>
                                        <p:tav tm="0">
                                          <p:val>
                                            <p:strVal val="#ppt_x"/>
                                          </p:val>
                                        </p:tav>
                                        <p:tav tm="100000">
                                          <p:val>
                                            <p:strVal val="#ppt_x"/>
                                          </p:val>
                                        </p:tav>
                                      </p:tavLst>
                                    </p:anim>
                                    <p:anim calcmode="lin" valueType="num">
                                      <p:cBhvr additive="base">
                                        <p:cTn id="87" dur="2000" fill="hold"/>
                                        <p:tgtEl>
                                          <p:spTgt spid="8"/>
                                        </p:tgtEl>
                                        <p:attrNameLst>
                                          <p:attrName>ppt_y</p:attrName>
                                        </p:attrNameLst>
                                      </p:cBhvr>
                                      <p:tavLst>
                                        <p:tav tm="0">
                                          <p:val>
                                            <p:strVal val="0-#ppt_h/2"/>
                                          </p:val>
                                        </p:tav>
                                        <p:tav tm="100000">
                                          <p:val>
                                            <p:strVal val="#ppt_y"/>
                                          </p:val>
                                        </p:tav>
                                      </p:tavLst>
                                    </p:anim>
                                  </p:childTnLst>
                                </p:cTn>
                              </p:par>
                              <p:par>
                                <p:cTn id="88" presetID="2" presetClass="entr" presetSubtype="1"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2000" fill="hold"/>
                                        <p:tgtEl>
                                          <p:spTgt spid="9"/>
                                        </p:tgtEl>
                                        <p:attrNameLst>
                                          <p:attrName>ppt_x</p:attrName>
                                        </p:attrNameLst>
                                      </p:cBhvr>
                                      <p:tavLst>
                                        <p:tav tm="0">
                                          <p:val>
                                            <p:strVal val="#ppt_x"/>
                                          </p:val>
                                        </p:tav>
                                        <p:tav tm="100000">
                                          <p:val>
                                            <p:strVal val="#ppt_x"/>
                                          </p:val>
                                        </p:tav>
                                      </p:tavLst>
                                    </p:anim>
                                    <p:anim calcmode="lin" valueType="num">
                                      <p:cBhvr additive="base">
                                        <p:cTn id="91" dur="2000" fill="hold"/>
                                        <p:tgtEl>
                                          <p:spTgt spid="9"/>
                                        </p:tgtEl>
                                        <p:attrNameLst>
                                          <p:attrName>ppt_y</p:attrName>
                                        </p:attrNameLst>
                                      </p:cBhvr>
                                      <p:tavLst>
                                        <p:tav tm="0">
                                          <p:val>
                                            <p:strVal val="0-#ppt_h/2"/>
                                          </p:val>
                                        </p:tav>
                                        <p:tav tm="100000">
                                          <p:val>
                                            <p:strVal val="#ppt_y"/>
                                          </p:val>
                                        </p:tav>
                                      </p:tavLst>
                                    </p:anim>
                                  </p:childTnLst>
                                </p:cTn>
                              </p:par>
                              <p:par>
                                <p:cTn id="92" presetID="2" presetClass="entr" presetSubtype="1"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2000" fill="hold"/>
                                        <p:tgtEl>
                                          <p:spTgt spid="10"/>
                                        </p:tgtEl>
                                        <p:attrNameLst>
                                          <p:attrName>ppt_x</p:attrName>
                                        </p:attrNameLst>
                                      </p:cBhvr>
                                      <p:tavLst>
                                        <p:tav tm="0">
                                          <p:val>
                                            <p:strVal val="#ppt_x"/>
                                          </p:val>
                                        </p:tav>
                                        <p:tav tm="100000">
                                          <p:val>
                                            <p:strVal val="#ppt_x"/>
                                          </p:val>
                                        </p:tav>
                                      </p:tavLst>
                                    </p:anim>
                                    <p:anim calcmode="lin" valueType="num">
                                      <p:cBhvr additive="base">
                                        <p:cTn id="95" dur="2000" fill="hold"/>
                                        <p:tgtEl>
                                          <p:spTgt spid="10"/>
                                        </p:tgtEl>
                                        <p:attrNameLst>
                                          <p:attrName>ppt_y</p:attrName>
                                        </p:attrNameLst>
                                      </p:cBhvr>
                                      <p:tavLst>
                                        <p:tav tm="0">
                                          <p:val>
                                            <p:strVal val="0-#ppt_h/2"/>
                                          </p:val>
                                        </p:tav>
                                        <p:tav tm="100000">
                                          <p:val>
                                            <p:strVal val="#ppt_y"/>
                                          </p:val>
                                        </p:tav>
                                      </p:tavLst>
                                    </p:anim>
                                  </p:childTnLst>
                                </p:cTn>
                              </p:par>
                              <p:par>
                                <p:cTn id="96" presetID="2" presetClass="entr" presetSubtype="1"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2000" fill="hold"/>
                                        <p:tgtEl>
                                          <p:spTgt spid="11"/>
                                        </p:tgtEl>
                                        <p:attrNameLst>
                                          <p:attrName>ppt_x</p:attrName>
                                        </p:attrNameLst>
                                      </p:cBhvr>
                                      <p:tavLst>
                                        <p:tav tm="0">
                                          <p:val>
                                            <p:strVal val="#ppt_x"/>
                                          </p:val>
                                        </p:tav>
                                        <p:tav tm="100000">
                                          <p:val>
                                            <p:strVal val="#ppt_x"/>
                                          </p:val>
                                        </p:tav>
                                      </p:tavLst>
                                    </p:anim>
                                    <p:anim calcmode="lin" valueType="num">
                                      <p:cBhvr additive="base">
                                        <p:cTn id="99" dur="2000" fill="hold"/>
                                        <p:tgtEl>
                                          <p:spTgt spid="11"/>
                                        </p:tgtEl>
                                        <p:attrNameLst>
                                          <p:attrName>ppt_y</p:attrName>
                                        </p:attrNameLst>
                                      </p:cBhvr>
                                      <p:tavLst>
                                        <p:tav tm="0">
                                          <p:val>
                                            <p:strVal val="0-#ppt_h/2"/>
                                          </p:val>
                                        </p:tav>
                                        <p:tav tm="100000">
                                          <p:val>
                                            <p:strVal val="#ppt_y"/>
                                          </p:val>
                                        </p:tav>
                                      </p:tavLst>
                                    </p:anim>
                                  </p:childTnLst>
                                </p:cTn>
                              </p:par>
                              <p:par>
                                <p:cTn id="100" presetID="2" presetClass="entr" presetSubtype="1" fill="hold" grpId="1"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2000" fill="hold"/>
                                        <p:tgtEl>
                                          <p:spTgt spid="12"/>
                                        </p:tgtEl>
                                        <p:attrNameLst>
                                          <p:attrName>ppt_x</p:attrName>
                                        </p:attrNameLst>
                                      </p:cBhvr>
                                      <p:tavLst>
                                        <p:tav tm="0">
                                          <p:val>
                                            <p:strVal val="#ppt_x"/>
                                          </p:val>
                                        </p:tav>
                                        <p:tav tm="100000">
                                          <p:val>
                                            <p:strVal val="#ppt_x"/>
                                          </p:val>
                                        </p:tav>
                                      </p:tavLst>
                                    </p:anim>
                                    <p:anim calcmode="lin" valueType="num">
                                      <p:cBhvr additive="base">
                                        <p:cTn id="103" dur="2000" fill="hold"/>
                                        <p:tgtEl>
                                          <p:spTgt spid="12"/>
                                        </p:tgtEl>
                                        <p:attrNameLst>
                                          <p:attrName>ppt_y</p:attrName>
                                        </p:attrNameLst>
                                      </p:cBhvr>
                                      <p:tavLst>
                                        <p:tav tm="0">
                                          <p:val>
                                            <p:strVal val="0-#ppt_h/2"/>
                                          </p:val>
                                        </p:tav>
                                        <p:tav tm="100000">
                                          <p:val>
                                            <p:strVal val="#ppt_y"/>
                                          </p:val>
                                        </p:tav>
                                      </p:tavLst>
                                    </p:anim>
                                  </p:childTnLst>
                                </p:cTn>
                              </p:par>
                              <p:par>
                                <p:cTn id="104" presetID="2" presetClass="entr" presetSubtype="1"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2000" fill="hold"/>
                                        <p:tgtEl>
                                          <p:spTgt spid="13"/>
                                        </p:tgtEl>
                                        <p:attrNameLst>
                                          <p:attrName>ppt_x</p:attrName>
                                        </p:attrNameLst>
                                      </p:cBhvr>
                                      <p:tavLst>
                                        <p:tav tm="0">
                                          <p:val>
                                            <p:strVal val="#ppt_x"/>
                                          </p:val>
                                        </p:tav>
                                        <p:tav tm="100000">
                                          <p:val>
                                            <p:strVal val="#ppt_x"/>
                                          </p:val>
                                        </p:tav>
                                      </p:tavLst>
                                    </p:anim>
                                    <p:anim calcmode="lin" valueType="num">
                                      <p:cBhvr additive="base">
                                        <p:cTn id="107" dur="2000" fill="hold"/>
                                        <p:tgtEl>
                                          <p:spTgt spid="13"/>
                                        </p:tgtEl>
                                        <p:attrNameLst>
                                          <p:attrName>ppt_y</p:attrName>
                                        </p:attrNameLst>
                                      </p:cBhvr>
                                      <p:tavLst>
                                        <p:tav tm="0">
                                          <p:val>
                                            <p:strVal val="0-#ppt_h/2"/>
                                          </p:val>
                                        </p:tav>
                                        <p:tav tm="100000">
                                          <p:val>
                                            <p:strVal val="#ppt_y"/>
                                          </p:val>
                                        </p:tav>
                                      </p:tavLst>
                                    </p:anim>
                                  </p:childTnLst>
                                </p:cTn>
                              </p:par>
                              <p:par>
                                <p:cTn id="108" presetID="2" presetClass="entr" presetSubtype="1"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2000" fill="hold"/>
                                        <p:tgtEl>
                                          <p:spTgt spid="14"/>
                                        </p:tgtEl>
                                        <p:attrNameLst>
                                          <p:attrName>ppt_x</p:attrName>
                                        </p:attrNameLst>
                                      </p:cBhvr>
                                      <p:tavLst>
                                        <p:tav tm="0">
                                          <p:val>
                                            <p:strVal val="#ppt_x"/>
                                          </p:val>
                                        </p:tav>
                                        <p:tav tm="100000">
                                          <p:val>
                                            <p:strVal val="#ppt_x"/>
                                          </p:val>
                                        </p:tav>
                                      </p:tavLst>
                                    </p:anim>
                                    <p:anim calcmode="lin" valueType="num">
                                      <p:cBhvr additive="base">
                                        <p:cTn id="111" dur="2000" fill="hold"/>
                                        <p:tgtEl>
                                          <p:spTgt spid="14"/>
                                        </p:tgtEl>
                                        <p:attrNameLst>
                                          <p:attrName>ppt_y</p:attrName>
                                        </p:attrNameLst>
                                      </p:cBhvr>
                                      <p:tavLst>
                                        <p:tav tm="0">
                                          <p:val>
                                            <p:strVal val="0-#ppt_h/2"/>
                                          </p:val>
                                        </p:tav>
                                        <p:tav tm="100000">
                                          <p:val>
                                            <p:strVal val="#ppt_y"/>
                                          </p:val>
                                        </p:tav>
                                      </p:tavLst>
                                    </p:anim>
                                  </p:childTnLst>
                                </p:cTn>
                              </p:par>
                              <p:par>
                                <p:cTn id="112" presetID="2" presetClass="entr" presetSubtype="1" fill="hold" grpId="1"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2000" fill="hold"/>
                                        <p:tgtEl>
                                          <p:spTgt spid="15"/>
                                        </p:tgtEl>
                                        <p:attrNameLst>
                                          <p:attrName>ppt_x</p:attrName>
                                        </p:attrNameLst>
                                      </p:cBhvr>
                                      <p:tavLst>
                                        <p:tav tm="0">
                                          <p:val>
                                            <p:strVal val="#ppt_x"/>
                                          </p:val>
                                        </p:tav>
                                        <p:tav tm="100000">
                                          <p:val>
                                            <p:strVal val="#ppt_x"/>
                                          </p:val>
                                        </p:tav>
                                      </p:tavLst>
                                    </p:anim>
                                    <p:anim calcmode="lin" valueType="num">
                                      <p:cBhvr additive="base">
                                        <p:cTn id="115" dur="2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1" fill="hold" grpId="1"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2000" fill="hold"/>
                                        <p:tgtEl>
                                          <p:spTgt spid="16"/>
                                        </p:tgtEl>
                                        <p:attrNameLst>
                                          <p:attrName>ppt_x</p:attrName>
                                        </p:attrNameLst>
                                      </p:cBhvr>
                                      <p:tavLst>
                                        <p:tav tm="0">
                                          <p:val>
                                            <p:strVal val="#ppt_x"/>
                                          </p:val>
                                        </p:tav>
                                        <p:tav tm="100000">
                                          <p:val>
                                            <p:strVal val="#ppt_x"/>
                                          </p:val>
                                        </p:tav>
                                      </p:tavLst>
                                    </p:anim>
                                    <p:anim calcmode="lin" valueType="num">
                                      <p:cBhvr additive="base">
                                        <p:cTn id="119" dur="2000" fill="hold"/>
                                        <p:tgtEl>
                                          <p:spTgt spid="16"/>
                                        </p:tgtEl>
                                        <p:attrNameLst>
                                          <p:attrName>ppt_y</p:attrName>
                                        </p:attrNameLst>
                                      </p:cBhvr>
                                      <p:tavLst>
                                        <p:tav tm="0">
                                          <p:val>
                                            <p:strVal val="0-#ppt_h/2"/>
                                          </p:val>
                                        </p:tav>
                                        <p:tav tm="100000">
                                          <p:val>
                                            <p:strVal val="#ppt_y"/>
                                          </p:val>
                                        </p:tav>
                                      </p:tavLst>
                                    </p:anim>
                                  </p:childTnLst>
                                </p:cTn>
                              </p:par>
                              <p:par>
                                <p:cTn id="120" presetID="2" presetClass="entr" presetSubtype="1" fill="hold" grpId="1" nodeType="withEffect">
                                  <p:stCondLst>
                                    <p:cond delay="0"/>
                                  </p:stCondLst>
                                  <p:childTnLst>
                                    <p:set>
                                      <p:cBhvr>
                                        <p:cTn id="121" dur="1" fill="hold">
                                          <p:stCondLst>
                                            <p:cond delay="0"/>
                                          </p:stCondLst>
                                        </p:cTn>
                                        <p:tgtEl>
                                          <p:spTgt spid="17"/>
                                        </p:tgtEl>
                                        <p:attrNameLst>
                                          <p:attrName>style.visibility</p:attrName>
                                        </p:attrNameLst>
                                      </p:cBhvr>
                                      <p:to>
                                        <p:strVal val="visible"/>
                                      </p:to>
                                    </p:set>
                                    <p:anim calcmode="lin" valueType="num">
                                      <p:cBhvr additive="base">
                                        <p:cTn id="122" dur="2000" fill="hold"/>
                                        <p:tgtEl>
                                          <p:spTgt spid="17"/>
                                        </p:tgtEl>
                                        <p:attrNameLst>
                                          <p:attrName>ppt_x</p:attrName>
                                        </p:attrNameLst>
                                      </p:cBhvr>
                                      <p:tavLst>
                                        <p:tav tm="0">
                                          <p:val>
                                            <p:strVal val="#ppt_x"/>
                                          </p:val>
                                        </p:tav>
                                        <p:tav tm="100000">
                                          <p:val>
                                            <p:strVal val="#ppt_x"/>
                                          </p:val>
                                        </p:tav>
                                      </p:tavLst>
                                    </p:anim>
                                    <p:anim calcmode="lin" valueType="num">
                                      <p:cBhvr additive="base">
                                        <p:cTn id="123" dur="2000" fill="hold"/>
                                        <p:tgtEl>
                                          <p:spTgt spid="17"/>
                                        </p:tgtEl>
                                        <p:attrNameLst>
                                          <p:attrName>ppt_y</p:attrName>
                                        </p:attrNameLst>
                                      </p:cBhvr>
                                      <p:tavLst>
                                        <p:tav tm="0">
                                          <p:val>
                                            <p:strVal val="0-#ppt_h/2"/>
                                          </p:val>
                                        </p:tav>
                                        <p:tav tm="100000">
                                          <p:val>
                                            <p:strVal val="#ppt_y"/>
                                          </p:val>
                                        </p:tav>
                                      </p:tavLst>
                                    </p:anim>
                                  </p:childTnLst>
                                </p:cTn>
                              </p:par>
                              <p:par>
                                <p:cTn id="124" presetID="2" presetClass="entr" presetSubtype="1" fill="hold" grpId="1" nodeType="withEffect">
                                  <p:stCondLst>
                                    <p:cond delay="0"/>
                                  </p:stCondLst>
                                  <p:childTnLst>
                                    <p:set>
                                      <p:cBhvr>
                                        <p:cTn id="125" dur="1" fill="hold">
                                          <p:stCondLst>
                                            <p:cond delay="0"/>
                                          </p:stCondLst>
                                        </p:cTn>
                                        <p:tgtEl>
                                          <p:spTgt spid="18"/>
                                        </p:tgtEl>
                                        <p:attrNameLst>
                                          <p:attrName>style.visibility</p:attrName>
                                        </p:attrNameLst>
                                      </p:cBhvr>
                                      <p:to>
                                        <p:strVal val="visible"/>
                                      </p:to>
                                    </p:set>
                                    <p:anim calcmode="lin" valueType="num">
                                      <p:cBhvr additive="base">
                                        <p:cTn id="126" dur="2000" fill="hold"/>
                                        <p:tgtEl>
                                          <p:spTgt spid="18"/>
                                        </p:tgtEl>
                                        <p:attrNameLst>
                                          <p:attrName>ppt_x</p:attrName>
                                        </p:attrNameLst>
                                      </p:cBhvr>
                                      <p:tavLst>
                                        <p:tav tm="0">
                                          <p:val>
                                            <p:strVal val="#ppt_x"/>
                                          </p:val>
                                        </p:tav>
                                        <p:tav tm="100000">
                                          <p:val>
                                            <p:strVal val="#ppt_x"/>
                                          </p:val>
                                        </p:tav>
                                      </p:tavLst>
                                    </p:anim>
                                    <p:anim calcmode="lin" valueType="num">
                                      <p:cBhvr additive="base">
                                        <p:cTn id="127" dur="2000" fill="hold"/>
                                        <p:tgtEl>
                                          <p:spTgt spid="18"/>
                                        </p:tgtEl>
                                        <p:attrNameLst>
                                          <p:attrName>ppt_y</p:attrName>
                                        </p:attrNameLst>
                                      </p:cBhvr>
                                      <p:tavLst>
                                        <p:tav tm="0">
                                          <p:val>
                                            <p:strVal val="0-#ppt_h/2"/>
                                          </p:val>
                                        </p:tav>
                                        <p:tav tm="100000">
                                          <p:val>
                                            <p:strVal val="#ppt_y"/>
                                          </p:val>
                                        </p:tav>
                                      </p:tavLst>
                                    </p:anim>
                                  </p:childTnLst>
                                </p:cTn>
                              </p:par>
                              <p:par>
                                <p:cTn id="128" presetID="2" presetClass="entr" presetSubtype="1"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 calcmode="lin" valueType="num">
                                      <p:cBhvr additive="base">
                                        <p:cTn id="130" dur="2000" fill="hold"/>
                                        <p:tgtEl>
                                          <p:spTgt spid="19"/>
                                        </p:tgtEl>
                                        <p:attrNameLst>
                                          <p:attrName>ppt_x</p:attrName>
                                        </p:attrNameLst>
                                      </p:cBhvr>
                                      <p:tavLst>
                                        <p:tav tm="0">
                                          <p:val>
                                            <p:strVal val="#ppt_x"/>
                                          </p:val>
                                        </p:tav>
                                        <p:tav tm="100000">
                                          <p:val>
                                            <p:strVal val="#ppt_x"/>
                                          </p:val>
                                        </p:tav>
                                      </p:tavLst>
                                    </p:anim>
                                    <p:anim calcmode="lin" valueType="num">
                                      <p:cBhvr additive="base">
                                        <p:cTn id="131" dur="2000" fill="hold"/>
                                        <p:tgtEl>
                                          <p:spTgt spid="19"/>
                                        </p:tgtEl>
                                        <p:attrNameLst>
                                          <p:attrName>ppt_y</p:attrName>
                                        </p:attrNameLst>
                                      </p:cBhvr>
                                      <p:tavLst>
                                        <p:tav tm="0">
                                          <p:val>
                                            <p:strVal val="0-#ppt_h/2"/>
                                          </p:val>
                                        </p:tav>
                                        <p:tav tm="100000">
                                          <p:val>
                                            <p:strVal val="#ppt_y"/>
                                          </p:val>
                                        </p:tav>
                                      </p:tavLst>
                                    </p:anim>
                                  </p:childTnLst>
                                </p:cTn>
                              </p:par>
                              <p:par>
                                <p:cTn id="132" presetID="2" presetClass="entr" presetSubtype="1" fill="hold" grpId="1"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additive="base">
                                        <p:cTn id="134" dur="2000" fill="hold"/>
                                        <p:tgtEl>
                                          <p:spTgt spid="20"/>
                                        </p:tgtEl>
                                        <p:attrNameLst>
                                          <p:attrName>ppt_x</p:attrName>
                                        </p:attrNameLst>
                                      </p:cBhvr>
                                      <p:tavLst>
                                        <p:tav tm="0">
                                          <p:val>
                                            <p:strVal val="#ppt_x"/>
                                          </p:val>
                                        </p:tav>
                                        <p:tav tm="100000">
                                          <p:val>
                                            <p:strVal val="#ppt_x"/>
                                          </p:val>
                                        </p:tav>
                                      </p:tavLst>
                                    </p:anim>
                                    <p:anim calcmode="lin" valueType="num">
                                      <p:cBhvr additive="base">
                                        <p:cTn id="135" dur="2000" fill="hold"/>
                                        <p:tgtEl>
                                          <p:spTgt spid="20"/>
                                        </p:tgtEl>
                                        <p:attrNameLst>
                                          <p:attrName>ppt_y</p:attrName>
                                        </p:attrNameLst>
                                      </p:cBhvr>
                                      <p:tavLst>
                                        <p:tav tm="0">
                                          <p:val>
                                            <p:strVal val="0-#ppt_h/2"/>
                                          </p:val>
                                        </p:tav>
                                        <p:tav tm="100000">
                                          <p:val>
                                            <p:strVal val="#ppt_y"/>
                                          </p:val>
                                        </p:tav>
                                      </p:tavLst>
                                    </p:anim>
                                  </p:childTnLst>
                                </p:cTn>
                              </p:par>
                              <p:par>
                                <p:cTn id="136" presetID="2" presetClass="entr" presetSubtype="1" fill="hold" grpId="1" nodeType="withEffect">
                                  <p:stCondLst>
                                    <p:cond delay="0"/>
                                  </p:stCondLst>
                                  <p:childTnLst>
                                    <p:set>
                                      <p:cBhvr>
                                        <p:cTn id="137" dur="1" fill="hold">
                                          <p:stCondLst>
                                            <p:cond delay="0"/>
                                          </p:stCondLst>
                                        </p:cTn>
                                        <p:tgtEl>
                                          <p:spTgt spid="21"/>
                                        </p:tgtEl>
                                        <p:attrNameLst>
                                          <p:attrName>style.visibility</p:attrName>
                                        </p:attrNameLst>
                                      </p:cBhvr>
                                      <p:to>
                                        <p:strVal val="visible"/>
                                      </p:to>
                                    </p:set>
                                    <p:anim calcmode="lin" valueType="num">
                                      <p:cBhvr additive="base">
                                        <p:cTn id="138" dur="2000" fill="hold"/>
                                        <p:tgtEl>
                                          <p:spTgt spid="21"/>
                                        </p:tgtEl>
                                        <p:attrNameLst>
                                          <p:attrName>ppt_x</p:attrName>
                                        </p:attrNameLst>
                                      </p:cBhvr>
                                      <p:tavLst>
                                        <p:tav tm="0">
                                          <p:val>
                                            <p:strVal val="#ppt_x"/>
                                          </p:val>
                                        </p:tav>
                                        <p:tav tm="100000">
                                          <p:val>
                                            <p:strVal val="#ppt_x"/>
                                          </p:val>
                                        </p:tav>
                                      </p:tavLst>
                                    </p:anim>
                                    <p:anim calcmode="lin" valueType="num">
                                      <p:cBhvr additive="base">
                                        <p:cTn id="139" dur="2000" fill="hold"/>
                                        <p:tgtEl>
                                          <p:spTgt spid="21"/>
                                        </p:tgtEl>
                                        <p:attrNameLst>
                                          <p:attrName>ppt_y</p:attrName>
                                        </p:attrNameLst>
                                      </p:cBhvr>
                                      <p:tavLst>
                                        <p:tav tm="0">
                                          <p:val>
                                            <p:strVal val="0-#ppt_h/2"/>
                                          </p:val>
                                        </p:tav>
                                        <p:tav tm="100000">
                                          <p:val>
                                            <p:strVal val="#ppt_y"/>
                                          </p:val>
                                        </p:tav>
                                      </p:tavLst>
                                    </p:anim>
                                  </p:childTnLst>
                                </p:cTn>
                              </p:par>
                            </p:childTnLst>
                          </p:cTn>
                        </p:par>
                        <p:par>
                          <p:cTn id="140" fill="hold">
                            <p:stCondLst>
                              <p:cond delay="2000"/>
                            </p:stCondLst>
                            <p:childTnLst>
                              <p:par>
                                <p:cTn id="141" presetID="2" presetClass="exit" presetSubtype="1" fill="hold" grpId="2" nodeType="afterEffect">
                                  <p:stCondLst>
                                    <p:cond delay="0"/>
                                  </p:stCondLst>
                                  <p:childTnLst>
                                    <p:anim calcmode="lin" valueType="num">
                                      <p:cBhvr additive="base">
                                        <p:cTn id="142" dur="2000"/>
                                        <p:tgtEl>
                                          <p:spTgt spid="3"/>
                                        </p:tgtEl>
                                        <p:attrNameLst>
                                          <p:attrName>ppt_x</p:attrName>
                                        </p:attrNameLst>
                                      </p:cBhvr>
                                      <p:tavLst>
                                        <p:tav tm="0">
                                          <p:val>
                                            <p:strVal val="ppt_x"/>
                                          </p:val>
                                        </p:tav>
                                        <p:tav tm="100000">
                                          <p:val>
                                            <p:strVal val="ppt_x"/>
                                          </p:val>
                                        </p:tav>
                                      </p:tavLst>
                                    </p:anim>
                                    <p:anim calcmode="lin" valueType="num">
                                      <p:cBhvr additive="base">
                                        <p:cTn id="143" dur="2000"/>
                                        <p:tgtEl>
                                          <p:spTgt spid="3"/>
                                        </p:tgtEl>
                                        <p:attrNameLst>
                                          <p:attrName>ppt_y</p:attrName>
                                        </p:attrNameLst>
                                      </p:cBhvr>
                                      <p:tavLst>
                                        <p:tav tm="0">
                                          <p:val>
                                            <p:strVal val="ppt_y"/>
                                          </p:val>
                                        </p:tav>
                                        <p:tav tm="100000">
                                          <p:val>
                                            <p:strVal val="0-ppt_h/2"/>
                                          </p:val>
                                        </p:tav>
                                      </p:tavLst>
                                    </p:anim>
                                    <p:set>
                                      <p:cBhvr>
                                        <p:cTn id="144" dur="1" fill="hold">
                                          <p:stCondLst>
                                            <p:cond delay="1999"/>
                                          </p:stCondLst>
                                        </p:cTn>
                                        <p:tgtEl>
                                          <p:spTgt spid="3"/>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2000"/>
                                        <p:tgtEl>
                                          <p:spTgt spid="4"/>
                                        </p:tgtEl>
                                        <p:attrNameLst>
                                          <p:attrName>ppt_x</p:attrName>
                                        </p:attrNameLst>
                                      </p:cBhvr>
                                      <p:tavLst>
                                        <p:tav tm="0">
                                          <p:val>
                                            <p:strVal val="ppt_x"/>
                                          </p:val>
                                        </p:tav>
                                        <p:tav tm="100000">
                                          <p:val>
                                            <p:strVal val="ppt_x"/>
                                          </p:val>
                                        </p:tav>
                                      </p:tavLst>
                                    </p:anim>
                                    <p:anim calcmode="lin" valueType="num">
                                      <p:cBhvr additive="base">
                                        <p:cTn id="147" dur="2000"/>
                                        <p:tgtEl>
                                          <p:spTgt spid="4"/>
                                        </p:tgtEl>
                                        <p:attrNameLst>
                                          <p:attrName>ppt_y</p:attrName>
                                        </p:attrNameLst>
                                      </p:cBhvr>
                                      <p:tavLst>
                                        <p:tav tm="0">
                                          <p:val>
                                            <p:strVal val="ppt_y"/>
                                          </p:val>
                                        </p:tav>
                                        <p:tav tm="100000">
                                          <p:val>
                                            <p:strVal val="0-ppt_h/2"/>
                                          </p:val>
                                        </p:tav>
                                      </p:tavLst>
                                    </p:anim>
                                    <p:set>
                                      <p:cBhvr>
                                        <p:cTn id="148" dur="1" fill="hold">
                                          <p:stCondLst>
                                            <p:cond delay="1999"/>
                                          </p:stCondLst>
                                        </p:cTn>
                                        <p:tgtEl>
                                          <p:spTgt spid="4"/>
                                        </p:tgtEl>
                                        <p:attrNameLst>
                                          <p:attrName>style.visibility</p:attrName>
                                        </p:attrNameLst>
                                      </p:cBhvr>
                                      <p:to>
                                        <p:strVal val="hidden"/>
                                      </p:to>
                                    </p:set>
                                  </p:childTnLst>
                                </p:cTn>
                              </p:par>
                              <p:par>
                                <p:cTn id="149" presetID="2" presetClass="exit" presetSubtype="1" fill="hold" nodeType="withEffect">
                                  <p:stCondLst>
                                    <p:cond delay="0"/>
                                  </p:stCondLst>
                                  <p:childTnLst>
                                    <p:anim calcmode="lin" valueType="num">
                                      <p:cBhvr additive="base">
                                        <p:cTn id="150" dur="2000"/>
                                        <p:tgtEl>
                                          <p:spTgt spid="5"/>
                                        </p:tgtEl>
                                        <p:attrNameLst>
                                          <p:attrName>ppt_x</p:attrName>
                                        </p:attrNameLst>
                                      </p:cBhvr>
                                      <p:tavLst>
                                        <p:tav tm="0">
                                          <p:val>
                                            <p:strVal val="ppt_x"/>
                                          </p:val>
                                        </p:tav>
                                        <p:tav tm="100000">
                                          <p:val>
                                            <p:strVal val="ppt_x"/>
                                          </p:val>
                                        </p:tav>
                                      </p:tavLst>
                                    </p:anim>
                                    <p:anim calcmode="lin" valueType="num">
                                      <p:cBhvr additive="base">
                                        <p:cTn id="151" dur="2000"/>
                                        <p:tgtEl>
                                          <p:spTgt spid="5"/>
                                        </p:tgtEl>
                                        <p:attrNameLst>
                                          <p:attrName>ppt_y</p:attrName>
                                        </p:attrNameLst>
                                      </p:cBhvr>
                                      <p:tavLst>
                                        <p:tav tm="0">
                                          <p:val>
                                            <p:strVal val="ppt_y"/>
                                          </p:val>
                                        </p:tav>
                                        <p:tav tm="100000">
                                          <p:val>
                                            <p:strVal val="0-ppt_h/2"/>
                                          </p:val>
                                        </p:tav>
                                      </p:tavLst>
                                    </p:anim>
                                    <p:set>
                                      <p:cBhvr>
                                        <p:cTn id="152" dur="1" fill="hold">
                                          <p:stCondLst>
                                            <p:cond delay="1999"/>
                                          </p:stCondLst>
                                        </p:cTn>
                                        <p:tgtEl>
                                          <p:spTgt spid="5"/>
                                        </p:tgtEl>
                                        <p:attrNameLst>
                                          <p:attrName>style.visibility</p:attrName>
                                        </p:attrNameLst>
                                      </p:cBhvr>
                                      <p:to>
                                        <p:strVal val="hidden"/>
                                      </p:to>
                                    </p:set>
                                  </p:childTnLst>
                                </p:cTn>
                              </p:par>
                              <p:par>
                                <p:cTn id="153" presetID="2" presetClass="exit" presetSubtype="1" fill="hold"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ppt_x"/>
                                          </p:val>
                                        </p:tav>
                                      </p:tavLst>
                                    </p:anim>
                                    <p:anim calcmode="lin" valueType="num">
                                      <p:cBhvr additive="base">
                                        <p:cTn id="155" dur="2000"/>
                                        <p:tgtEl>
                                          <p:spTgt spid="6"/>
                                        </p:tgtEl>
                                        <p:attrNameLst>
                                          <p:attrName>ppt_y</p:attrName>
                                        </p:attrNameLst>
                                      </p:cBhvr>
                                      <p:tavLst>
                                        <p:tav tm="0">
                                          <p:val>
                                            <p:strVal val="ppt_y"/>
                                          </p:val>
                                        </p:tav>
                                        <p:tav tm="100000">
                                          <p:val>
                                            <p:strVal val="0-ppt_h/2"/>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1" fill="hold" nodeType="withEffect">
                                  <p:stCondLst>
                                    <p:cond delay="0"/>
                                  </p:stCondLst>
                                  <p:childTnLst>
                                    <p:anim calcmode="lin" valueType="num">
                                      <p:cBhvr additive="base">
                                        <p:cTn id="158" dur="2000"/>
                                        <p:tgtEl>
                                          <p:spTgt spid="7"/>
                                        </p:tgtEl>
                                        <p:attrNameLst>
                                          <p:attrName>ppt_x</p:attrName>
                                        </p:attrNameLst>
                                      </p:cBhvr>
                                      <p:tavLst>
                                        <p:tav tm="0">
                                          <p:val>
                                            <p:strVal val="ppt_x"/>
                                          </p:val>
                                        </p:tav>
                                        <p:tav tm="100000">
                                          <p:val>
                                            <p:strVal val="ppt_x"/>
                                          </p:val>
                                        </p:tav>
                                      </p:tavLst>
                                    </p:anim>
                                    <p:anim calcmode="lin" valueType="num">
                                      <p:cBhvr additive="base">
                                        <p:cTn id="159" dur="2000"/>
                                        <p:tgtEl>
                                          <p:spTgt spid="7"/>
                                        </p:tgtEl>
                                        <p:attrNameLst>
                                          <p:attrName>ppt_y</p:attrName>
                                        </p:attrNameLst>
                                      </p:cBhvr>
                                      <p:tavLst>
                                        <p:tav tm="0">
                                          <p:val>
                                            <p:strVal val="ppt_y"/>
                                          </p:val>
                                        </p:tav>
                                        <p:tav tm="100000">
                                          <p:val>
                                            <p:strVal val="0-ppt_h/2"/>
                                          </p:val>
                                        </p:tav>
                                      </p:tavLst>
                                    </p:anim>
                                    <p:set>
                                      <p:cBhvr>
                                        <p:cTn id="160" dur="1" fill="hold">
                                          <p:stCondLst>
                                            <p:cond delay="1999"/>
                                          </p:stCondLst>
                                        </p:cTn>
                                        <p:tgtEl>
                                          <p:spTgt spid="7"/>
                                        </p:tgtEl>
                                        <p:attrNameLst>
                                          <p:attrName>style.visibility</p:attrName>
                                        </p:attrNameLst>
                                      </p:cBhvr>
                                      <p:to>
                                        <p:strVal val="hidden"/>
                                      </p:to>
                                    </p:set>
                                  </p:childTnLst>
                                </p:cTn>
                              </p:par>
                              <p:par>
                                <p:cTn id="161" presetID="2" presetClass="exit" presetSubtype="1" fill="hold" nodeType="withEffect">
                                  <p:stCondLst>
                                    <p:cond delay="0"/>
                                  </p:stCondLst>
                                  <p:childTnLst>
                                    <p:anim calcmode="lin" valueType="num">
                                      <p:cBhvr additive="base">
                                        <p:cTn id="162" dur="2000"/>
                                        <p:tgtEl>
                                          <p:spTgt spid="8"/>
                                        </p:tgtEl>
                                        <p:attrNameLst>
                                          <p:attrName>ppt_x</p:attrName>
                                        </p:attrNameLst>
                                      </p:cBhvr>
                                      <p:tavLst>
                                        <p:tav tm="0">
                                          <p:val>
                                            <p:strVal val="ppt_x"/>
                                          </p:val>
                                        </p:tav>
                                        <p:tav tm="100000">
                                          <p:val>
                                            <p:strVal val="ppt_x"/>
                                          </p:val>
                                        </p:tav>
                                      </p:tavLst>
                                    </p:anim>
                                    <p:anim calcmode="lin" valueType="num">
                                      <p:cBhvr additive="base">
                                        <p:cTn id="163" dur="2000"/>
                                        <p:tgtEl>
                                          <p:spTgt spid="8"/>
                                        </p:tgtEl>
                                        <p:attrNameLst>
                                          <p:attrName>ppt_y</p:attrName>
                                        </p:attrNameLst>
                                      </p:cBhvr>
                                      <p:tavLst>
                                        <p:tav tm="0">
                                          <p:val>
                                            <p:strVal val="ppt_y"/>
                                          </p:val>
                                        </p:tav>
                                        <p:tav tm="100000">
                                          <p:val>
                                            <p:strVal val="0-ppt_h/2"/>
                                          </p:val>
                                        </p:tav>
                                      </p:tavLst>
                                    </p:anim>
                                    <p:set>
                                      <p:cBhvr>
                                        <p:cTn id="164" dur="1" fill="hold">
                                          <p:stCondLst>
                                            <p:cond delay="1999"/>
                                          </p:stCondLst>
                                        </p:cTn>
                                        <p:tgtEl>
                                          <p:spTgt spid="8"/>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2000"/>
                                        <p:tgtEl>
                                          <p:spTgt spid="9"/>
                                        </p:tgtEl>
                                        <p:attrNameLst>
                                          <p:attrName>ppt_x</p:attrName>
                                        </p:attrNameLst>
                                      </p:cBhvr>
                                      <p:tavLst>
                                        <p:tav tm="0">
                                          <p:val>
                                            <p:strVal val="ppt_x"/>
                                          </p:val>
                                        </p:tav>
                                        <p:tav tm="100000">
                                          <p:val>
                                            <p:strVal val="ppt_x"/>
                                          </p:val>
                                        </p:tav>
                                      </p:tavLst>
                                    </p:anim>
                                    <p:anim calcmode="lin" valueType="num">
                                      <p:cBhvr additive="base">
                                        <p:cTn id="167" dur="2000"/>
                                        <p:tgtEl>
                                          <p:spTgt spid="9"/>
                                        </p:tgtEl>
                                        <p:attrNameLst>
                                          <p:attrName>ppt_y</p:attrName>
                                        </p:attrNameLst>
                                      </p:cBhvr>
                                      <p:tavLst>
                                        <p:tav tm="0">
                                          <p:val>
                                            <p:strVal val="ppt_y"/>
                                          </p:val>
                                        </p:tav>
                                        <p:tav tm="100000">
                                          <p:val>
                                            <p:strVal val="0-ppt_h/2"/>
                                          </p:val>
                                        </p:tav>
                                      </p:tavLst>
                                    </p:anim>
                                    <p:set>
                                      <p:cBhvr>
                                        <p:cTn id="168" dur="1" fill="hold">
                                          <p:stCondLst>
                                            <p:cond delay="1999"/>
                                          </p:stCondLst>
                                        </p:cTn>
                                        <p:tgtEl>
                                          <p:spTgt spid="9"/>
                                        </p:tgtEl>
                                        <p:attrNameLst>
                                          <p:attrName>style.visibility</p:attrName>
                                        </p:attrNameLst>
                                      </p:cBhvr>
                                      <p:to>
                                        <p:strVal val="hidden"/>
                                      </p:to>
                                    </p:set>
                                  </p:childTnLst>
                                </p:cTn>
                              </p:par>
                              <p:par>
                                <p:cTn id="169" presetID="2" presetClass="exit" presetSubtype="1" fill="hold" nodeType="withEffect">
                                  <p:stCondLst>
                                    <p:cond delay="0"/>
                                  </p:stCondLst>
                                  <p:childTnLst>
                                    <p:anim calcmode="lin" valueType="num">
                                      <p:cBhvr additive="base">
                                        <p:cTn id="170" dur="2000"/>
                                        <p:tgtEl>
                                          <p:spTgt spid="10"/>
                                        </p:tgtEl>
                                        <p:attrNameLst>
                                          <p:attrName>ppt_x</p:attrName>
                                        </p:attrNameLst>
                                      </p:cBhvr>
                                      <p:tavLst>
                                        <p:tav tm="0">
                                          <p:val>
                                            <p:strVal val="ppt_x"/>
                                          </p:val>
                                        </p:tav>
                                        <p:tav tm="100000">
                                          <p:val>
                                            <p:strVal val="ppt_x"/>
                                          </p:val>
                                        </p:tav>
                                      </p:tavLst>
                                    </p:anim>
                                    <p:anim calcmode="lin" valueType="num">
                                      <p:cBhvr additive="base">
                                        <p:cTn id="171" dur="2000"/>
                                        <p:tgtEl>
                                          <p:spTgt spid="10"/>
                                        </p:tgtEl>
                                        <p:attrNameLst>
                                          <p:attrName>ppt_y</p:attrName>
                                        </p:attrNameLst>
                                      </p:cBhvr>
                                      <p:tavLst>
                                        <p:tav tm="0">
                                          <p:val>
                                            <p:strVal val="ppt_y"/>
                                          </p:val>
                                        </p:tav>
                                        <p:tav tm="100000">
                                          <p:val>
                                            <p:strVal val="0-ppt_h/2"/>
                                          </p:val>
                                        </p:tav>
                                      </p:tavLst>
                                    </p:anim>
                                    <p:set>
                                      <p:cBhvr>
                                        <p:cTn id="172" dur="1" fill="hold">
                                          <p:stCondLst>
                                            <p:cond delay="1999"/>
                                          </p:stCondLst>
                                        </p:cTn>
                                        <p:tgtEl>
                                          <p:spTgt spid="10"/>
                                        </p:tgtEl>
                                        <p:attrNameLst>
                                          <p:attrName>style.visibility</p:attrName>
                                        </p:attrNameLst>
                                      </p:cBhvr>
                                      <p:to>
                                        <p:strVal val="hidden"/>
                                      </p:to>
                                    </p:set>
                                  </p:childTnLst>
                                </p:cTn>
                              </p:par>
                              <p:par>
                                <p:cTn id="173" presetID="2" presetClass="exit" presetSubtype="1" fill="hold" nodeType="withEffect">
                                  <p:stCondLst>
                                    <p:cond delay="0"/>
                                  </p:stCondLst>
                                  <p:childTnLst>
                                    <p:anim calcmode="lin" valueType="num">
                                      <p:cBhvr additive="base">
                                        <p:cTn id="174" dur="2000"/>
                                        <p:tgtEl>
                                          <p:spTgt spid="11"/>
                                        </p:tgtEl>
                                        <p:attrNameLst>
                                          <p:attrName>ppt_x</p:attrName>
                                        </p:attrNameLst>
                                      </p:cBhvr>
                                      <p:tavLst>
                                        <p:tav tm="0">
                                          <p:val>
                                            <p:strVal val="ppt_x"/>
                                          </p:val>
                                        </p:tav>
                                        <p:tav tm="100000">
                                          <p:val>
                                            <p:strVal val="ppt_x"/>
                                          </p:val>
                                        </p:tav>
                                      </p:tavLst>
                                    </p:anim>
                                    <p:anim calcmode="lin" valueType="num">
                                      <p:cBhvr additive="base">
                                        <p:cTn id="175" dur="2000"/>
                                        <p:tgtEl>
                                          <p:spTgt spid="11"/>
                                        </p:tgtEl>
                                        <p:attrNameLst>
                                          <p:attrName>ppt_y</p:attrName>
                                        </p:attrNameLst>
                                      </p:cBhvr>
                                      <p:tavLst>
                                        <p:tav tm="0">
                                          <p:val>
                                            <p:strVal val="ppt_y"/>
                                          </p:val>
                                        </p:tav>
                                        <p:tav tm="100000">
                                          <p:val>
                                            <p:strVal val="0-ppt_h/2"/>
                                          </p:val>
                                        </p:tav>
                                      </p:tavLst>
                                    </p:anim>
                                    <p:set>
                                      <p:cBhvr>
                                        <p:cTn id="176" dur="1" fill="hold">
                                          <p:stCondLst>
                                            <p:cond delay="1999"/>
                                          </p:stCondLst>
                                        </p:cTn>
                                        <p:tgtEl>
                                          <p:spTgt spid="11"/>
                                        </p:tgtEl>
                                        <p:attrNameLst>
                                          <p:attrName>style.visibility</p:attrName>
                                        </p:attrNameLst>
                                      </p:cBhvr>
                                      <p:to>
                                        <p:strVal val="hidden"/>
                                      </p:to>
                                    </p:set>
                                  </p:childTnLst>
                                </p:cTn>
                              </p:par>
                              <p:par>
                                <p:cTn id="177" presetID="2" presetClass="exit" presetSubtype="1" fill="hold"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ppt_x"/>
                                          </p:val>
                                        </p:tav>
                                      </p:tavLst>
                                    </p:anim>
                                    <p:anim calcmode="lin" valueType="num">
                                      <p:cBhvr additive="base">
                                        <p:cTn id="179" dur="2000"/>
                                        <p:tgtEl>
                                          <p:spTgt spid="12"/>
                                        </p:tgtEl>
                                        <p:attrNameLst>
                                          <p:attrName>ppt_y</p:attrName>
                                        </p:attrNameLst>
                                      </p:cBhvr>
                                      <p:tavLst>
                                        <p:tav tm="0">
                                          <p:val>
                                            <p:strVal val="ppt_y"/>
                                          </p:val>
                                        </p:tav>
                                        <p:tav tm="100000">
                                          <p:val>
                                            <p:strVal val="0-ppt_h/2"/>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1" fill="hold" nodeType="withEffect">
                                  <p:stCondLst>
                                    <p:cond delay="0"/>
                                  </p:stCondLst>
                                  <p:childTnLst>
                                    <p:anim calcmode="lin" valueType="num">
                                      <p:cBhvr additive="base">
                                        <p:cTn id="182" dur="2000"/>
                                        <p:tgtEl>
                                          <p:spTgt spid="13"/>
                                        </p:tgtEl>
                                        <p:attrNameLst>
                                          <p:attrName>ppt_x</p:attrName>
                                        </p:attrNameLst>
                                      </p:cBhvr>
                                      <p:tavLst>
                                        <p:tav tm="0">
                                          <p:val>
                                            <p:strVal val="ppt_x"/>
                                          </p:val>
                                        </p:tav>
                                        <p:tav tm="100000">
                                          <p:val>
                                            <p:strVal val="ppt_x"/>
                                          </p:val>
                                        </p:tav>
                                      </p:tavLst>
                                    </p:anim>
                                    <p:anim calcmode="lin" valueType="num">
                                      <p:cBhvr additive="base">
                                        <p:cTn id="183" dur="2000"/>
                                        <p:tgtEl>
                                          <p:spTgt spid="13"/>
                                        </p:tgtEl>
                                        <p:attrNameLst>
                                          <p:attrName>ppt_y</p:attrName>
                                        </p:attrNameLst>
                                      </p:cBhvr>
                                      <p:tavLst>
                                        <p:tav tm="0">
                                          <p:val>
                                            <p:strVal val="ppt_y"/>
                                          </p:val>
                                        </p:tav>
                                        <p:tav tm="100000">
                                          <p:val>
                                            <p:strVal val="0-ppt_h/2"/>
                                          </p:val>
                                        </p:tav>
                                      </p:tavLst>
                                    </p:anim>
                                    <p:set>
                                      <p:cBhvr>
                                        <p:cTn id="184" dur="1" fill="hold">
                                          <p:stCondLst>
                                            <p:cond delay="1999"/>
                                          </p:stCondLst>
                                        </p:cTn>
                                        <p:tgtEl>
                                          <p:spTgt spid="13"/>
                                        </p:tgtEl>
                                        <p:attrNameLst>
                                          <p:attrName>style.visibility</p:attrName>
                                        </p:attrNameLst>
                                      </p:cBhvr>
                                      <p:to>
                                        <p:strVal val="hidden"/>
                                      </p:to>
                                    </p:set>
                                  </p:childTnLst>
                                </p:cTn>
                              </p:par>
                              <p:par>
                                <p:cTn id="185" presetID="2" presetClass="exit" presetSubtype="1" fill="hold" nodeType="withEffect">
                                  <p:stCondLst>
                                    <p:cond delay="0"/>
                                  </p:stCondLst>
                                  <p:childTnLst>
                                    <p:anim calcmode="lin" valueType="num">
                                      <p:cBhvr additive="base">
                                        <p:cTn id="186" dur="2000"/>
                                        <p:tgtEl>
                                          <p:spTgt spid="14"/>
                                        </p:tgtEl>
                                        <p:attrNameLst>
                                          <p:attrName>ppt_x</p:attrName>
                                        </p:attrNameLst>
                                      </p:cBhvr>
                                      <p:tavLst>
                                        <p:tav tm="0">
                                          <p:val>
                                            <p:strVal val="ppt_x"/>
                                          </p:val>
                                        </p:tav>
                                        <p:tav tm="100000">
                                          <p:val>
                                            <p:strVal val="ppt_x"/>
                                          </p:val>
                                        </p:tav>
                                      </p:tavLst>
                                    </p:anim>
                                    <p:anim calcmode="lin" valueType="num">
                                      <p:cBhvr additive="base">
                                        <p:cTn id="187" dur="2000"/>
                                        <p:tgtEl>
                                          <p:spTgt spid="14"/>
                                        </p:tgtEl>
                                        <p:attrNameLst>
                                          <p:attrName>ppt_y</p:attrName>
                                        </p:attrNameLst>
                                      </p:cBhvr>
                                      <p:tavLst>
                                        <p:tav tm="0">
                                          <p:val>
                                            <p:strVal val="ppt_y"/>
                                          </p:val>
                                        </p:tav>
                                        <p:tav tm="100000">
                                          <p:val>
                                            <p:strVal val="0-ppt_h/2"/>
                                          </p:val>
                                        </p:tav>
                                      </p:tavLst>
                                    </p:anim>
                                    <p:set>
                                      <p:cBhvr>
                                        <p:cTn id="188" dur="1" fill="hold">
                                          <p:stCondLst>
                                            <p:cond delay="1999"/>
                                          </p:stCondLst>
                                        </p:cTn>
                                        <p:tgtEl>
                                          <p:spTgt spid="14"/>
                                        </p:tgtEl>
                                        <p:attrNameLst>
                                          <p:attrName>style.visibility</p:attrName>
                                        </p:attrNameLst>
                                      </p:cBhvr>
                                      <p:to>
                                        <p:strVal val="hidden"/>
                                      </p:to>
                                    </p:set>
                                  </p:childTnLst>
                                </p:cTn>
                              </p:par>
                              <p:par>
                                <p:cTn id="189" presetID="2" presetClass="exit" presetSubtype="1" fill="hold" nodeType="withEffect">
                                  <p:stCondLst>
                                    <p:cond delay="0"/>
                                  </p:stCondLst>
                                  <p:childTnLst>
                                    <p:anim calcmode="lin" valueType="num">
                                      <p:cBhvr additive="base">
                                        <p:cTn id="190" dur="2000"/>
                                        <p:tgtEl>
                                          <p:spTgt spid="15"/>
                                        </p:tgtEl>
                                        <p:attrNameLst>
                                          <p:attrName>ppt_x</p:attrName>
                                        </p:attrNameLst>
                                      </p:cBhvr>
                                      <p:tavLst>
                                        <p:tav tm="0">
                                          <p:val>
                                            <p:strVal val="ppt_x"/>
                                          </p:val>
                                        </p:tav>
                                        <p:tav tm="100000">
                                          <p:val>
                                            <p:strVal val="ppt_x"/>
                                          </p:val>
                                        </p:tav>
                                      </p:tavLst>
                                    </p:anim>
                                    <p:anim calcmode="lin" valueType="num">
                                      <p:cBhvr additive="base">
                                        <p:cTn id="191" dur="2000"/>
                                        <p:tgtEl>
                                          <p:spTgt spid="15"/>
                                        </p:tgtEl>
                                        <p:attrNameLst>
                                          <p:attrName>ppt_y</p:attrName>
                                        </p:attrNameLst>
                                      </p:cBhvr>
                                      <p:tavLst>
                                        <p:tav tm="0">
                                          <p:val>
                                            <p:strVal val="ppt_y"/>
                                          </p:val>
                                        </p:tav>
                                        <p:tav tm="100000">
                                          <p:val>
                                            <p:strVal val="0-ppt_h/2"/>
                                          </p:val>
                                        </p:tav>
                                      </p:tavLst>
                                    </p:anim>
                                    <p:set>
                                      <p:cBhvr>
                                        <p:cTn id="192" dur="1" fill="hold">
                                          <p:stCondLst>
                                            <p:cond delay="1999"/>
                                          </p:stCondLst>
                                        </p:cTn>
                                        <p:tgtEl>
                                          <p:spTgt spid="15"/>
                                        </p:tgtEl>
                                        <p:attrNameLst>
                                          <p:attrName>style.visibility</p:attrName>
                                        </p:attrNameLst>
                                      </p:cBhvr>
                                      <p:to>
                                        <p:strVal val="hidden"/>
                                      </p:to>
                                    </p:set>
                                  </p:childTnLst>
                                </p:cTn>
                              </p:par>
                              <p:par>
                                <p:cTn id="193" presetID="2" presetClass="exit" presetSubtype="1" fill="hold" nodeType="withEffect">
                                  <p:stCondLst>
                                    <p:cond delay="0"/>
                                  </p:stCondLst>
                                  <p:childTnLst>
                                    <p:anim calcmode="lin" valueType="num">
                                      <p:cBhvr additive="base">
                                        <p:cTn id="194" dur="2000"/>
                                        <p:tgtEl>
                                          <p:spTgt spid="16"/>
                                        </p:tgtEl>
                                        <p:attrNameLst>
                                          <p:attrName>ppt_x</p:attrName>
                                        </p:attrNameLst>
                                      </p:cBhvr>
                                      <p:tavLst>
                                        <p:tav tm="0">
                                          <p:val>
                                            <p:strVal val="ppt_x"/>
                                          </p:val>
                                        </p:tav>
                                        <p:tav tm="100000">
                                          <p:val>
                                            <p:strVal val="ppt_x"/>
                                          </p:val>
                                        </p:tav>
                                      </p:tavLst>
                                    </p:anim>
                                    <p:anim calcmode="lin" valueType="num">
                                      <p:cBhvr additive="base">
                                        <p:cTn id="195" dur="2000"/>
                                        <p:tgtEl>
                                          <p:spTgt spid="16"/>
                                        </p:tgtEl>
                                        <p:attrNameLst>
                                          <p:attrName>ppt_y</p:attrName>
                                        </p:attrNameLst>
                                      </p:cBhvr>
                                      <p:tavLst>
                                        <p:tav tm="0">
                                          <p:val>
                                            <p:strVal val="ppt_y"/>
                                          </p:val>
                                        </p:tav>
                                        <p:tav tm="100000">
                                          <p:val>
                                            <p:strVal val="0-ppt_h/2"/>
                                          </p:val>
                                        </p:tav>
                                      </p:tavLst>
                                    </p:anim>
                                    <p:set>
                                      <p:cBhvr>
                                        <p:cTn id="196" dur="1" fill="hold">
                                          <p:stCondLst>
                                            <p:cond delay="1999"/>
                                          </p:stCondLst>
                                        </p:cTn>
                                        <p:tgtEl>
                                          <p:spTgt spid="16"/>
                                        </p:tgtEl>
                                        <p:attrNameLst>
                                          <p:attrName>style.visibility</p:attrName>
                                        </p:attrNameLst>
                                      </p:cBhvr>
                                      <p:to>
                                        <p:strVal val="hidden"/>
                                      </p:to>
                                    </p:set>
                                  </p:childTnLst>
                                </p:cTn>
                              </p:par>
                              <p:par>
                                <p:cTn id="197" presetID="2" presetClass="exit" presetSubtype="1" fill="hold" nodeType="withEffect">
                                  <p:stCondLst>
                                    <p:cond delay="0"/>
                                  </p:stCondLst>
                                  <p:childTnLst>
                                    <p:anim calcmode="lin" valueType="num">
                                      <p:cBhvr additive="base">
                                        <p:cTn id="198" dur="2000"/>
                                        <p:tgtEl>
                                          <p:spTgt spid="17"/>
                                        </p:tgtEl>
                                        <p:attrNameLst>
                                          <p:attrName>ppt_x</p:attrName>
                                        </p:attrNameLst>
                                      </p:cBhvr>
                                      <p:tavLst>
                                        <p:tav tm="0">
                                          <p:val>
                                            <p:strVal val="ppt_x"/>
                                          </p:val>
                                        </p:tav>
                                        <p:tav tm="100000">
                                          <p:val>
                                            <p:strVal val="ppt_x"/>
                                          </p:val>
                                        </p:tav>
                                      </p:tavLst>
                                    </p:anim>
                                    <p:anim calcmode="lin" valueType="num">
                                      <p:cBhvr additive="base">
                                        <p:cTn id="199" dur="2000"/>
                                        <p:tgtEl>
                                          <p:spTgt spid="17"/>
                                        </p:tgtEl>
                                        <p:attrNameLst>
                                          <p:attrName>ppt_y</p:attrName>
                                        </p:attrNameLst>
                                      </p:cBhvr>
                                      <p:tavLst>
                                        <p:tav tm="0">
                                          <p:val>
                                            <p:strVal val="ppt_y"/>
                                          </p:val>
                                        </p:tav>
                                        <p:tav tm="100000">
                                          <p:val>
                                            <p:strVal val="0-ppt_h/2"/>
                                          </p:val>
                                        </p:tav>
                                      </p:tavLst>
                                    </p:anim>
                                    <p:set>
                                      <p:cBhvr>
                                        <p:cTn id="200" dur="1" fill="hold">
                                          <p:stCondLst>
                                            <p:cond delay="1999"/>
                                          </p:stCondLst>
                                        </p:cTn>
                                        <p:tgtEl>
                                          <p:spTgt spid="17"/>
                                        </p:tgtEl>
                                        <p:attrNameLst>
                                          <p:attrName>style.visibility</p:attrName>
                                        </p:attrNameLst>
                                      </p:cBhvr>
                                      <p:to>
                                        <p:strVal val="hidden"/>
                                      </p:to>
                                    </p:set>
                                  </p:childTnLst>
                                </p:cTn>
                              </p:par>
                              <p:par>
                                <p:cTn id="201" presetID="2" presetClass="exit" presetSubtype="1" fill="hold" nodeType="withEffect">
                                  <p:stCondLst>
                                    <p:cond delay="0"/>
                                  </p:stCondLst>
                                  <p:childTnLst>
                                    <p:anim calcmode="lin" valueType="num">
                                      <p:cBhvr additive="base">
                                        <p:cTn id="202" dur="2000"/>
                                        <p:tgtEl>
                                          <p:spTgt spid="18"/>
                                        </p:tgtEl>
                                        <p:attrNameLst>
                                          <p:attrName>ppt_x</p:attrName>
                                        </p:attrNameLst>
                                      </p:cBhvr>
                                      <p:tavLst>
                                        <p:tav tm="0">
                                          <p:val>
                                            <p:strVal val="ppt_x"/>
                                          </p:val>
                                        </p:tav>
                                        <p:tav tm="100000">
                                          <p:val>
                                            <p:strVal val="ppt_x"/>
                                          </p:val>
                                        </p:tav>
                                      </p:tavLst>
                                    </p:anim>
                                    <p:anim calcmode="lin" valueType="num">
                                      <p:cBhvr additive="base">
                                        <p:cTn id="203" dur="2000"/>
                                        <p:tgtEl>
                                          <p:spTgt spid="18"/>
                                        </p:tgtEl>
                                        <p:attrNameLst>
                                          <p:attrName>ppt_y</p:attrName>
                                        </p:attrNameLst>
                                      </p:cBhvr>
                                      <p:tavLst>
                                        <p:tav tm="0">
                                          <p:val>
                                            <p:strVal val="ppt_y"/>
                                          </p:val>
                                        </p:tav>
                                        <p:tav tm="100000">
                                          <p:val>
                                            <p:strVal val="0-ppt_h/2"/>
                                          </p:val>
                                        </p:tav>
                                      </p:tavLst>
                                    </p:anim>
                                    <p:set>
                                      <p:cBhvr>
                                        <p:cTn id="204" dur="1" fill="hold">
                                          <p:stCondLst>
                                            <p:cond delay="1999"/>
                                          </p:stCondLst>
                                        </p:cTn>
                                        <p:tgtEl>
                                          <p:spTgt spid="18"/>
                                        </p:tgtEl>
                                        <p:attrNameLst>
                                          <p:attrName>style.visibility</p:attrName>
                                        </p:attrNameLst>
                                      </p:cBhvr>
                                      <p:to>
                                        <p:strVal val="hidden"/>
                                      </p:to>
                                    </p:set>
                                  </p:childTnLst>
                                </p:cTn>
                              </p:par>
                              <p:par>
                                <p:cTn id="205" presetID="2" presetClass="exit" presetSubtype="1" fill="hold" nodeType="withEffect">
                                  <p:stCondLst>
                                    <p:cond delay="0"/>
                                  </p:stCondLst>
                                  <p:childTnLst>
                                    <p:anim calcmode="lin" valueType="num">
                                      <p:cBhvr additive="base">
                                        <p:cTn id="206" dur="2000"/>
                                        <p:tgtEl>
                                          <p:spTgt spid="19"/>
                                        </p:tgtEl>
                                        <p:attrNameLst>
                                          <p:attrName>ppt_x</p:attrName>
                                        </p:attrNameLst>
                                      </p:cBhvr>
                                      <p:tavLst>
                                        <p:tav tm="0">
                                          <p:val>
                                            <p:strVal val="ppt_x"/>
                                          </p:val>
                                        </p:tav>
                                        <p:tav tm="100000">
                                          <p:val>
                                            <p:strVal val="ppt_x"/>
                                          </p:val>
                                        </p:tav>
                                      </p:tavLst>
                                    </p:anim>
                                    <p:anim calcmode="lin" valueType="num">
                                      <p:cBhvr additive="base">
                                        <p:cTn id="207" dur="2000"/>
                                        <p:tgtEl>
                                          <p:spTgt spid="19"/>
                                        </p:tgtEl>
                                        <p:attrNameLst>
                                          <p:attrName>ppt_y</p:attrName>
                                        </p:attrNameLst>
                                      </p:cBhvr>
                                      <p:tavLst>
                                        <p:tav tm="0">
                                          <p:val>
                                            <p:strVal val="ppt_y"/>
                                          </p:val>
                                        </p:tav>
                                        <p:tav tm="100000">
                                          <p:val>
                                            <p:strVal val="0-ppt_h/2"/>
                                          </p:val>
                                        </p:tav>
                                      </p:tavLst>
                                    </p:anim>
                                    <p:set>
                                      <p:cBhvr>
                                        <p:cTn id="208" dur="1" fill="hold">
                                          <p:stCondLst>
                                            <p:cond delay="1999"/>
                                          </p:stCondLst>
                                        </p:cTn>
                                        <p:tgtEl>
                                          <p:spTgt spid="19"/>
                                        </p:tgtEl>
                                        <p:attrNameLst>
                                          <p:attrName>style.visibility</p:attrName>
                                        </p:attrNameLst>
                                      </p:cBhvr>
                                      <p:to>
                                        <p:strVal val="hidden"/>
                                      </p:to>
                                    </p:set>
                                  </p:childTnLst>
                                </p:cTn>
                              </p:par>
                              <p:par>
                                <p:cTn id="209" presetID="2" presetClass="exit" presetSubtype="1" fill="hold" nodeType="withEffect">
                                  <p:stCondLst>
                                    <p:cond delay="0"/>
                                  </p:stCondLst>
                                  <p:childTnLst>
                                    <p:anim calcmode="lin" valueType="num">
                                      <p:cBhvr additive="base">
                                        <p:cTn id="210" dur="2000"/>
                                        <p:tgtEl>
                                          <p:spTgt spid="20"/>
                                        </p:tgtEl>
                                        <p:attrNameLst>
                                          <p:attrName>ppt_x</p:attrName>
                                        </p:attrNameLst>
                                      </p:cBhvr>
                                      <p:tavLst>
                                        <p:tav tm="0">
                                          <p:val>
                                            <p:strVal val="ppt_x"/>
                                          </p:val>
                                        </p:tav>
                                        <p:tav tm="100000">
                                          <p:val>
                                            <p:strVal val="ppt_x"/>
                                          </p:val>
                                        </p:tav>
                                      </p:tavLst>
                                    </p:anim>
                                    <p:anim calcmode="lin" valueType="num">
                                      <p:cBhvr additive="base">
                                        <p:cTn id="211" dur="2000"/>
                                        <p:tgtEl>
                                          <p:spTgt spid="20"/>
                                        </p:tgtEl>
                                        <p:attrNameLst>
                                          <p:attrName>ppt_y</p:attrName>
                                        </p:attrNameLst>
                                      </p:cBhvr>
                                      <p:tavLst>
                                        <p:tav tm="0">
                                          <p:val>
                                            <p:strVal val="ppt_y"/>
                                          </p:val>
                                        </p:tav>
                                        <p:tav tm="100000">
                                          <p:val>
                                            <p:strVal val="0-ppt_h/2"/>
                                          </p:val>
                                        </p:tav>
                                      </p:tavLst>
                                    </p:anim>
                                    <p:set>
                                      <p:cBhvr>
                                        <p:cTn id="212" dur="1" fill="hold">
                                          <p:stCondLst>
                                            <p:cond delay="1999"/>
                                          </p:stCondLst>
                                        </p:cTn>
                                        <p:tgtEl>
                                          <p:spTgt spid="20"/>
                                        </p:tgtEl>
                                        <p:attrNameLst>
                                          <p:attrName>style.visibility</p:attrName>
                                        </p:attrNameLst>
                                      </p:cBhvr>
                                      <p:to>
                                        <p:strVal val="hidden"/>
                                      </p:to>
                                    </p:set>
                                  </p:childTnLst>
                                </p:cTn>
                              </p:par>
                              <p:par>
                                <p:cTn id="213" presetID="2" presetClass="exit" presetSubtype="1" fill="hold"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ppt_x"/>
                                          </p:val>
                                        </p:tav>
                                      </p:tavLst>
                                    </p:anim>
                                    <p:anim calcmode="lin" valueType="num">
                                      <p:cBhvr additive="base">
                                        <p:cTn id="215" dur="2000"/>
                                        <p:tgtEl>
                                          <p:spTgt spid="21"/>
                                        </p:tgtEl>
                                        <p:attrNameLst>
                                          <p:attrName>ppt_y</p:attrName>
                                        </p:attrNameLst>
                                      </p:cBhvr>
                                      <p:tavLst>
                                        <p:tav tm="0">
                                          <p:val>
                                            <p:strVal val="ppt_y"/>
                                          </p:val>
                                        </p:tav>
                                        <p:tav tm="100000">
                                          <p:val>
                                            <p:strVal val="0-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13" presetClass="exit" presetSubtype="32" fill="hold" nodeType="withEffect">
                                  <p:stCondLst>
                                    <p:cond delay="0"/>
                                  </p:stCondLst>
                                  <p:childTnLst>
                                    <p:animEffect transition="out" filter="plus(out)">
                                      <p:cBhvr>
                                        <p:cTn id="218" dur="2000"/>
                                        <p:tgtEl>
                                          <p:spTgt spid="3"/>
                                        </p:tgtEl>
                                      </p:cBhvr>
                                    </p:animEffect>
                                    <p:set>
                                      <p:cBhvr>
                                        <p:cTn id="219" dur="1" fill="hold">
                                          <p:stCondLst>
                                            <p:cond delay="1999"/>
                                          </p:stCondLst>
                                        </p:cTn>
                                        <p:tgtEl>
                                          <p:spTgt spid="3"/>
                                        </p:tgtEl>
                                        <p:attrNameLst>
                                          <p:attrName>style.visibility</p:attrName>
                                        </p:attrNameLst>
                                      </p:cBhvr>
                                      <p:to>
                                        <p:strVal val="hidden"/>
                                      </p:to>
                                    </p:set>
                                  </p:childTnLst>
                                </p:cTn>
                              </p:par>
                              <p:par>
                                <p:cTn id="220" presetID="13" presetClass="exit" presetSubtype="32" fill="hold" nodeType="withEffect">
                                  <p:stCondLst>
                                    <p:cond delay="0"/>
                                  </p:stCondLst>
                                  <p:childTnLst>
                                    <p:animEffect transition="out" filter="plus(out)">
                                      <p:cBhvr>
                                        <p:cTn id="221" dur="2000"/>
                                        <p:tgtEl>
                                          <p:spTgt spid="4"/>
                                        </p:tgtEl>
                                      </p:cBhvr>
                                    </p:animEffect>
                                    <p:set>
                                      <p:cBhvr>
                                        <p:cTn id="222" dur="1" fill="hold">
                                          <p:stCondLst>
                                            <p:cond delay="1999"/>
                                          </p:stCondLst>
                                        </p:cTn>
                                        <p:tgtEl>
                                          <p:spTgt spid="4"/>
                                        </p:tgtEl>
                                        <p:attrNameLst>
                                          <p:attrName>style.visibility</p:attrName>
                                        </p:attrNameLst>
                                      </p:cBhvr>
                                      <p:to>
                                        <p:strVal val="hidden"/>
                                      </p:to>
                                    </p:set>
                                  </p:childTnLst>
                                </p:cTn>
                              </p:par>
                              <p:par>
                                <p:cTn id="223" presetID="13" presetClass="exit" presetSubtype="32" fill="hold" nodeType="withEffect">
                                  <p:stCondLst>
                                    <p:cond delay="0"/>
                                  </p:stCondLst>
                                  <p:childTnLst>
                                    <p:animEffect transition="out" filter="plus(out)">
                                      <p:cBhvr>
                                        <p:cTn id="224" dur="2000"/>
                                        <p:tgtEl>
                                          <p:spTgt spid="5"/>
                                        </p:tgtEl>
                                      </p:cBhvr>
                                    </p:animEffect>
                                    <p:set>
                                      <p:cBhvr>
                                        <p:cTn id="225" dur="1" fill="hold">
                                          <p:stCondLst>
                                            <p:cond delay="1999"/>
                                          </p:stCondLst>
                                        </p:cTn>
                                        <p:tgtEl>
                                          <p:spTgt spid="5"/>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2000"/>
                                        <p:tgtEl>
                                          <p:spTgt spid="6"/>
                                        </p:tgtEl>
                                      </p:cBhvr>
                                    </p:animEffect>
                                    <p:set>
                                      <p:cBhvr>
                                        <p:cTn id="228" dur="1" fill="hold">
                                          <p:stCondLst>
                                            <p:cond delay="1999"/>
                                          </p:stCondLst>
                                        </p:cTn>
                                        <p:tgtEl>
                                          <p:spTgt spid="6"/>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2000"/>
                                        <p:tgtEl>
                                          <p:spTgt spid="7"/>
                                        </p:tgtEl>
                                      </p:cBhvr>
                                    </p:animEffect>
                                    <p:set>
                                      <p:cBhvr>
                                        <p:cTn id="231" dur="1" fill="hold">
                                          <p:stCondLst>
                                            <p:cond delay="1999"/>
                                          </p:stCondLst>
                                        </p:cTn>
                                        <p:tgtEl>
                                          <p:spTgt spid="7"/>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2000"/>
                                        <p:tgtEl>
                                          <p:spTgt spid="8"/>
                                        </p:tgtEl>
                                      </p:cBhvr>
                                    </p:animEffect>
                                    <p:set>
                                      <p:cBhvr>
                                        <p:cTn id="234" dur="1" fill="hold">
                                          <p:stCondLst>
                                            <p:cond delay="1999"/>
                                          </p:stCondLst>
                                        </p:cTn>
                                        <p:tgtEl>
                                          <p:spTgt spid="8"/>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2000"/>
                                        <p:tgtEl>
                                          <p:spTgt spid="9"/>
                                        </p:tgtEl>
                                      </p:cBhvr>
                                    </p:animEffect>
                                    <p:set>
                                      <p:cBhvr>
                                        <p:cTn id="237" dur="1" fill="hold">
                                          <p:stCondLst>
                                            <p:cond delay="1999"/>
                                          </p:stCondLst>
                                        </p:cTn>
                                        <p:tgtEl>
                                          <p:spTgt spid="9"/>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2000"/>
                                        <p:tgtEl>
                                          <p:spTgt spid="10"/>
                                        </p:tgtEl>
                                      </p:cBhvr>
                                    </p:animEffect>
                                    <p:set>
                                      <p:cBhvr>
                                        <p:cTn id="240" dur="1" fill="hold">
                                          <p:stCondLst>
                                            <p:cond delay="1999"/>
                                          </p:stCondLst>
                                        </p:cTn>
                                        <p:tgtEl>
                                          <p:spTgt spid="10"/>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2000"/>
                                        <p:tgtEl>
                                          <p:spTgt spid="11"/>
                                        </p:tgtEl>
                                      </p:cBhvr>
                                    </p:animEffect>
                                    <p:set>
                                      <p:cBhvr>
                                        <p:cTn id="243" dur="1" fill="hold">
                                          <p:stCondLst>
                                            <p:cond delay="1999"/>
                                          </p:stCondLst>
                                        </p:cTn>
                                        <p:tgtEl>
                                          <p:spTgt spid="11"/>
                                        </p:tgtEl>
                                        <p:attrNameLst>
                                          <p:attrName>style.visibility</p:attrName>
                                        </p:attrNameLst>
                                      </p:cBhvr>
                                      <p:to>
                                        <p:strVal val="hidden"/>
                                      </p:to>
                                    </p:set>
                                  </p:childTnLst>
                                </p:cTn>
                              </p:par>
                              <p:par>
                                <p:cTn id="244" presetID="13" presetClass="exit" presetSubtype="32" fill="hold" nodeType="withEffect">
                                  <p:stCondLst>
                                    <p:cond delay="0"/>
                                  </p:stCondLst>
                                  <p:childTnLst>
                                    <p:animEffect transition="out" filter="plus(out)">
                                      <p:cBhvr>
                                        <p:cTn id="245" dur="2000"/>
                                        <p:tgtEl>
                                          <p:spTgt spid="12"/>
                                        </p:tgtEl>
                                      </p:cBhvr>
                                    </p:animEffect>
                                    <p:set>
                                      <p:cBhvr>
                                        <p:cTn id="246" dur="1" fill="hold">
                                          <p:stCondLst>
                                            <p:cond delay="1999"/>
                                          </p:stCondLst>
                                        </p:cTn>
                                        <p:tgtEl>
                                          <p:spTgt spid="12"/>
                                        </p:tgtEl>
                                        <p:attrNameLst>
                                          <p:attrName>style.visibility</p:attrName>
                                        </p:attrNameLst>
                                      </p:cBhvr>
                                      <p:to>
                                        <p:strVal val="hidden"/>
                                      </p:to>
                                    </p:set>
                                  </p:childTnLst>
                                </p:cTn>
                              </p:par>
                              <p:par>
                                <p:cTn id="247" presetID="13" presetClass="exit" presetSubtype="32" fill="hold" nodeType="withEffect">
                                  <p:stCondLst>
                                    <p:cond delay="0"/>
                                  </p:stCondLst>
                                  <p:childTnLst>
                                    <p:animEffect transition="out" filter="plus(out)">
                                      <p:cBhvr>
                                        <p:cTn id="248" dur="2000"/>
                                        <p:tgtEl>
                                          <p:spTgt spid="13"/>
                                        </p:tgtEl>
                                      </p:cBhvr>
                                    </p:animEffect>
                                    <p:set>
                                      <p:cBhvr>
                                        <p:cTn id="249" dur="1" fill="hold">
                                          <p:stCondLst>
                                            <p:cond delay="1999"/>
                                          </p:stCondLst>
                                        </p:cTn>
                                        <p:tgtEl>
                                          <p:spTgt spid="13"/>
                                        </p:tgtEl>
                                        <p:attrNameLst>
                                          <p:attrName>style.visibility</p:attrName>
                                        </p:attrNameLst>
                                      </p:cBhvr>
                                      <p:to>
                                        <p:strVal val="hidden"/>
                                      </p:to>
                                    </p:set>
                                  </p:childTnLst>
                                </p:cTn>
                              </p:par>
                              <p:par>
                                <p:cTn id="250" presetID="13" presetClass="exit" presetSubtype="32" fill="hold" nodeType="withEffect">
                                  <p:stCondLst>
                                    <p:cond delay="0"/>
                                  </p:stCondLst>
                                  <p:childTnLst>
                                    <p:animEffect transition="out" filter="plus(out)">
                                      <p:cBhvr>
                                        <p:cTn id="251" dur="2000"/>
                                        <p:tgtEl>
                                          <p:spTgt spid="14"/>
                                        </p:tgtEl>
                                      </p:cBhvr>
                                    </p:animEffect>
                                    <p:set>
                                      <p:cBhvr>
                                        <p:cTn id="252" dur="1" fill="hold">
                                          <p:stCondLst>
                                            <p:cond delay="1999"/>
                                          </p:stCondLst>
                                        </p:cTn>
                                        <p:tgtEl>
                                          <p:spTgt spid="14"/>
                                        </p:tgtEl>
                                        <p:attrNameLst>
                                          <p:attrName>style.visibility</p:attrName>
                                        </p:attrNameLst>
                                      </p:cBhvr>
                                      <p:to>
                                        <p:strVal val="hidden"/>
                                      </p:to>
                                    </p:set>
                                  </p:childTnLst>
                                </p:cTn>
                              </p:par>
                              <p:par>
                                <p:cTn id="253" presetID="13" presetClass="exit" presetSubtype="32" fill="hold" nodeType="withEffect">
                                  <p:stCondLst>
                                    <p:cond delay="0"/>
                                  </p:stCondLst>
                                  <p:childTnLst>
                                    <p:animEffect transition="out" filter="plus(out)">
                                      <p:cBhvr>
                                        <p:cTn id="254" dur="2000"/>
                                        <p:tgtEl>
                                          <p:spTgt spid="15"/>
                                        </p:tgtEl>
                                      </p:cBhvr>
                                    </p:animEffect>
                                    <p:set>
                                      <p:cBhvr>
                                        <p:cTn id="255" dur="1" fill="hold">
                                          <p:stCondLst>
                                            <p:cond delay="1999"/>
                                          </p:stCondLst>
                                        </p:cTn>
                                        <p:tgtEl>
                                          <p:spTgt spid="15"/>
                                        </p:tgtEl>
                                        <p:attrNameLst>
                                          <p:attrName>style.visibility</p:attrName>
                                        </p:attrNameLst>
                                      </p:cBhvr>
                                      <p:to>
                                        <p:strVal val="hidden"/>
                                      </p:to>
                                    </p:set>
                                  </p:childTnLst>
                                </p:cTn>
                              </p:par>
                              <p:par>
                                <p:cTn id="256" presetID="13" presetClass="exit" presetSubtype="32" fill="hold" nodeType="withEffect">
                                  <p:stCondLst>
                                    <p:cond delay="0"/>
                                  </p:stCondLst>
                                  <p:childTnLst>
                                    <p:animEffect transition="out" filter="plus(out)">
                                      <p:cBhvr>
                                        <p:cTn id="257" dur="2000"/>
                                        <p:tgtEl>
                                          <p:spTgt spid="16"/>
                                        </p:tgtEl>
                                      </p:cBhvr>
                                    </p:animEffect>
                                    <p:set>
                                      <p:cBhvr>
                                        <p:cTn id="258" dur="1" fill="hold">
                                          <p:stCondLst>
                                            <p:cond delay="1999"/>
                                          </p:stCondLst>
                                        </p:cTn>
                                        <p:tgtEl>
                                          <p:spTgt spid="16"/>
                                        </p:tgtEl>
                                        <p:attrNameLst>
                                          <p:attrName>style.visibility</p:attrName>
                                        </p:attrNameLst>
                                      </p:cBhvr>
                                      <p:to>
                                        <p:strVal val="hidden"/>
                                      </p:to>
                                    </p:set>
                                  </p:childTnLst>
                                </p:cTn>
                              </p:par>
                              <p:par>
                                <p:cTn id="259" presetID="13" presetClass="exit" presetSubtype="32" fill="hold" nodeType="withEffect">
                                  <p:stCondLst>
                                    <p:cond delay="0"/>
                                  </p:stCondLst>
                                  <p:childTnLst>
                                    <p:animEffect transition="out" filter="plus(out)">
                                      <p:cBhvr>
                                        <p:cTn id="260" dur="2000"/>
                                        <p:tgtEl>
                                          <p:spTgt spid="17"/>
                                        </p:tgtEl>
                                      </p:cBhvr>
                                    </p:animEffect>
                                    <p:set>
                                      <p:cBhvr>
                                        <p:cTn id="261" dur="1" fill="hold">
                                          <p:stCondLst>
                                            <p:cond delay="1999"/>
                                          </p:stCondLst>
                                        </p:cTn>
                                        <p:tgtEl>
                                          <p:spTgt spid="17"/>
                                        </p:tgtEl>
                                        <p:attrNameLst>
                                          <p:attrName>style.visibility</p:attrName>
                                        </p:attrNameLst>
                                      </p:cBhvr>
                                      <p:to>
                                        <p:strVal val="hidden"/>
                                      </p:to>
                                    </p:set>
                                  </p:childTnLst>
                                </p:cTn>
                              </p:par>
                              <p:par>
                                <p:cTn id="262" presetID="13" presetClass="exit" presetSubtype="32" fill="hold" nodeType="withEffect">
                                  <p:stCondLst>
                                    <p:cond delay="0"/>
                                  </p:stCondLst>
                                  <p:childTnLst>
                                    <p:animEffect transition="out" filter="plus(out)">
                                      <p:cBhvr>
                                        <p:cTn id="263" dur="2000"/>
                                        <p:tgtEl>
                                          <p:spTgt spid="18"/>
                                        </p:tgtEl>
                                      </p:cBhvr>
                                    </p:animEffect>
                                    <p:set>
                                      <p:cBhvr>
                                        <p:cTn id="264" dur="1" fill="hold">
                                          <p:stCondLst>
                                            <p:cond delay="1999"/>
                                          </p:stCondLst>
                                        </p:cTn>
                                        <p:tgtEl>
                                          <p:spTgt spid="18"/>
                                        </p:tgtEl>
                                        <p:attrNameLst>
                                          <p:attrName>style.visibility</p:attrName>
                                        </p:attrNameLst>
                                      </p:cBhvr>
                                      <p:to>
                                        <p:strVal val="hidden"/>
                                      </p:to>
                                    </p:set>
                                  </p:childTnLst>
                                </p:cTn>
                              </p:par>
                              <p:par>
                                <p:cTn id="265" presetID="13" presetClass="exit" presetSubtype="32" fill="hold" nodeType="withEffect">
                                  <p:stCondLst>
                                    <p:cond delay="0"/>
                                  </p:stCondLst>
                                  <p:childTnLst>
                                    <p:animEffect transition="out" filter="plus(out)">
                                      <p:cBhvr>
                                        <p:cTn id="266" dur="2000"/>
                                        <p:tgtEl>
                                          <p:spTgt spid="19"/>
                                        </p:tgtEl>
                                      </p:cBhvr>
                                    </p:animEffect>
                                    <p:set>
                                      <p:cBhvr>
                                        <p:cTn id="267" dur="1" fill="hold">
                                          <p:stCondLst>
                                            <p:cond delay="1999"/>
                                          </p:stCondLst>
                                        </p:cTn>
                                        <p:tgtEl>
                                          <p:spTgt spid="19"/>
                                        </p:tgtEl>
                                        <p:attrNameLst>
                                          <p:attrName>style.visibility</p:attrName>
                                        </p:attrNameLst>
                                      </p:cBhvr>
                                      <p:to>
                                        <p:strVal val="hidden"/>
                                      </p:to>
                                    </p:set>
                                  </p:childTnLst>
                                </p:cTn>
                              </p:par>
                              <p:par>
                                <p:cTn id="268" presetID="13" presetClass="exit" presetSubtype="32" fill="hold" nodeType="withEffect">
                                  <p:stCondLst>
                                    <p:cond delay="0"/>
                                  </p:stCondLst>
                                  <p:childTnLst>
                                    <p:animEffect transition="out" filter="plus(out)">
                                      <p:cBhvr>
                                        <p:cTn id="269" dur="2000"/>
                                        <p:tgtEl>
                                          <p:spTgt spid="20"/>
                                        </p:tgtEl>
                                      </p:cBhvr>
                                    </p:animEffect>
                                    <p:set>
                                      <p:cBhvr>
                                        <p:cTn id="270" dur="1" fill="hold">
                                          <p:stCondLst>
                                            <p:cond delay="1999"/>
                                          </p:stCondLst>
                                        </p:cTn>
                                        <p:tgtEl>
                                          <p:spTgt spid="20"/>
                                        </p:tgtEl>
                                        <p:attrNameLst>
                                          <p:attrName>style.visibility</p:attrName>
                                        </p:attrNameLst>
                                      </p:cBhvr>
                                      <p:to>
                                        <p:strVal val="hidden"/>
                                      </p:to>
                                    </p:set>
                                  </p:childTnLst>
                                </p:cTn>
                              </p:par>
                              <p:par>
                                <p:cTn id="271" presetID="13" presetClass="exit" presetSubtype="32" fill="hold" nodeType="withEffect">
                                  <p:stCondLst>
                                    <p:cond delay="0"/>
                                  </p:stCondLst>
                                  <p:childTnLst>
                                    <p:animEffect transition="out" filter="plus(out)">
                                      <p:cBhvr>
                                        <p:cTn id="272" dur="2000"/>
                                        <p:tgtEl>
                                          <p:spTgt spid="21"/>
                                        </p:tgtEl>
                                      </p:cBhvr>
                                    </p:animEffect>
                                    <p:set>
                                      <p:cBhvr>
                                        <p:cTn id="273" dur="1" fill="hold">
                                          <p:stCondLst>
                                            <p:cond delay="1999"/>
                                          </p:stCondLst>
                                        </p:cTn>
                                        <p:tgtEl>
                                          <p:spTgt spid="21"/>
                                        </p:tgtEl>
                                        <p:attrNameLst>
                                          <p:attrName>style.visibility</p:attrName>
                                        </p:attrNameLst>
                                      </p:cBhvr>
                                      <p:to>
                                        <p:strVal val="hidden"/>
                                      </p:to>
                                    </p:set>
                                  </p:childTnLst>
                                </p:cTn>
                              </p:par>
                              <p:par>
                                <p:cTn id="274" presetID="17" presetClass="entr" presetSubtype="4" fill="hold" nodeType="withEffect">
                                  <p:stCondLst>
                                    <p:cond delay="0"/>
                                  </p:stCondLst>
                                  <p:childTnLst>
                                    <p:set>
                                      <p:cBhvr>
                                        <p:cTn id="275" dur="1" fill="hold">
                                          <p:stCondLst>
                                            <p:cond delay="0"/>
                                          </p:stCondLst>
                                        </p:cTn>
                                        <p:tgtEl>
                                          <p:spTgt spid="2"/>
                                        </p:tgtEl>
                                        <p:attrNameLst>
                                          <p:attrName>style.visibility</p:attrName>
                                        </p:attrNameLst>
                                      </p:cBhvr>
                                      <p:to>
                                        <p:strVal val="visible"/>
                                      </p:to>
                                    </p:set>
                                    <p:anim calcmode="lin" valueType="num">
                                      <p:cBhvr>
                                        <p:cTn id="276" dur="2000" fill="hold"/>
                                        <p:tgtEl>
                                          <p:spTgt spid="2"/>
                                        </p:tgtEl>
                                        <p:attrNameLst>
                                          <p:attrName>ppt_x</p:attrName>
                                        </p:attrNameLst>
                                      </p:cBhvr>
                                      <p:tavLst>
                                        <p:tav tm="0">
                                          <p:val>
                                            <p:strVal val="#ppt_x"/>
                                          </p:val>
                                        </p:tav>
                                        <p:tav tm="100000">
                                          <p:val>
                                            <p:strVal val="#ppt_x"/>
                                          </p:val>
                                        </p:tav>
                                      </p:tavLst>
                                    </p:anim>
                                    <p:anim calcmode="lin" valueType="num">
                                      <p:cBhvr>
                                        <p:cTn id="277" dur="2000" fill="hold"/>
                                        <p:tgtEl>
                                          <p:spTgt spid="2"/>
                                        </p:tgtEl>
                                        <p:attrNameLst>
                                          <p:attrName>ppt_y</p:attrName>
                                        </p:attrNameLst>
                                      </p:cBhvr>
                                      <p:tavLst>
                                        <p:tav tm="0">
                                          <p:val>
                                            <p:strVal val="#ppt_y+#ppt_h/2"/>
                                          </p:val>
                                        </p:tav>
                                        <p:tav tm="100000">
                                          <p:val>
                                            <p:strVal val="#ppt_y"/>
                                          </p:val>
                                        </p:tav>
                                      </p:tavLst>
                                    </p:anim>
                                    <p:anim calcmode="lin" valueType="num">
                                      <p:cBhvr>
                                        <p:cTn id="278" dur="2000" fill="hold"/>
                                        <p:tgtEl>
                                          <p:spTgt spid="2"/>
                                        </p:tgtEl>
                                        <p:attrNameLst>
                                          <p:attrName>ppt_w</p:attrName>
                                        </p:attrNameLst>
                                      </p:cBhvr>
                                      <p:tavLst>
                                        <p:tav tm="0">
                                          <p:val>
                                            <p:strVal val="#ppt_w"/>
                                          </p:val>
                                        </p:tav>
                                        <p:tav tm="100000">
                                          <p:val>
                                            <p:strVal val="#ppt_w"/>
                                          </p:val>
                                        </p:tav>
                                      </p:tavLst>
                                    </p:anim>
                                    <p:anim calcmode="lin" valueType="num">
                                      <p:cBhvr>
                                        <p:cTn id="279" dur="2000" fill="hold"/>
                                        <p:tgtEl>
                                          <p:spTgt spid="2"/>
                                        </p:tgtEl>
                                        <p:attrNameLst>
                                          <p:attrName>ppt_h</p:attrName>
                                        </p:attrNameLst>
                                      </p:cBhvr>
                                      <p:tavLst>
                                        <p:tav tm="0">
                                          <p:val>
                                            <p:fltVal val="0"/>
                                          </p:val>
                                        </p:tav>
                                        <p:tav tm="100000">
                                          <p:val>
                                            <p:strVal val="#ppt_h"/>
                                          </p:val>
                                        </p:tav>
                                      </p:tavLst>
                                    </p:anim>
                                  </p:childTnLst>
                                </p:cTn>
                              </p:par>
                              <p:par>
                                <p:cTn id="280" presetID="16" presetClass="entr" presetSubtype="37" fill="hold" nodeType="withEffect">
                                  <p:stCondLst>
                                    <p:cond delay="0"/>
                                  </p:stCondLst>
                                  <p:childTnLst>
                                    <p:set>
                                      <p:cBhvr>
                                        <p:cTn id="281" dur="1" fill="hold">
                                          <p:stCondLst>
                                            <p:cond delay="0"/>
                                          </p:stCondLst>
                                        </p:cTn>
                                        <p:tgtEl>
                                          <p:spTgt spid="2"/>
                                        </p:tgtEl>
                                        <p:attrNameLst>
                                          <p:attrName>style.visibility</p:attrName>
                                        </p:attrNameLst>
                                      </p:cBhvr>
                                      <p:to>
                                        <p:strVal val="visible"/>
                                      </p:to>
                                    </p:set>
                                    <p:animEffect transition="in" filter="barn(outVertical)">
                                      <p:cBhvr>
                                        <p:cTn id="2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9999FF"/>
            </a:gs>
            <a:gs pos="50000">
              <a:srgbClr val="00B050">
                <a:shade val="67500"/>
                <a:satMod val="115000"/>
              </a:srgbClr>
            </a:gs>
            <a:gs pos="100000">
              <a:srgbClr val="00B05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3" name="2 Imagen" descr="aurora-borealis-2464940_1280.jpg"/>
          <p:cNvPicPr>
            <a:picLocks noChangeAspect="1"/>
          </p:cNvPicPr>
          <p:nvPr/>
        </p:nvPicPr>
        <p:blipFill>
          <a:blip r:embed="rId2"/>
          <a:stretch>
            <a:fillRect/>
          </a:stretch>
        </p:blipFill>
        <p:spPr>
          <a:xfrm>
            <a:off x="0" y="0"/>
            <a:ext cx="9144000" cy="5143500"/>
          </a:xfrm>
          <a:prstGeom prst="rect">
            <a:avLst/>
          </a:prstGeom>
        </p:spPr>
      </p:pic>
      <p:pic>
        <p:nvPicPr>
          <p:cNvPr id="4" name="3 Imagen" descr="gen_image_produit.php.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285770"/>
            <a:ext cx="1809763" cy="1357322"/>
          </a:xfrm>
          <a:prstGeom prst="rect">
            <a:avLst/>
          </a:prstGeom>
        </p:spPr>
      </p:pic>
      <p:pic>
        <p:nvPicPr>
          <p:cNvPr id="5" name="4 Imagen" descr="gen_image_produit.php.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643306" y="3929072"/>
            <a:ext cx="1809763" cy="1357322"/>
          </a:xfrm>
          <a:prstGeom prst="rect">
            <a:avLst/>
          </a:prstGeom>
        </p:spPr>
      </p:pic>
      <p:pic>
        <p:nvPicPr>
          <p:cNvPr id="6" name="5 Imagen" descr="gen_image_produit.php.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786446" y="1714494"/>
            <a:ext cx="1809763" cy="1357322"/>
          </a:xfrm>
          <a:prstGeom prst="rect">
            <a:avLst/>
          </a:prstGeom>
        </p:spPr>
      </p:pic>
      <p:pic>
        <p:nvPicPr>
          <p:cNvPr id="7" name="6 Imagen" descr="gen_image_produit.php.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285852" y="1785932"/>
            <a:ext cx="1809763" cy="1357322"/>
          </a:xfrm>
          <a:prstGeom prst="rect">
            <a:avLst/>
          </a:prstGeom>
        </p:spPr>
      </p:pic>
      <p:pic>
        <p:nvPicPr>
          <p:cNvPr id="8" name="7 Imagen" descr="gen_image_produit.php.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072066" y="357172"/>
            <a:ext cx="1809763" cy="1357322"/>
          </a:xfrm>
          <a:prstGeom prst="rect">
            <a:avLst/>
          </a:prstGeom>
        </p:spPr>
      </p:pic>
      <p:pic>
        <p:nvPicPr>
          <p:cNvPr id="9" name="8 Imagen" descr="gen_image_produit.php.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214942" y="3357568"/>
            <a:ext cx="1809763" cy="1357322"/>
          </a:xfrm>
          <a:prstGeom prst="rect">
            <a:avLst/>
          </a:prstGeom>
        </p:spPr>
      </p:pic>
      <p:pic>
        <p:nvPicPr>
          <p:cNvPr id="10" name="9 Imagen" descr="gen_image_produit.php.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000232" y="3286130"/>
            <a:ext cx="1809763" cy="1357322"/>
          </a:xfrm>
          <a:prstGeom prst="rect">
            <a:avLst/>
          </a:prstGeom>
        </p:spPr>
      </p:pic>
      <p:pic>
        <p:nvPicPr>
          <p:cNvPr id="11" name="10 Imagen" descr="gen_image_produit.php.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071670" y="357172"/>
            <a:ext cx="1809763" cy="1357322"/>
          </a:xfrm>
          <a:prstGeom prst="rect">
            <a:avLst/>
          </a:prstGeom>
        </p:spPr>
      </p:pic>
      <p:pic>
        <p:nvPicPr>
          <p:cNvPr id="12" name="11 Imagen" descr="gen_image_produit.php.png"/>
          <p:cNvPicPr>
            <a:picLocks noChangeAspect="1"/>
          </p:cNvPicPr>
          <p:nvPr/>
        </p:nvPicPr>
        <p:blipFill>
          <a:blip r:embed="rId3">
            <a:duotone>
              <a:schemeClr val="accent4">
                <a:shade val="45000"/>
                <a:satMod val="135000"/>
              </a:schemeClr>
              <a:prstClr val="white"/>
            </a:duotone>
            <a:lum contrast="40000"/>
          </a:blip>
          <a:stretch>
            <a:fillRect/>
          </a:stretch>
        </p:blipFill>
        <p:spPr>
          <a:xfrm>
            <a:off x="3952870" y="1071552"/>
            <a:ext cx="1047757" cy="785818"/>
          </a:xfrm>
          <a:prstGeom prst="rect">
            <a:avLst/>
          </a:prstGeom>
        </p:spPr>
      </p:pic>
      <p:pic>
        <p:nvPicPr>
          <p:cNvPr id="13" name="12 Imagen" descr="gen_image_produit.php.png"/>
          <p:cNvPicPr>
            <a:picLocks noChangeAspect="1"/>
          </p:cNvPicPr>
          <p:nvPr/>
        </p:nvPicPr>
        <p:blipFill>
          <a:blip r:embed="rId3">
            <a:duotone>
              <a:schemeClr val="accent4">
                <a:shade val="45000"/>
                <a:satMod val="135000"/>
              </a:schemeClr>
              <a:prstClr val="white"/>
            </a:duotone>
            <a:lum contrast="40000"/>
          </a:blip>
          <a:stretch>
            <a:fillRect/>
          </a:stretch>
        </p:blipFill>
        <p:spPr>
          <a:xfrm>
            <a:off x="4000496" y="3143254"/>
            <a:ext cx="1000131" cy="750098"/>
          </a:xfrm>
          <a:prstGeom prst="rect">
            <a:avLst/>
          </a:prstGeom>
        </p:spPr>
      </p:pic>
      <p:pic>
        <p:nvPicPr>
          <p:cNvPr id="14" name="13 Imagen" descr="gen_image_produit.php.png"/>
          <p:cNvPicPr>
            <a:picLocks noChangeAspect="1"/>
          </p:cNvPicPr>
          <p:nvPr/>
        </p:nvPicPr>
        <p:blipFill>
          <a:blip r:embed="rId3">
            <a:duotone>
              <a:schemeClr val="accent4">
                <a:shade val="45000"/>
                <a:satMod val="135000"/>
              </a:schemeClr>
              <a:prstClr val="white"/>
            </a:duotone>
            <a:lum contrast="40000"/>
          </a:blip>
          <a:stretch>
            <a:fillRect/>
          </a:stretch>
        </p:blipFill>
        <p:spPr>
          <a:xfrm>
            <a:off x="2928926" y="2071684"/>
            <a:ext cx="1071570" cy="803677"/>
          </a:xfrm>
          <a:prstGeom prst="rect">
            <a:avLst/>
          </a:prstGeom>
        </p:spPr>
      </p:pic>
      <p:pic>
        <p:nvPicPr>
          <p:cNvPr id="15" name="14 Imagen" descr="gen_image_produit.php.png"/>
          <p:cNvPicPr>
            <a:picLocks noChangeAspect="1"/>
          </p:cNvPicPr>
          <p:nvPr/>
        </p:nvPicPr>
        <p:blipFill>
          <a:blip r:embed="rId3">
            <a:duotone>
              <a:schemeClr val="accent4">
                <a:shade val="45000"/>
                <a:satMod val="135000"/>
              </a:schemeClr>
              <a:prstClr val="white"/>
            </a:duotone>
            <a:lum contrast="40000"/>
          </a:blip>
          <a:stretch>
            <a:fillRect/>
          </a:stretch>
        </p:blipFill>
        <p:spPr>
          <a:xfrm>
            <a:off x="5000628" y="2071684"/>
            <a:ext cx="1000132" cy="750099"/>
          </a:xfrm>
          <a:prstGeom prst="rect">
            <a:avLst/>
          </a:prstGeom>
        </p:spPr>
      </p:pic>
      <p:pic>
        <p:nvPicPr>
          <p:cNvPr id="16" name="15 Imagen" descr="gen_image_produit.php.png"/>
          <p:cNvPicPr>
            <a:picLocks noChangeAspect="1"/>
          </p:cNvPicPr>
          <p:nvPr/>
        </p:nvPicPr>
        <p:blipFill>
          <a:blip r:embed="rId3">
            <a:duotone>
              <a:schemeClr val="accent4">
                <a:shade val="45000"/>
                <a:satMod val="135000"/>
              </a:schemeClr>
              <a:prstClr val="white"/>
            </a:duotone>
            <a:lum contrast="40000"/>
          </a:blip>
          <a:stretch>
            <a:fillRect/>
          </a:stretch>
        </p:blipFill>
        <p:spPr>
          <a:xfrm>
            <a:off x="3143240" y="1357304"/>
            <a:ext cx="1071570" cy="803677"/>
          </a:xfrm>
          <a:prstGeom prst="rect">
            <a:avLst/>
          </a:prstGeom>
        </p:spPr>
      </p:pic>
      <p:pic>
        <p:nvPicPr>
          <p:cNvPr id="17" name="16 Imagen" descr="gen_image_produit.php.png"/>
          <p:cNvPicPr>
            <a:picLocks noChangeAspect="1"/>
          </p:cNvPicPr>
          <p:nvPr/>
        </p:nvPicPr>
        <p:blipFill>
          <a:blip r:embed="rId3">
            <a:duotone>
              <a:schemeClr val="accent4">
                <a:shade val="45000"/>
                <a:satMod val="135000"/>
              </a:schemeClr>
              <a:prstClr val="white"/>
            </a:duotone>
            <a:lum contrast="40000"/>
          </a:blip>
          <a:stretch>
            <a:fillRect/>
          </a:stretch>
        </p:blipFill>
        <p:spPr>
          <a:xfrm>
            <a:off x="3214678" y="2786064"/>
            <a:ext cx="1071570" cy="803677"/>
          </a:xfrm>
          <a:prstGeom prst="rect">
            <a:avLst/>
          </a:prstGeom>
        </p:spPr>
      </p:pic>
      <p:pic>
        <p:nvPicPr>
          <p:cNvPr id="18" name="17 Imagen" descr="gen_image_produit.php.png"/>
          <p:cNvPicPr>
            <a:picLocks noChangeAspect="1"/>
          </p:cNvPicPr>
          <p:nvPr/>
        </p:nvPicPr>
        <p:blipFill>
          <a:blip r:embed="rId3">
            <a:duotone>
              <a:schemeClr val="accent4">
                <a:shade val="45000"/>
                <a:satMod val="135000"/>
              </a:schemeClr>
              <a:prstClr val="white"/>
            </a:duotone>
            <a:lum contrast="40000"/>
          </a:blip>
          <a:stretch>
            <a:fillRect/>
          </a:stretch>
        </p:blipFill>
        <p:spPr>
          <a:xfrm>
            <a:off x="4643438" y="1357304"/>
            <a:ext cx="1071570" cy="803677"/>
          </a:xfrm>
          <a:prstGeom prst="rect">
            <a:avLst/>
          </a:prstGeom>
        </p:spPr>
      </p:pic>
      <p:pic>
        <p:nvPicPr>
          <p:cNvPr id="19" name="18 Imagen" descr="gen_image_produit.php.png"/>
          <p:cNvPicPr>
            <a:picLocks noChangeAspect="1"/>
          </p:cNvPicPr>
          <p:nvPr/>
        </p:nvPicPr>
        <p:blipFill>
          <a:blip r:embed="rId3">
            <a:duotone>
              <a:schemeClr val="accent4">
                <a:shade val="45000"/>
                <a:satMod val="135000"/>
              </a:schemeClr>
              <a:prstClr val="white"/>
            </a:duotone>
            <a:lum contrast="40000"/>
          </a:blip>
          <a:stretch>
            <a:fillRect/>
          </a:stretch>
        </p:blipFill>
        <p:spPr>
          <a:xfrm>
            <a:off x="4714876" y="2786064"/>
            <a:ext cx="1071570" cy="803677"/>
          </a:xfrm>
          <a:prstGeom prst="rect">
            <a:avLst/>
          </a:prstGeom>
        </p:spPr>
      </p:pic>
      <p:sp>
        <p:nvSpPr>
          <p:cNvPr id="20" name="19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8" presetClass="emph" presetSubtype="0"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6"/>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7"/>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4"/>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6"/>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2000"/>
                            </p:stCondLst>
                            <p:childTnLst>
                              <p:par>
                                <p:cTn id="104" presetID="23" presetClass="exit" presetSubtype="544" fill="hold" nodeType="afterEffect">
                                  <p:stCondLst>
                                    <p:cond delay="0"/>
                                  </p:stCondLst>
                                  <p:childTnLst>
                                    <p:anim calcmode="lin" valueType="num">
                                      <p:cBhvr>
                                        <p:cTn id="105" dur="2000"/>
                                        <p:tgtEl>
                                          <p:spTgt spid="4"/>
                                        </p:tgtEl>
                                        <p:attrNameLst>
                                          <p:attrName>ppt_w</p:attrName>
                                        </p:attrNameLst>
                                      </p:cBhvr>
                                      <p:tavLst>
                                        <p:tav tm="0">
                                          <p:val>
                                            <p:strVal val="ppt_w"/>
                                          </p:val>
                                        </p:tav>
                                        <p:tav tm="100000">
                                          <p:val>
                                            <p:fltVal val="0"/>
                                          </p:val>
                                        </p:tav>
                                      </p:tavLst>
                                    </p:anim>
                                    <p:anim calcmode="lin" valueType="num">
                                      <p:cBhvr>
                                        <p:cTn id="106" dur="2000"/>
                                        <p:tgtEl>
                                          <p:spTgt spid="4"/>
                                        </p:tgtEl>
                                        <p:attrNameLst>
                                          <p:attrName>ppt_h</p:attrName>
                                        </p:attrNameLst>
                                      </p:cBhvr>
                                      <p:tavLst>
                                        <p:tav tm="0">
                                          <p:val>
                                            <p:strVal val="ppt_h"/>
                                          </p:val>
                                        </p:tav>
                                        <p:tav tm="100000">
                                          <p:val>
                                            <p:fltVal val="0"/>
                                          </p:val>
                                        </p:tav>
                                      </p:tavLst>
                                    </p:anim>
                                    <p:anim calcmode="lin" valueType="num">
                                      <p:cBhvr>
                                        <p:cTn id="107" dur="2000"/>
                                        <p:tgtEl>
                                          <p:spTgt spid="4"/>
                                        </p:tgtEl>
                                        <p:attrNameLst>
                                          <p:attrName>ppt_x</p:attrName>
                                        </p:attrNameLst>
                                      </p:cBhvr>
                                      <p:tavLst>
                                        <p:tav tm="0">
                                          <p:val>
                                            <p:strVal val="ppt_x"/>
                                          </p:val>
                                        </p:tav>
                                        <p:tav tm="100000">
                                          <p:val>
                                            <p:fltVal val="0.5"/>
                                          </p:val>
                                        </p:tav>
                                      </p:tavLst>
                                    </p:anim>
                                    <p:anim calcmode="lin" valueType="num">
                                      <p:cBhvr>
                                        <p:cTn id="108" dur="2000"/>
                                        <p:tgtEl>
                                          <p:spTgt spid="4"/>
                                        </p:tgtEl>
                                        <p:attrNameLst>
                                          <p:attrName>ppt_y</p:attrName>
                                        </p:attrNameLst>
                                      </p:cBhvr>
                                      <p:tavLst>
                                        <p:tav tm="0">
                                          <p:val>
                                            <p:strVal val="ppt_y"/>
                                          </p:val>
                                        </p:tav>
                                        <p:tav tm="100000">
                                          <p:val>
                                            <p:fltVal val="0.5"/>
                                          </p:val>
                                        </p:tav>
                                      </p:tavLst>
                                    </p:anim>
                                    <p:set>
                                      <p:cBhvr>
                                        <p:cTn id="109" dur="1" fill="hold">
                                          <p:stCondLst>
                                            <p:cond delay="1999"/>
                                          </p:stCondLst>
                                        </p:cTn>
                                        <p:tgtEl>
                                          <p:spTgt spid="4"/>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5"/>
                                        </p:tgtEl>
                                        <p:attrNameLst>
                                          <p:attrName>ppt_w</p:attrName>
                                        </p:attrNameLst>
                                      </p:cBhvr>
                                      <p:tavLst>
                                        <p:tav tm="0">
                                          <p:val>
                                            <p:strVal val="ppt_w"/>
                                          </p:val>
                                        </p:tav>
                                        <p:tav tm="100000">
                                          <p:val>
                                            <p:fltVal val="0"/>
                                          </p:val>
                                        </p:tav>
                                      </p:tavLst>
                                    </p:anim>
                                    <p:anim calcmode="lin" valueType="num">
                                      <p:cBhvr>
                                        <p:cTn id="112" dur="2000"/>
                                        <p:tgtEl>
                                          <p:spTgt spid="5"/>
                                        </p:tgtEl>
                                        <p:attrNameLst>
                                          <p:attrName>ppt_h</p:attrName>
                                        </p:attrNameLst>
                                      </p:cBhvr>
                                      <p:tavLst>
                                        <p:tav tm="0">
                                          <p:val>
                                            <p:strVal val="ppt_h"/>
                                          </p:val>
                                        </p:tav>
                                        <p:tav tm="100000">
                                          <p:val>
                                            <p:fltVal val="0"/>
                                          </p:val>
                                        </p:tav>
                                      </p:tavLst>
                                    </p:anim>
                                    <p:anim calcmode="lin" valueType="num">
                                      <p:cBhvr>
                                        <p:cTn id="113" dur="2000"/>
                                        <p:tgtEl>
                                          <p:spTgt spid="5"/>
                                        </p:tgtEl>
                                        <p:attrNameLst>
                                          <p:attrName>ppt_x</p:attrName>
                                        </p:attrNameLst>
                                      </p:cBhvr>
                                      <p:tavLst>
                                        <p:tav tm="0">
                                          <p:val>
                                            <p:strVal val="ppt_x"/>
                                          </p:val>
                                        </p:tav>
                                        <p:tav tm="100000">
                                          <p:val>
                                            <p:fltVal val="0.5"/>
                                          </p:val>
                                        </p:tav>
                                      </p:tavLst>
                                    </p:anim>
                                    <p:anim calcmode="lin" valueType="num">
                                      <p:cBhvr>
                                        <p:cTn id="114" dur="2000"/>
                                        <p:tgtEl>
                                          <p:spTgt spid="5"/>
                                        </p:tgtEl>
                                        <p:attrNameLst>
                                          <p:attrName>ppt_y</p:attrName>
                                        </p:attrNameLst>
                                      </p:cBhvr>
                                      <p:tavLst>
                                        <p:tav tm="0">
                                          <p:val>
                                            <p:strVal val="ppt_y"/>
                                          </p:val>
                                        </p:tav>
                                        <p:tav tm="100000">
                                          <p:val>
                                            <p:fltVal val="0.5"/>
                                          </p:val>
                                        </p:tav>
                                      </p:tavLst>
                                    </p:anim>
                                    <p:set>
                                      <p:cBhvr>
                                        <p:cTn id="115" dur="1" fill="hold">
                                          <p:stCondLst>
                                            <p:cond delay="1999"/>
                                          </p:stCondLst>
                                        </p:cTn>
                                        <p:tgtEl>
                                          <p:spTgt spid="5"/>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6"/>
                                        </p:tgtEl>
                                        <p:attrNameLst>
                                          <p:attrName>ppt_w</p:attrName>
                                        </p:attrNameLst>
                                      </p:cBhvr>
                                      <p:tavLst>
                                        <p:tav tm="0">
                                          <p:val>
                                            <p:strVal val="ppt_w"/>
                                          </p:val>
                                        </p:tav>
                                        <p:tav tm="100000">
                                          <p:val>
                                            <p:fltVal val="0"/>
                                          </p:val>
                                        </p:tav>
                                      </p:tavLst>
                                    </p:anim>
                                    <p:anim calcmode="lin" valueType="num">
                                      <p:cBhvr>
                                        <p:cTn id="118" dur="2000"/>
                                        <p:tgtEl>
                                          <p:spTgt spid="6"/>
                                        </p:tgtEl>
                                        <p:attrNameLst>
                                          <p:attrName>ppt_h</p:attrName>
                                        </p:attrNameLst>
                                      </p:cBhvr>
                                      <p:tavLst>
                                        <p:tav tm="0">
                                          <p:val>
                                            <p:strVal val="ppt_h"/>
                                          </p:val>
                                        </p:tav>
                                        <p:tav tm="100000">
                                          <p:val>
                                            <p:fltVal val="0"/>
                                          </p:val>
                                        </p:tav>
                                      </p:tavLst>
                                    </p:anim>
                                    <p:anim calcmode="lin" valueType="num">
                                      <p:cBhvr>
                                        <p:cTn id="119" dur="2000"/>
                                        <p:tgtEl>
                                          <p:spTgt spid="6"/>
                                        </p:tgtEl>
                                        <p:attrNameLst>
                                          <p:attrName>ppt_x</p:attrName>
                                        </p:attrNameLst>
                                      </p:cBhvr>
                                      <p:tavLst>
                                        <p:tav tm="0">
                                          <p:val>
                                            <p:strVal val="ppt_x"/>
                                          </p:val>
                                        </p:tav>
                                        <p:tav tm="100000">
                                          <p:val>
                                            <p:fltVal val="0.5"/>
                                          </p:val>
                                        </p:tav>
                                      </p:tavLst>
                                    </p:anim>
                                    <p:anim calcmode="lin" valueType="num">
                                      <p:cBhvr>
                                        <p:cTn id="120" dur="2000"/>
                                        <p:tgtEl>
                                          <p:spTgt spid="6"/>
                                        </p:tgtEl>
                                        <p:attrNameLst>
                                          <p:attrName>ppt_y</p:attrName>
                                        </p:attrNameLst>
                                      </p:cBhvr>
                                      <p:tavLst>
                                        <p:tav tm="0">
                                          <p:val>
                                            <p:strVal val="ppt_y"/>
                                          </p:val>
                                        </p:tav>
                                        <p:tav tm="100000">
                                          <p:val>
                                            <p:fltVal val="0.5"/>
                                          </p:val>
                                        </p:tav>
                                      </p:tavLst>
                                    </p:anim>
                                    <p:set>
                                      <p:cBhvr>
                                        <p:cTn id="121" dur="1" fill="hold">
                                          <p:stCondLst>
                                            <p:cond delay="1999"/>
                                          </p:stCondLst>
                                        </p:cTn>
                                        <p:tgtEl>
                                          <p:spTgt spid="6"/>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7"/>
                                        </p:tgtEl>
                                        <p:attrNameLst>
                                          <p:attrName>ppt_w</p:attrName>
                                        </p:attrNameLst>
                                      </p:cBhvr>
                                      <p:tavLst>
                                        <p:tav tm="0">
                                          <p:val>
                                            <p:strVal val="ppt_w"/>
                                          </p:val>
                                        </p:tav>
                                        <p:tav tm="100000">
                                          <p:val>
                                            <p:fltVal val="0"/>
                                          </p:val>
                                        </p:tav>
                                      </p:tavLst>
                                    </p:anim>
                                    <p:anim calcmode="lin" valueType="num">
                                      <p:cBhvr>
                                        <p:cTn id="124" dur="2000"/>
                                        <p:tgtEl>
                                          <p:spTgt spid="7"/>
                                        </p:tgtEl>
                                        <p:attrNameLst>
                                          <p:attrName>ppt_h</p:attrName>
                                        </p:attrNameLst>
                                      </p:cBhvr>
                                      <p:tavLst>
                                        <p:tav tm="0">
                                          <p:val>
                                            <p:strVal val="ppt_h"/>
                                          </p:val>
                                        </p:tav>
                                        <p:tav tm="100000">
                                          <p:val>
                                            <p:fltVal val="0"/>
                                          </p:val>
                                        </p:tav>
                                      </p:tavLst>
                                    </p:anim>
                                    <p:anim calcmode="lin" valueType="num">
                                      <p:cBhvr>
                                        <p:cTn id="125" dur="2000"/>
                                        <p:tgtEl>
                                          <p:spTgt spid="7"/>
                                        </p:tgtEl>
                                        <p:attrNameLst>
                                          <p:attrName>ppt_x</p:attrName>
                                        </p:attrNameLst>
                                      </p:cBhvr>
                                      <p:tavLst>
                                        <p:tav tm="0">
                                          <p:val>
                                            <p:strVal val="ppt_x"/>
                                          </p:val>
                                        </p:tav>
                                        <p:tav tm="100000">
                                          <p:val>
                                            <p:fltVal val="0.5"/>
                                          </p:val>
                                        </p:tav>
                                      </p:tavLst>
                                    </p:anim>
                                    <p:anim calcmode="lin" valueType="num">
                                      <p:cBhvr>
                                        <p:cTn id="126" dur="2000"/>
                                        <p:tgtEl>
                                          <p:spTgt spid="7"/>
                                        </p:tgtEl>
                                        <p:attrNameLst>
                                          <p:attrName>ppt_y</p:attrName>
                                        </p:attrNameLst>
                                      </p:cBhvr>
                                      <p:tavLst>
                                        <p:tav tm="0">
                                          <p:val>
                                            <p:strVal val="ppt_y"/>
                                          </p:val>
                                        </p:tav>
                                        <p:tav tm="100000">
                                          <p:val>
                                            <p:fltVal val="0.5"/>
                                          </p:val>
                                        </p:tav>
                                      </p:tavLst>
                                    </p:anim>
                                    <p:set>
                                      <p:cBhvr>
                                        <p:cTn id="127" dur="1" fill="hold">
                                          <p:stCondLst>
                                            <p:cond delay="1999"/>
                                          </p:stCondLst>
                                        </p:cTn>
                                        <p:tgtEl>
                                          <p:spTgt spid="7"/>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8"/>
                                        </p:tgtEl>
                                        <p:attrNameLst>
                                          <p:attrName>ppt_w</p:attrName>
                                        </p:attrNameLst>
                                      </p:cBhvr>
                                      <p:tavLst>
                                        <p:tav tm="0">
                                          <p:val>
                                            <p:strVal val="ppt_w"/>
                                          </p:val>
                                        </p:tav>
                                        <p:tav tm="100000">
                                          <p:val>
                                            <p:fltVal val="0"/>
                                          </p:val>
                                        </p:tav>
                                      </p:tavLst>
                                    </p:anim>
                                    <p:anim calcmode="lin" valueType="num">
                                      <p:cBhvr>
                                        <p:cTn id="130" dur="2000"/>
                                        <p:tgtEl>
                                          <p:spTgt spid="8"/>
                                        </p:tgtEl>
                                        <p:attrNameLst>
                                          <p:attrName>ppt_h</p:attrName>
                                        </p:attrNameLst>
                                      </p:cBhvr>
                                      <p:tavLst>
                                        <p:tav tm="0">
                                          <p:val>
                                            <p:strVal val="ppt_h"/>
                                          </p:val>
                                        </p:tav>
                                        <p:tav tm="100000">
                                          <p:val>
                                            <p:fltVal val="0"/>
                                          </p:val>
                                        </p:tav>
                                      </p:tavLst>
                                    </p:anim>
                                    <p:anim calcmode="lin" valueType="num">
                                      <p:cBhvr>
                                        <p:cTn id="131" dur="2000"/>
                                        <p:tgtEl>
                                          <p:spTgt spid="8"/>
                                        </p:tgtEl>
                                        <p:attrNameLst>
                                          <p:attrName>ppt_x</p:attrName>
                                        </p:attrNameLst>
                                      </p:cBhvr>
                                      <p:tavLst>
                                        <p:tav tm="0">
                                          <p:val>
                                            <p:strVal val="ppt_x"/>
                                          </p:val>
                                        </p:tav>
                                        <p:tav tm="100000">
                                          <p:val>
                                            <p:fltVal val="0.5"/>
                                          </p:val>
                                        </p:tav>
                                      </p:tavLst>
                                    </p:anim>
                                    <p:anim calcmode="lin" valueType="num">
                                      <p:cBhvr>
                                        <p:cTn id="132" dur="2000"/>
                                        <p:tgtEl>
                                          <p:spTgt spid="8"/>
                                        </p:tgtEl>
                                        <p:attrNameLst>
                                          <p:attrName>ppt_y</p:attrName>
                                        </p:attrNameLst>
                                      </p:cBhvr>
                                      <p:tavLst>
                                        <p:tav tm="0">
                                          <p:val>
                                            <p:strVal val="ppt_y"/>
                                          </p:val>
                                        </p:tav>
                                        <p:tav tm="100000">
                                          <p:val>
                                            <p:fltVal val="0.5"/>
                                          </p:val>
                                        </p:tav>
                                      </p:tavLst>
                                    </p:anim>
                                    <p:set>
                                      <p:cBhvr>
                                        <p:cTn id="133" dur="1" fill="hold">
                                          <p:stCondLst>
                                            <p:cond delay="1999"/>
                                          </p:stCondLst>
                                        </p:cTn>
                                        <p:tgtEl>
                                          <p:spTgt spid="8"/>
                                        </p:tgtEl>
                                        <p:attrNameLst>
                                          <p:attrName>style.visibility</p:attrName>
                                        </p:attrNameLst>
                                      </p:cBhvr>
                                      <p:to>
                                        <p:strVal val="hidden"/>
                                      </p:to>
                                    </p:set>
                                  </p:childTnLst>
                                </p:cTn>
                              </p:par>
                              <p:par>
                                <p:cTn id="134" presetID="23" presetClass="exit" presetSubtype="544" fill="hold" nodeType="withEffect">
                                  <p:stCondLst>
                                    <p:cond delay="0"/>
                                  </p:stCondLst>
                                  <p:childTnLst>
                                    <p:anim calcmode="lin" valueType="num">
                                      <p:cBhvr>
                                        <p:cTn id="135" dur="2000"/>
                                        <p:tgtEl>
                                          <p:spTgt spid="9"/>
                                        </p:tgtEl>
                                        <p:attrNameLst>
                                          <p:attrName>ppt_w</p:attrName>
                                        </p:attrNameLst>
                                      </p:cBhvr>
                                      <p:tavLst>
                                        <p:tav tm="0">
                                          <p:val>
                                            <p:strVal val="ppt_w"/>
                                          </p:val>
                                        </p:tav>
                                        <p:tav tm="100000">
                                          <p:val>
                                            <p:fltVal val="0"/>
                                          </p:val>
                                        </p:tav>
                                      </p:tavLst>
                                    </p:anim>
                                    <p:anim calcmode="lin" valueType="num">
                                      <p:cBhvr>
                                        <p:cTn id="136" dur="2000"/>
                                        <p:tgtEl>
                                          <p:spTgt spid="9"/>
                                        </p:tgtEl>
                                        <p:attrNameLst>
                                          <p:attrName>ppt_h</p:attrName>
                                        </p:attrNameLst>
                                      </p:cBhvr>
                                      <p:tavLst>
                                        <p:tav tm="0">
                                          <p:val>
                                            <p:strVal val="ppt_h"/>
                                          </p:val>
                                        </p:tav>
                                        <p:tav tm="100000">
                                          <p:val>
                                            <p:fltVal val="0"/>
                                          </p:val>
                                        </p:tav>
                                      </p:tavLst>
                                    </p:anim>
                                    <p:anim calcmode="lin" valueType="num">
                                      <p:cBhvr>
                                        <p:cTn id="137" dur="2000"/>
                                        <p:tgtEl>
                                          <p:spTgt spid="9"/>
                                        </p:tgtEl>
                                        <p:attrNameLst>
                                          <p:attrName>ppt_x</p:attrName>
                                        </p:attrNameLst>
                                      </p:cBhvr>
                                      <p:tavLst>
                                        <p:tav tm="0">
                                          <p:val>
                                            <p:strVal val="ppt_x"/>
                                          </p:val>
                                        </p:tav>
                                        <p:tav tm="100000">
                                          <p:val>
                                            <p:fltVal val="0.5"/>
                                          </p:val>
                                        </p:tav>
                                      </p:tavLst>
                                    </p:anim>
                                    <p:anim calcmode="lin" valueType="num">
                                      <p:cBhvr>
                                        <p:cTn id="138" dur="2000"/>
                                        <p:tgtEl>
                                          <p:spTgt spid="9"/>
                                        </p:tgtEl>
                                        <p:attrNameLst>
                                          <p:attrName>ppt_y</p:attrName>
                                        </p:attrNameLst>
                                      </p:cBhvr>
                                      <p:tavLst>
                                        <p:tav tm="0">
                                          <p:val>
                                            <p:strVal val="ppt_y"/>
                                          </p:val>
                                        </p:tav>
                                        <p:tav tm="100000">
                                          <p:val>
                                            <p:fltVal val="0.5"/>
                                          </p:val>
                                        </p:tav>
                                      </p:tavLst>
                                    </p:anim>
                                    <p:set>
                                      <p:cBhvr>
                                        <p:cTn id="139" dur="1" fill="hold">
                                          <p:stCondLst>
                                            <p:cond delay="1999"/>
                                          </p:stCondLst>
                                        </p:cTn>
                                        <p:tgtEl>
                                          <p:spTgt spid="9"/>
                                        </p:tgtEl>
                                        <p:attrNameLst>
                                          <p:attrName>style.visibility</p:attrName>
                                        </p:attrNameLst>
                                      </p:cBhvr>
                                      <p:to>
                                        <p:strVal val="hidden"/>
                                      </p:to>
                                    </p:set>
                                  </p:childTnLst>
                                </p:cTn>
                              </p:par>
                              <p:par>
                                <p:cTn id="140" presetID="23" presetClass="exit" presetSubtype="544" fill="hold" nodeType="withEffect">
                                  <p:stCondLst>
                                    <p:cond delay="0"/>
                                  </p:stCondLst>
                                  <p:childTnLst>
                                    <p:anim calcmode="lin" valueType="num">
                                      <p:cBhvr>
                                        <p:cTn id="141" dur="2000"/>
                                        <p:tgtEl>
                                          <p:spTgt spid="10"/>
                                        </p:tgtEl>
                                        <p:attrNameLst>
                                          <p:attrName>ppt_w</p:attrName>
                                        </p:attrNameLst>
                                      </p:cBhvr>
                                      <p:tavLst>
                                        <p:tav tm="0">
                                          <p:val>
                                            <p:strVal val="ppt_w"/>
                                          </p:val>
                                        </p:tav>
                                        <p:tav tm="100000">
                                          <p:val>
                                            <p:fltVal val="0"/>
                                          </p:val>
                                        </p:tav>
                                      </p:tavLst>
                                    </p:anim>
                                    <p:anim calcmode="lin" valueType="num">
                                      <p:cBhvr>
                                        <p:cTn id="142" dur="2000"/>
                                        <p:tgtEl>
                                          <p:spTgt spid="10"/>
                                        </p:tgtEl>
                                        <p:attrNameLst>
                                          <p:attrName>ppt_h</p:attrName>
                                        </p:attrNameLst>
                                      </p:cBhvr>
                                      <p:tavLst>
                                        <p:tav tm="0">
                                          <p:val>
                                            <p:strVal val="ppt_h"/>
                                          </p:val>
                                        </p:tav>
                                        <p:tav tm="100000">
                                          <p:val>
                                            <p:fltVal val="0"/>
                                          </p:val>
                                        </p:tav>
                                      </p:tavLst>
                                    </p:anim>
                                    <p:anim calcmode="lin" valueType="num">
                                      <p:cBhvr>
                                        <p:cTn id="143" dur="2000"/>
                                        <p:tgtEl>
                                          <p:spTgt spid="10"/>
                                        </p:tgtEl>
                                        <p:attrNameLst>
                                          <p:attrName>ppt_x</p:attrName>
                                        </p:attrNameLst>
                                      </p:cBhvr>
                                      <p:tavLst>
                                        <p:tav tm="0">
                                          <p:val>
                                            <p:strVal val="ppt_x"/>
                                          </p:val>
                                        </p:tav>
                                        <p:tav tm="100000">
                                          <p:val>
                                            <p:fltVal val="0.5"/>
                                          </p:val>
                                        </p:tav>
                                      </p:tavLst>
                                    </p:anim>
                                    <p:anim calcmode="lin" valueType="num">
                                      <p:cBhvr>
                                        <p:cTn id="144" dur="2000"/>
                                        <p:tgtEl>
                                          <p:spTgt spid="10"/>
                                        </p:tgtEl>
                                        <p:attrNameLst>
                                          <p:attrName>ppt_y</p:attrName>
                                        </p:attrNameLst>
                                      </p:cBhvr>
                                      <p:tavLst>
                                        <p:tav tm="0">
                                          <p:val>
                                            <p:strVal val="ppt_y"/>
                                          </p:val>
                                        </p:tav>
                                        <p:tav tm="100000">
                                          <p:val>
                                            <p:fltVal val="0.5"/>
                                          </p:val>
                                        </p:tav>
                                      </p:tavLst>
                                    </p:anim>
                                    <p:set>
                                      <p:cBhvr>
                                        <p:cTn id="145" dur="1" fill="hold">
                                          <p:stCondLst>
                                            <p:cond delay="1999"/>
                                          </p:stCondLst>
                                        </p:cTn>
                                        <p:tgtEl>
                                          <p:spTgt spid="10"/>
                                        </p:tgtEl>
                                        <p:attrNameLst>
                                          <p:attrName>style.visibility</p:attrName>
                                        </p:attrNameLst>
                                      </p:cBhvr>
                                      <p:to>
                                        <p:strVal val="hidden"/>
                                      </p:to>
                                    </p:set>
                                  </p:childTnLst>
                                </p:cTn>
                              </p:par>
                              <p:par>
                                <p:cTn id="146" presetID="23" presetClass="exit" presetSubtype="544" fill="hold" nodeType="withEffect">
                                  <p:stCondLst>
                                    <p:cond delay="0"/>
                                  </p:stCondLst>
                                  <p:childTnLst>
                                    <p:anim calcmode="lin" valueType="num">
                                      <p:cBhvr>
                                        <p:cTn id="147" dur="2000"/>
                                        <p:tgtEl>
                                          <p:spTgt spid="11"/>
                                        </p:tgtEl>
                                        <p:attrNameLst>
                                          <p:attrName>ppt_w</p:attrName>
                                        </p:attrNameLst>
                                      </p:cBhvr>
                                      <p:tavLst>
                                        <p:tav tm="0">
                                          <p:val>
                                            <p:strVal val="ppt_w"/>
                                          </p:val>
                                        </p:tav>
                                        <p:tav tm="100000">
                                          <p:val>
                                            <p:fltVal val="0"/>
                                          </p:val>
                                        </p:tav>
                                      </p:tavLst>
                                    </p:anim>
                                    <p:anim calcmode="lin" valueType="num">
                                      <p:cBhvr>
                                        <p:cTn id="148" dur="2000"/>
                                        <p:tgtEl>
                                          <p:spTgt spid="11"/>
                                        </p:tgtEl>
                                        <p:attrNameLst>
                                          <p:attrName>ppt_h</p:attrName>
                                        </p:attrNameLst>
                                      </p:cBhvr>
                                      <p:tavLst>
                                        <p:tav tm="0">
                                          <p:val>
                                            <p:strVal val="ppt_h"/>
                                          </p:val>
                                        </p:tav>
                                        <p:tav tm="100000">
                                          <p:val>
                                            <p:fltVal val="0"/>
                                          </p:val>
                                        </p:tav>
                                      </p:tavLst>
                                    </p:anim>
                                    <p:anim calcmode="lin" valueType="num">
                                      <p:cBhvr>
                                        <p:cTn id="149" dur="2000"/>
                                        <p:tgtEl>
                                          <p:spTgt spid="11"/>
                                        </p:tgtEl>
                                        <p:attrNameLst>
                                          <p:attrName>ppt_x</p:attrName>
                                        </p:attrNameLst>
                                      </p:cBhvr>
                                      <p:tavLst>
                                        <p:tav tm="0">
                                          <p:val>
                                            <p:strVal val="ppt_x"/>
                                          </p:val>
                                        </p:tav>
                                        <p:tav tm="100000">
                                          <p:val>
                                            <p:fltVal val="0.5"/>
                                          </p:val>
                                        </p:tav>
                                      </p:tavLst>
                                    </p:anim>
                                    <p:anim calcmode="lin" valueType="num">
                                      <p:cBhvr>
                                        <p:cTn id="150" dur="2000"/>
                                        <p:tgtEl>
                                          <p:spTgt spid="11"/>
                                        </p:tgtEl>
                                        <p:attrNameLst>
                                          <p:attrName>ppt_y</p:attrName>
                                        </p:attrNameLst>
                                      </p:cBhvr>
                                      <p:tavLst>
                                        <p:tav tm="0">
                                          <p:val>
                                            <p:strVal val="ppt_y"/>
                                          </p:val>
                                        </p:tav>
                                        <p:tav tm="100000">
                                          <p:val>
                                            <p:fltVal val="0.5"/>
                                          </p:val>
                                        </p:tav>
                                      </p:tavLst>
                                    </p:anim>
                                    <p:set>
                                      <p:cBhvr>
                                        <p:cTn id="151" dur="1" fill="hold">
                                          <p:stCondLst>
                                            <p:cond delay="1999"/>
                                          </p:stCondLst>
                                        </p:cTn>
                                        <p:tgtEl>
                                          <p:spTgt spid="11"/>
                                        </p:tgtEl>
                                        <p:attrNameLst>
                                          <p:attrName>style.visibility</p:attrName>
                                        </p:attrNameLst>
                                      </p:cBhvr>
                                      <p:to>
                                        <p:strVal val="hidden"/>
                                      </p:to>
                                    </p:set>
                                  </p:childTnLst>
                                </p:cTn>
                              </p:par>
                              <p:par>
                                <p:cTn id="152" presetID="23" presetClass="exit" presetSubtype="544" fill="hold" nodeType="withEffect">
                                  <p:stCondLst>
                                    <p:cond delay="0"/>
                                  </p:stCondLst>
                                  <p:childTnLst>
                                    <p:anim calcmode="lin" valueType="num">
                                      <p:cBhvr>
                                        <p:cTn id="153" dur="2000"/>
                                        <p:tgtEl>
                                          <p:spTgt spid="12"/>
                                        </p:tgtEl>
                                        <p:attrNameLst>
                                          <p:attrName>ppt_w</p:attrName>
                                        </p:attrNameLst>
                                      </p:cBhvr>
                                      <p:tavLst>
                                        <p:tav tm="0">
                                          <p:val>
                                            <p:strVal val="ppt_w"/>
                                          </p:val>
                                        </p:tav>
                                        <p:tav tm="100000">
                                          <p:val>
                                            <p:fltVal val="0"/>
                                          </p:val>
                                        </p:tav>
                                      </p:tavLst>
                                    </p:anim>
                                    <p:anim calcmode="lin" valueType="num">
                                      <p:cBhvr>
                                        <p:cTn id="154" dur="2000"/>
                                        <p:tgtEl>
                                          <p:spTgt spid="12"/>
                                        </p:tgtEl>
                                        <p:attrNameLst>
                                          <p:attrName>ppt_h</p:attrName>
                                        </p:attrNameLst>
                                      </p:cBhvr>
                                      <p:tavLst>
                                        <p:tav tm="0">
                                          <p:val>
                                            <p:strVal val="ppt_h"/>
                                          </p:val>
                                        </p:tav>
                                        <p:tav tm="100000">
                                          <p:val>
                                            <p:fltVal val="0"/>
                                          </p:val>
                                        </p:tav>
                                      </p:tavLst>
                                    </p:anim>
                                    <p:anim calcmode="lin" valueType="num">
                                      <p:cBhvr>
                                        <p:cTn id="155" dur="2000"/>
                                        <p:tgtEl>
                                          <p:spTgt spid="12"/>
                                        </p:tgtEl>
                                        <p:attrNameLst>
                                          <p:attrName>ppt_x</p:attrName>
                                        </p:attrNameLst>
                                      </p:cBhvr>
                                      <p:tavLst>
                                        <p:tav tm="0">
                                          <p:val>
                                            <p:strVal val="ppt_x"/>
                                          </p:val>
                                        </p:tav>
                                        <p:tav tm="100000">
                                          <p:val>
                                            <p:fltVal val="0.5"/>
                                          </p:val>
                                        </p:tav>
                                      </p:tavLst>
                                    </p:anim>
                                    <p:anim calcmode="lin" valueType="num">
                                      <p:cBhvr>
                                        <p:cTn id="156" dur="2000"/>
                                        <p:tgtEl>
                                          <p:spTgt spid="12"/>
                                        </p:tgtEl>
                                        <p:attrNameLst>
                                          <p:attrName>ppt_y</p:attrName>
                                        </p:attrNameLst>
                                      </p:cBhvr>
                                      <p:tavLst>
                                        <p:tav tm="0">
                                          <p:val>
                                            <p:strVal val="ppt_y"/>
                                          </p:val>
                                        </p:tav>
                                        <p:tav tm="100000">
                                          <p:val>
                                            <p:fltVal val="0.5"/>
                                          </p:val>
                                        </p:tav>
                                      </p:tavLst>
                                    </p:anim>
                                    <p:set>
                                      <p:cBhvr>
                                        <p:cTn id="157" dur="1" fill="hold">
                                          <p:stCondLst>
                                            <p:cond delay="1999"/>
                                          </p:stCondLst>
                                        </p:cTn>
                                        <p:tgtEl>
                                          <p:spTgt spid="12"/>
                                        </p:tgtEl>
                                        <p:attrNameLst>
                                          <p:attrName>style.visibility</p:attrName>
                                        </p:attrNameLst>
                                      </p:cBhvr>
                                      <p:to>
                                        <p:strVal val="hidden"/>
                                      </p:to>
                                    </p:set>
                                  </p:childTnLst>
                                </p:cTn>
                              </p:par>
                              <p:par>
                                <p:cTn id="158" presetID="23" presetClass="exit" presetSubtype="544" fill="hold" nodeType="withEffect">
                                  <p:stCondLst>
                                    <p:cond delay="0"/>
                                  </p:stCondLst>
                                  <p:childTnLst>
                                    <p:anim calcmode="lin" valueType="num">
                                      <p:cBhvr>
                                        <p:cTn id="159" dur="2000"/>
                                        <p:tgtEl>
                                          <p:spTgt spid="13"/>
                                        </p:tgtEl>
                                        <p:attrNameLst>
                                          <p:attrName>ppt_w</p:attrName>
                                        </p:attrNameLst>
                                      </p:cBhvr>
                                      <p:tavLst>
                                        <p:tav tm="0">
                                          <p:val>
                                            <p:strVal val="ppt_w"/>
                                          </p:val>
                                        </p:tav>
                                        <p:tav tm="100000">
                                          <p:val>
                                            <p:fltVal val="0"/>
                                          </p:val>
                                        </p:tav>
                                      </p:tavLst>
                                    </p:anim>
                                    <p:anim calcmode="lin" valueType="num">
                                      <p:cBhvr>
                                        <p:cTn id="160" dur="2000"/>
                                        <p:tgtEl>
                                          <p:spTgt spid="13"/>
                                        </p:tgtEl>
                                        <p:attrNameLst>
                                          <p:attrName>ppt_h</p:attrName>
                                        </p:attrNameLst>
                                      </p:cBhvr>
                                      <p:tavLst>
                                        <p:tav tm="0">
                                          <p:val>
                                            <p:strVal val="ppt_h"/>
                                          </p:val>
                                        </p:tav>
                                        <p:tav tm="100000">
                                          <p:val>
                                            <p:fltVal val="0"/>
                                          </p:val>
                                        </p:tav>
                                      </p:tavLst>
                                    </p:anim>
                                    <p:anim calcmode="lin" valueType="num">
                                      <p:cBhvr>
                                        <p:cTn id="161" dur="2000"/>
                                        <p:tgtEl>
                                          <p:spTgt spid="13"/>
                                        </p:tgtEl>
                                        <p:attrNameLst>
                                          <p:attrName>ppt_x</p:attrName>
                                        </p:attrNameLst>
                                      </p:cBhvr>
                                      <p:tavLst>
                                        <p:tav tm="0">
                                          <p:val>
                                            <p:strVal val="ppt_x"/>
                                          </p:val>
                                        </p:tav>
                                        <p:tav tm="100000">
                                          <p:val>
                                            <p:fltVal val="0.5"/>
                                          </p:val>
                                        </p:tav>
                                      </p:tavLst>
                                    </p:anim>
                                    <p:anim calcmode="lin" valueType="num">
                                      <p:cBhvr>
                                        <p:cTn id="162" dur="2000"/>
                                        <p:tgtEl>
                                          <p:spTgt spid="13"/>
                                        </p:tgtEl>
                                        <p:attrNameLst>
                                          <p:attrName>ppt_y</p:attrName>
                                        </p:attrNameLst>
                                      </p:cBhvr>
                                      <p:tavLst>
                                        <p:tav tm="0">
                                          <p:val>
                                            <p:strVal val="ppt_y"/>
                                          </p:val>
                                        </p:tav>
                                        <p:tav tm="100000">
                                          <p:val>
                                            <p:fltVal val="0.5"/>
                                          </p:val>
                                        </p:tav>
                                      </p:tavLst>
                                    </p:anim>
                                    <p:set>
                                      <p:cBhvr>
                                        <p:cTn id="163" dur="1" fill="hold">
                                          <p:stCondLst>
                                            <p:cond delay="1999"/>
                                          </p:stCondLst>
                                        </p:cTn>
                                        <p:tgtEl>
                                          <p:spTgt spid="13"/>
                                        </p:tgtEl>
                                        <p:attrNameLst>
                                          <p:attrName>style.visibility</p:attrName>
                                        </p:attrNameLst>
                                      </p:cBhvr>
                                      <p:to>
                                        <p:strVal val="hidden"/>
                                      </p:to>
                                    </p:set>
                                  </p:childTnLst>
                                </p:cTn>
                              </p:par>
                              <p:par>
                                <p:cTn id="164" presetID="23" presetClass="exit" presetSubtype="544" fill="hold" nodeType="withEffect">
                                  <p:stCondLst>
                                    <p:cond delay="0"/>
                                  </p:stCondLst>
                                  <p:childTnLst>
                                    <p:anim calcmode="lin" valueType="num">
                                      <p:cBhvr>
                                        <p:cTn id="165" dur="2000"/>
                                        <p:tgtEl>
                                          <p:spTgt spid="14"/>
                                        </p:tgtEl>
                                        <p:attrNameLst>
                                          <p:attrName>ppt_w</p:attrName>
                                        </p:attrNameLst>
                                      </p:cBhvr>
                                      <p:tavLst>
                                        <p:tav tm="0">
                                          <p:val>
                                            <p:strVal val="ppt_w"/>
                                          </p:val>
                                        </p:tav>
                                        <p:tav tm="100000">
                                          <p:val>
                                            <p:fltVal val="0"/>
                                          </p:val>
                                        </p:tav>
                                      </p:tavLst>
                                    </p:anim>
                                    <p:anim calcmode="lin" valueType="num">
                                      <p:cBhvr>
                                        <p:cTn id="166" dur="2000"/>
                                        <p:tgtEl>
                                          <p:spTgt spid="14"/>
                                        </p:tgtEl>
                                        <p:attrNameLst>
                                          <p:attrName>ppt_h</p:attrName>
                                        </p:attrNameLst>
                                      </p:cBhvr>
                                      <p:tavLst>
                                        <p:tav tm="0">
                                          <p:val>
                                            <p:strVal val="ppt_h"/>
                                          </p:val>
                                        </p:tav>
                                        <p:tav tm="100000">
                                          <p:val>
                                            <p:fltVal val="0"/>
                                          </p:val>
                                        </p:tav>
                                      </p:tavLst>
                                    </p:anim>
                                    <p:anim calcmode="lin" valueType="num">
                                      <p:cBhvr>
                                        <p:cTn id="167" dur="2000"/>
                                        <p:tgtEl>
                                          <p:spTgt spid="14"/>
                                        </p:tgtEl>
                                        <p:attrNameLst>
                                          <p:attrName>ppt_x</p:attrName>
                                        </p:attrNameLst>
                                      </p:cBhvr>
                                      <p:tavLst>
                                        <p:tav tm="0">
                                          <p:val>
                                            <p:strVal val="ppt_x"/>
                                          </p:val>
                                        </p:tav>
                                        <p:tav tm="100000">
                                          <p:val>
                                            <p:fltVal val="0.5"/>
                                          </p:val>
                                        </p:tav>
                                      </p:tavLst>
                                    </p:anim>
                                    <p:anim calcmode="lin" valueType="num">
                                      <p:cBhvr>
                                        <p:cTn id="168" dur="2000"/>
                                        <p:tgtEl>
                                          <p:spTgt spid="14"/>
                                        </p:tgtEl>
                                        <p:attrNameLst>
                                          <p:attrName>ppt_y</p:attrName>
                                        </p:attrNameLst>
                                      </p:cBhvr>
                                      <p:tavLst>
                                        <p:tav tm="0">
                                          <p:val>
                                            <p:strVal val="ppt_y"/>
                                          </p:val>
                                        </p:tav>
                                        <p:tav tm="100000">
                                          <p:val>
                                            <p:fltVal val="0.5"/>
                                          </p:val>
                                        </p:tav>
                                      </p:tavLst>
                                    </p:anim>
                                    <p:set>
                                      <p:cBhvr>
                                        <p:cTn id="169" dur="1" fill="hold">
                                          <p:stCondLst>
                                            <p:cond delay="1999"/>
                                          </p:stCondLst>
                                        </p:cTn>
                                        <p:tgtEl>
                                          <p:spTgt spid="14"/>
                                        </p:tgtEl>
                                        <p:attrNameLst>
                                          <p:attrName>style.visibility</p:attrName>
                                        </p:attrNameLst>
                                      </p:cBhvr>
                                      <p:to>
                                        <p:strVal val="hidden"/>
                                      </p:to>
                                    </p:set>
                                  </p:childTnLst>
                                </p:cTn>
                              </p:par>
                              <p:par>
                                <p:cTn id="170" presetID="23" presetClass="exit" presetSubtype="544" fill="hold" nodeType="withEffect">
                                  <p:stCondLst>
                                    <p:cond delay="0"/>
                                  </p:stCondLst>
                                  <p:childTnLst>
                                    <p:anim calcmode="lin" valueType="num">
                                      <p:cBhvr>
                                        <p:cTn id="171" dur="2000"/>
                                        <p:tgtEl>
                                          <p:spTgt spid="15"/>
                                        </p:tgtEl>
                                        <p:attrNameLst>
                                          <p:attrName>ppt_w</p:attrName>
                                        </p:attrNameLst>
                                      </p:cBhvr>
                                      <p:tavLst>
                                        <p:tav tm="0">
                                          <p:val>
                                            <p:strVal val="ppt_w"/>
                                          </p:val>
                                        </p:tav>
                                        <p:tav tm="100000">
                                          <p:val>
                                            <p:fltVal val="0"/>
                                          </p:val>
                                        </p:tav>
                                      </p:tavLst>
                                    </p:anim>
                                    <p:anim calcmode="lin" valueType="num">
                                      <p:cBhvr>
                                        <p:cTn id="172" dur="2000"/>
                                        <p:tgtEl>
                                          <p:spTgt spid="15"/>
                                        </p:tgtEl>
                                        <p:attrNameLst>
                                          <p:attrName>ppt_h</p:attrName>
                                        </p:attrNameLst>
                                      </p:cBhvr>
                                      <p:tavLst>
                                        <p:tav tm="0">
                                          <p:val>
                                            <p:strVal val="ppt_h"/>
                                          </p:val>
                                        </p:tav>
                                        <p:tav tm="100000">
                                          <p:val>
                                            <p:fltVal val="0"/>
                                          </p:val>
                                        </p:tav>
                                      </p:tavLst>
                                    </p:anim>
                                    <p:anim calcmode="lin" valueType="num">
                                      <p:cBhvr>
                                        <p:cTn id="173" dur="2000"/>
                                        <p:tgtEl>
                                          <p:spTgt spid="15"/>
                                        </p:tgtEl>
                                        <p:attrNameLst>
                                          <p:attrName>ppt_x</p:attrName>
                                        </p:attrNameLst>
                                      </p:cBhvr>
                                      <p:tavLst>
                                        <p:tav tm="0">
                                          <p:val>
                                            <p:strVal val="ppt_x"/>
                                          </p:val>
                                        </p:tav>
                                        <p:tav tm="100000">
                                          <p:val>
                                            <p:fltVal val="0.5"/>
                                          </p:val>
                                        </p:tav>
                                      </p:tavLst>
                                    </p:anim>
                                    <p:anim calcmode="lin" valueType="num">
                                      <p:cBhvr>
                                        <p:cTn id="174" dur="2000"/>
                                        <p:tgtEl>
                                          <p:spTgt spid="15"/>
                                        </p:tgtEl>
                                        <p:attrNameLst>
                                          <p:attrName>ppt_y</p:attrName>
                                        </p:attrNameLst>
                                      </p:cBhvr>
                                      <p:tavLst>
                                        <p:tav tm="0">
                                          <p:val>
                                            <p:strVal val="ppt_y"/>
                                          </p:val>
                                        </p:tav>
                                        <p:tav tm="100000">
                                          <p:val>
                                            <p:fltVal val="0.5"/>
                                          </p:val>
                                        </p:tav>
                                      </p:tavLst>
                                    </p:anim>
                                    <p:set>
                                      <p:cBhvr>
                                        <p:cTn id="175" dur="1" fill="hold">
                                          <p:stCondLst>
                                            <p:cond delay="1999"/>
                                          </p:stCondLst>
                                        </p:cTn>
                                        <p:tgtEl>
                                          <p:spTgt spid="15"/>
                                        </p:tgtEl>
                                        <p:attrNameLst>
                                          <p:attrName>style.visibility</p:attrName>
                                        </p:attrNameLst>
                                      </p:cBhvr>
                                      <p:to>
                                        <p:strVal val="hidden"/>
                                      </p:to>
                                    </p:set>
                                  </p:childTnLst>
                                </p:cTn>
                              </p:par>
                              <p:par>
                                <p:cTn id="176" presetID="23" presetClass="exit" presetSubtype="544" fill="hold" nodeType="withEffect">
                                  <p:stCondLst>
                                    <p:cond delay="0"/>
                                  </p:stCondLst>
                                  <p:childTnLst>
                                    <p:anim calcmode="lin" valueType="num">
                                      <p:cBhvr>
                                        <p:cTn id="177" dur="2000"/>
                                        <p:tgtEl>
                                          <p:spTgt spid="16"/>
                                        </p:tgtEl>
                                        <p:attrNameLst>
                                          <p:attrName>ppt_w</p:attrName>
                                        </p:attrNameLst>
                                      </p:cBhvr>
                                      <p:tavLst>
                                        <p:tav tm="0">
                                          <p:val>
                                            <p:strVal val="ppt_w"/>
                                          </p:val>
                                        </p:tav>
                                        <p:tav tm="100000">
                                          <p:val>
                                            <p:fltVal val="0"/>
                                          </p:val>
                                        </p:tav>
                                      </p:tavLst>
                                    </p:anim>
                                    <p:anim calcmode="lin" valueType="num">
                                      <p:cBhvr>
                                        <p:cTn id="178" dur="2000"/>
                                        <p:tgtEl>
                                          <p:spTgt spid="16"/>
                                        </p:tgtEl>
                                        <p:attrNameLst>
                                          <p:attrName>ppt_h</p:attrName>
                                        </p:attrNameLst>
                                      </p:cBhvr>
                                      <p:tavLst>
                                        <p:tav tm="0">
                                          <p:val>
                                            <p:strVal val="ppt_h"/>
                                          </p:val>
                                        </p:tav>
                                        <p:tav tm="100000">
                                          <p:val>
                                            <p:fltVal val="0"/>
                                          </p:val>
                                        </p:tav>
                                      </p:tavLst>
                                    </p:anim>
                                    <p:anim calcmode="lin" valueType="num">
                                      <p:cBhvr>
                                        <p:cTn id="179" dur="2000"/>
                                        <p:tgtEl>
                                          <p:spTgt spid="16"/>
                                        </p:tgtEl>
                                        <p:attrNameLst>
                                          <p:attrName>ppt_x</p:attrName>
                                        </p:attrNameLst>
                                      </p:cBhvr>
                                      <p:tavLst>
                                        <p:tav tm="0">
                                          <p:val>
                                            <p:strVal val="ppt_x"/>
                                          </p:val>
                                        </p:tav>
                                        <p:tav tm="100000">
                                          <p:val>
                                            <p:fltVal val="0.5"/>
                                          </p:val>
                                        </p:tav>
                                      </p:tavLst>
                                    </p:anim>
                                    <p:anim calcmode="lin" valueType="num">
                                      <p:cBhvr>
                                        <p:cTn id="180" dur="2000"/>
                                        <p:tgtEl>
                                          <p:spTgt spid="16"/>
                                        </p:tgtEl>
                                        <p:attrNameLst>
                                          <p:attrName>ppt_y</p:attrName>
                                        </p:attrNameLst>
                                      </p:cBhvr>
                                      <p:tavLst>
                                        <p:tav tm="0">
                                          <p:val>
                                            <p:strVal val="ppt_y"/>
                                          </p:val>
                                        </p:tav>
                                        <p:tav tm="100000">
                                          <p:val>
                                            <p:fltVal val="0.5"/>
                                          </p:val>
                                        </p:tav>
                                      </p:tavLst>
                                    </p:anim>
                                    <p:set>
                                      <p:cBhvr>
                                        <p:cTn id="181" dur="1" fill="hold">
                                          <p:stCondLst>
                                            <p:cond delay="1999"/>
                                          </p:stCondLst>
                                        </p:cTn>
                                        <p:tgtEl>
                                          <p:spTgt spid="16"/>
                                        </p:tgtEl>
                                        <p:attrNameLst>
                                          <p:attrName>style.visibility</p:attrName>
                                        </p:attrNameLst>
                                      </p:cBhvr>
                                      <p:to>
                                        <p:strVal val="hidden"/>
                                      </p:to>
                                    </p:set>
                                  </p:childTnLst>
                                </p:cTn>
                              </p:par>
                              <p:par>
                                <p:cTn id="182" presetID="23" presetClass="exit" presetSubtype="544" fill="hold" nodeType="withEffect">
                                  <p:stCondLst>
                                    <p:cond delay="0"/>
                                  </p:stCondLst>
                                  <p:childTnLst>
                                    <p:anim calcmode="lin" valueType="num">
                                      <p:cBhvr>
                                        <p:cTn id="183" dur="2000"/>
                                        <p:tgtEl>
                                          <p:spTgt spid="17"/>
                                        </p:tgtEl>
                                        <p:attrNameLst>
                                          <p:attrName>ppt_w</p:attrName>
                                        </p:attrNameLst>
                                      </p:cBhvr>
                                      <p:tavLst>
                                        <p:tav tm="0">
                                          <p:val>
                                            <p:strVal val="ppt_w"/>
                                          </p:val>
                                        </p:tav>
                                        <p:tav tm="100000">
                                          <p:val>
                                            <p:fltVal val="0"/>
                                          </p:val>
                                        </p:tav>
                                      </p:tavLst>
                                    </p:anim>
                                    <p:anim calcmode="lin" valueType="num">
                                      <p:cBhvr>
                                        <p:cTn id="184" dur="2000"/>
                                        <p:tgtEl>
                                          <p:spTgt spid="17"/>
                                        </p:tgtEl>
                                        <p:attrNameLst>
                                          <p:attrName>ppt_h</p:attrName>
                                        </p:attrNameLst>
                                      </p:cBhvr>
                                      <p:tavLst>
                                        <p:tav tm="0">
                                          <p:val>
                                            <p:strVal val="ppt_h"/>
                                          </p:val>
                                        </p:tav>
                                        <p:tav tm="100000">
                                          <p:val>
                                            <p:fltVal val="0"/>
                                          </p:val>
                                        </p:tav>
                                      </p:tavLst>
                                    </p:anim>
                                    <p:anim calcmode="lin" valueType="num">
                                      <p:cBhvr>
                                        <p:cTn id="185" dur="2000"/>
                                        <p:tgtEl>
                                          <p:spTgt spid="17"/>
                                        </p:tgtEl>
                                        <p:attrNameLst>
                                          <p:attrName>ppt_x</p:attrName>
                                        </p:attrNameLst>
                                      </p:cBhvr>
                                      <p:tavLst>
                                        <p:tav tm="0">
                                          <p:val>
                                            <p:strVal val="ppt_x"/>
                                          </p:val>
                                        </p:tav>
                                        <p:tav tm="100000">
                                          <p:val>
                                            <p:fltVal val="0.5"/>
                                          </p:val>
                                        </p:tav>
                                      </p:tavLst>
                                    </p:anim>
                                    <p:anim calcmode="lin" valueType="num">
                                      <p:cBhvr>
                                        <p:cTn id="186" dur="2000"/>
                                        <p:tgtEl>
                                          <p:spTgt spid="17"/>
                                        </p:tgtEl>
                                        <p:attrNameLst>
                                          <p:attrName>ppt_y</p:attrName>
                                        </p:attrNameLst>
                                      </p:cBhvr>
                                      <p:tavLst>
                                        <p:tav tm="0">
                                          <p:val>
                                            <p:strVal val="ppt_y"/>
                                          </p:val>
                                        </p:tav>
                                        <p:tav tm="100000">
                                          <p:val>
                                            <p:fltVal val="0.5"/>
                                          </p:val>
                                        </p:tav>
                                      </p:tavLst>
                                    </p:anim>
                                    <p:set>
                                      <p:cBhvr>
                                        <p:cTn id="187" dur="1" fill="hold">
                                          <p:stCondLst>
                                            <p:cond delay="1999"/>
                                          </p:stCondLst>
                                        </p:cTn>
                                        <p:tgtEl>
                                          <p:spTgt spid="17"/>
                                        </p:tgtEl>
                                        <p:attrNameLst>
                                          <p:attrName>style.visibility</p:attrName>
                                        </p:attrNameLst>
                                      </p:cBhvr>
                                      <p:to>
                                        <p:strVal val="hidden"/>
                                      </p:to>
                                    </p:set>
                                  </p:childTnLst>
                                </p:cTn>
                              </p:par>
                              <p:par>
                                <p:cTn id="188" presetID="23" presetClass="exit" presetSubtype="544" fill="hold" nodeType="withEffect">
                                  <p:stCondLst>
                                    <p:cond delay="0"/>
                                  </p:stCondLst>
                                  <p:childTnLst>
                                    <p:anim calcmode="lin" valueType="num">
                                      <p:cBhvr>
                                        <p:cTn id="189" dur="2000"/>
                                        <p:tgtEl>
                                          <p:spTgt spid="18"/>
                                        </p:tgtEl>
                                        <p:attrNameLst>
                                          <p:attrName>ppt_w</p:attrName>
                                        </p:attrNameLst>
                                      </p:cBhvr>
                                      <p:tavLst>
                                        <p:tav tm="0">
                                          <p:val>
                                            <p:strVal val="ppt_w"/>
                                          </p:val>
                                        </p:tav>
                                        <p:tav tm="100000">
                                          <p:val>
                                            <p:fltVal val="0"/>
                                          </p:val>
                                        </p:tav>
                                      </p:tavLst>
                                    </p:anim>
                                    <p:anim calcmode="lin" valueType="num">
                                      <p:cBhvr>
                                        <p:cTn id="190" dur="2000"/>
                                        <p:tgtEl>
                                          <p:spTgt spid="18"/>
                                        </p:tgtEl>
                                        <p:attrNameLst>
                                          <p:attrName>ppt_h</p:attrName>
                                        </p:attrNameLst>
                                      </p:cBhvr>
                                      <p:tavLst>
                                        <p:tav tm="0">
                                          <p:val>
                                            <p:strVal val="ppt_h"/>
                                          </p:val>
                                        </p:tav>
                                        <p:tav tm="100000">
                                          <p:val>
                                            <p:fltVal val="0"/>
                                          </p:val>
                                        </p:tav>
                                      </p:tavLst>
                                    </p:anim>
                                    <p:anim calcmode="lin" valueType="num">
                                      <p:cBhvr>
                                        <p:cTn id="191" dur="2000"/>
                                        <p:tgtEl>
                                          <p:spTgt spid="18"/>
                                        </p:tgtEl>
                                        <p:attrNameLst>
                                          <p:attrName>ppt_x</p:attrName>
                                        </p:attrNameLst>
                                      </p:cBhvr>
                                      <p:tavLst>
                                        <p:tav tm="0">
                                          <p:val>
                                            <p:strVal val="ppt_x"/>
                                          </p:val>
                                        </p:tav>
                                        <p:tav tm="100000">
                                          <p:val>
                                            <p:fltVal val="0.5"/>
                                          </p:val>
                                        </p:tav>
                                      </p:tavLst>
                                    </p:anim>
                                    <p:anim calcmode="lin" valueType="num">
                                      <p:cBhvr>
                                        <p:cTn id="192" dur="2000"/>
                                        <p:tgtEl>
                                          <p:spTgt spid="18"/>
                                        </p:tgtEl>
                                        <p:attrNameLst>
                                          <p:attrName>ppt_y</p:attrName>
                                        </p:attrNameLst>
                                      </p:cBhvr>
                                      <p:tavLst>
                                        <p:tav tm="0">
                                          <p:val>
                                            <p:strVal val="ppt_y"/>
                                          </p:val>
                                        </p:tav>
                                        <p:tav tm="100000">
                                          <p:val>
                                            <p:fltVal val="0.5"/>
                                          </p:val>
                                        </p:tav>
                                      </p:tavLst>
                                    </p:anim>
                                    <p:set>
                                      <p:cBhvr>
                                        <p:cTn id="193" dur="1" fill="hold">
                                          <p:stCondLst>
                                            <p:cond delay="1999"/>
                                          </p:stCondLst>
                                        </p:cTn>
                                        <p:tgtEl>
                                          <p:spTgt spid="18"/>
                                        </p:tgtEl>
                                        <p:attrNameLst>
                                          <p:attrName>style.visibility</p:attrName>
                                        </p:attrNameLst>
                                      </p:cBhvr>
                                      <p:to>
                                        <p:strVal val="hidden"/>
                                      </p:to>
                                    </p:set>
                                  </p:childTnLst>
                                </p:cTn>
                              </p:par>
                              <p:par>
                                <p:cTn id="194" presetID="23" presetClass="exit" presetSubtype="544" fill="hold" nodeType="withEffect">
                                  <p:stCondLst>
                                    <p:cond delay="0"/>
                                  </p:stCondLst>
                                  <p:childTnLst>
                                    <p:anim calcmode="lin" valueType="num">
                                      <p:cBhvr>
                                        <p:cTn id="195" dur="2000"/>
                                        <p:tgtEl>
                                          <p:spTgt spid="19"/>
                                        </p:tgtEl>
                                        <p:attrNameLst>
                                          <p:attrName>ppt_w</p:attrName>
                                        </p:attrNameLst>
                                      </p:cBhvr>
                                      <p:tavLst>
                                        <p:tav tm="0">
                                          <p:val>
                                            <p:strVal val="ppt_w"/>
                                          </p:val>
                                        </p:tav>
                                        <p:tav tm="100000">
                                          <p:val>
                                            <p:fltVal val="0"/>
                                          </p:val>
                                        </p:tav>
                                      </p:tavLst>
                                    </p:anim>
                                    <p:anim calcmode="lin" valueType="num">
                                      <p:cBhvr>
                                        <p:cTn id="196" dur="2000"/>
                                        <p:tgtEl>
                                          <p:spTgt spid="19"/>
                                        </p:tgtEl>
                                        <p:attrNameLst>
                                          <p:attrName>ppt_h</p:attrName>
                                        </p:attrNameLst>
                                      </p:cBhvr>
                                      <p:tavLst>
                                        <p:tav tm="0">
                                          <p:val>
                                            <p:strVal val="ppt_h"/>
                                          </p:val>
                                        </p:tav>
                                        <p:tav tm="100000">
                                          <p:val>
                                            <p:fltVal val="0"/>
                                          </p:val>
                                        </p:tav>
                                      </p:tavLst>
                                    </p:anim>
                                    <p:anim calcmode="lin" valueType="num">
                                      <p:cBhvr>
                                        <p:cTn id="197" dur="2000"/>
                                        <p:tgtEl>
                                          <p:spTgt spid="19"/>
                                        </p:tgtEl>
                                        <p:attrNameLst>
                                          <p:attrName>ppt_x</p:attrName>
                                        </p:attrNameLst>
                                      </p:cBhvr>
                                      <p:tavLst>
                                        <p:tav tm="0">
                                          <p:val>
                                            <p:strVal val="ppt_x"/>
                                          </p:val>
                                        </p:tav>
                                        <p:tav tm="100000">
                                          <p:val>
                                            <p:fltVal val="0.5"/>
                                          </p:val>
                                        </p:tav>
                                      </p:tavLst>
                                    </p:anim>
                                    <p:anim calcmode="lin" valueType="num">
                                      <p:cBhvr>
                                        <p:cTn id="198" dur="2000"/>
                                        <p:tgtEl>
                                          <p:spTgt spid="19"/>
                                        </p:tgtEl>
                                        <p:attrNameLst>
                                          <p:attrName>ppt_y</p:attrName>
                                        </p:attrNameLst>
                                      </p:cBhvr>
                                      <p:tavLst>
                                        <p:tav tm="0">
                                          <p:val>
                                            <p:strVal val="ppt_y"/>
                                          </p:val>
                                        </p:tav>
                                        <p:tav tm="100000">
                                          <p:val>
                                            <p:fltVal val="0.5"/>
                                          </p:val>
                                        </p:tav>
                                      </p:tavLst>
                                    </p:anim>
                                    <p:set>
                                      <p:cBhvr>
                                        <p:cTn id="199" dur="1" fill="hold">
                                          <p:stCondLst>
                                            <p:cond delay="1999"/>
                                          </p:stCondLst>
                                        </p:cTn>
                                        <p:tgtEl>
                                          <p:spTgt spid="19"/>
                                        </p:tgtEl>
                                        <p:attrNameLst>
                                          <p:attrName>style.visibility</p:attrName>
                                        </p:attrNameLst>
                                      </p:cBhvr>
                                      <p:to>
                                        <p:strVal val="hidden"/>
                                      </p:to>
                                    </p:set>
                                  </p:childTnLst>
                                </p:cTn>
                              </p:par>
                              <p:par>
                                <p:cTn id="200" presetID="35" presetClass="exit" presetSubtype="0" fill="hold" nodeType="withEffect">
                                  <p:stCondLst>
                                    <p:cond delay="0"/>
                                  </p:stCondLst>
                                  <p:childTnLst>
                                    <p:animEffect transition="out" filter="fade">
                                      <p:cBhvr>
                                        <p:cTn id="201" dur="2000"/>
                                        <p:tgtEl>
                                          <p:spTgt spid="4"/>
                                        </p:tgtEl>
                                      </p:cBhvr>
                                    </p:animEffect>
                                    <p:anim calcmode="lin" valueType="num">
                                      <p:cBhvr>
                                        <p:cTn id="202" dur="2000"/>
                                        <p:tgtEl>
                                          <p:spTgt spid="4"/>
                                        </p:tgtEl>
                                        <p:attrNameLst>
                                          <p:attrName>style.rotation</p:attrName>
                                        </p:attrNameLst>
                                      </p:cBhvr>
                                      <p:tavLst>
                                        <p:tav tm="0">
                                          <p:val>
                                            <p:fltVal val="0"/>
                                          </p:val>
                                        </p:tav>
                                        <p:tav tm="100000">
                                          <p:val>
                                            <p:fltVal val="720"/>
                                          </p:val>
                                        </p:tav>
                                      </p:tavLst>
                                    </p:anim>
                                    <p:anim calcmode="lin" valueType="num">
                                      <p:cBhvr>
                                        <p:cTn id="203" dur="2000"/>
                                        <p:tgtEl>
                                          <p:spTgt spid="4"/>
                                        </p:tgtEl>
                                        <p:attrNameLst>
                                          <p:attrName>ppt_h</p:attrName>
                                        </p:attrNameLst>
                                      </p:cBhvr>
                                      <p:tavLst>
                                        <p:tav tm="0">
                                          <p:val>
                                            <p:strVal val="ppt_h"/>
                                          </p:val>
                                        </p:tav>
                                        <p:tav tm="100000">
                                          <p:val>
                                            <p:fltVal val="0"/>
                                          </p:val>
                                        </p:tav>
                                      </p:tavLst>
                                    </p:anim>
                                    <p:anim calcmode="lin" valueType="num">
                                      <p:cBhvr>
                                        <p:cTn id="204" dur="2000"/>
                                        <p:tgtEl>
                                          <p:spTgt spid="4"/>
                                        </p:tgtEl>
                                        <p:attrNameLst>
                                          <p:attrName>ppt_w</p:attrName>
                                        </p:attrNameLst>
                                      </p:cBhvr>
                                      <p:tavLst>
                                        <p:tav tm="0">
                                          <p:val>
                                            <p:strVal val="ppt_w"/>
                                          </p:val>
                                        </p:tav>
                                        <p:tav tm="100000">
                                          <p:val>
                                            <p:fltVal val="0"/>
                                          </p:val>
                                        </p:tav>
                                      </p:tavLst>
                                    </p:anim>
                                    <p:set>
                                      <p:cBhvr>
                                        <p:cTn id="205" dur="1" fill="hold">
                                          <p:stCondLst>
                                            <p:cond delay="1999"/>
                                          </p:stCondLst>
                                        </p:cTn>
                                        <p:tgtEl>
                                          <p:spTgt spid="4"/>
                                        </p:tgtEl>
                                        <p:attrNameLst>
                                          <p:attrName>style.visibility</p:attrName>
                                        </p:attrNameLst>
                                      </p:cBhvr>
                                      <p:to>
                                        <p:strVal val="hidden"/>
                                      </p:to>
                                    </p:set>
                                  </p:childTnLst>
                                </p:cTn>
                              </p:par>
                              <p:par>
                                <p:cTn id="206" presetID="35" presetClass="exit" presetSubtype="0" fill="hold" nodeType="withEffect">
                                  <p:stCondLst>
                                    <p:cond delay="0"/>
                                  </p:stCondLst>
                                  <p:childTnLst>
                                    <p:animEffect transition="out" filter="fade">
                                      <p:cBhvr>
                                        <p:cTn id="207" dur="2000"/>
                                        <p:tgtEl>
                                          <p:spTgt spid="5"/>
                                        </p:tgtEl>
                                      </p:cBhvr>
                                    </p:animEffect>
                                    <p:anim calcmode="lin" valueType="num">
                                      <p:cBhvr>
                                        <p:cTn id="208" dur="2000"/>
                                        <p:tgtEl>
                                          <p:spTgt spid="5"/>
                                        </p:tgtEl>
                                        <p:attrNameLst>
                                          <p:attrName>style.rotation</p:attrName>
                                        </p:attrNameLst>
                                      </p:cBhvr>
                                      <p:tavLst>
                                        <p:tav tm="0">
                                          <p:val>
                                            <p:fltVal val="0"/>
                                          </p:val>
                                        </p:tav>
                                        <p:tav tm="100000">
                                          <p:val>
                                            <p:fltVal val="720"/>
                                          </p:val>
                                        </p:tav>
                                      </p:tavLst>
                                    </p:anim>
                                    <p:anim calcmode="lin" valueType="num">
                                      <p:cBhvr>
                                        <p:cTn id="209" dur="2000"/>
                                        <p:tgtEl>
                                          <p:spTgt spid="5"/>
                                        </p:tgtEl>
                                        <p:attrNameLst>
                                          <p:attrName>ppt_h</p:attrName>
                                        </p:attrNameLst>
                                      </p:cBhvr>
                                      <p:tavLst>
                                        <p:tav tm="0">
                                          <p:val>
                                            <p:strVal val="ppt_h"/>
                                          </p:val>
                                        </p:tav>
                                        <p:tav tm="100000">
                                          <p:val>
                                            <p:fltVal val="0"/>
                                          </p:val>
                                        </p:tav>
                                      </p:tavLst>
                                    </p:anim>
                                    <p:anim calcmode="lin" valueType="num">
                                      <p:cBhvr>
                                        <p:cTn id="210" dur="2000"/>
                                        <p:tgtEl>
                                          <p:spTgt spid="5"/>
                                        </p:tgtEl>
                                        <p:attrNameLst>
                                          <p:attrName>ppt_w</p:attrName>
                                        </p:attrNameLst>
                                      </p:cBhvr>
                                      <p:tavLst>
                                        <p:tav tm="0">
                                          <p:val>
                                            <p:strVal val="ppt_w"/>
                                          </p:val>
                                        </p:tav>
                                        <p:tav tm="100000">
                                          <p:val>
                                            <p:fltVal val="0"/>
                                          </p:val>
                                        </p:tav>
                                      </p:tavLst>
                                    </p:anim>
                                    <p:set>
                                      <p:cBhvr>
                                        <p:cTn id="211" dur="1" fill="hold">
                                          <p:stCondLst>
                                            <p:cond delay="1999"/>
                                          </p:stCondLst>
                                        </p:cTn>
                                        <p:tgtEl>
                                          <p:spTgt spid="5"/>
                                        </p:tgtEl>
                                        <p:attrNameLst>
                                          <p:attrName>style.visibility</p:attrName>
                                        </p:attrNameLst>
                                      </p:cBhvr>
                                      <p:to>
                                        <p:strVal val="hidden"/>
                                      </p:to>
                                    </p:set>
                                  </p:childTnLst>
                                </p:cTn>
                              </p:par>
                              <p:par>
                                <p:cTn id="212" presetID="35" presetClass="exit" presetSubtype="0" fill="hold" nodeType="withEffect">
                                  <p:stCondLst>
                                    <p:cond delay="0"/>
                                  </p:stCondLst>
                                  <p:childTnLst>
                                    <p:animEffect transition="out" filter="fade">
                                      <p:cBhvr>
                                        <p:cTn id="213" dur="2000"/>
                                        <p:tgtEl>
                                          <p:spTgt spid="6"/>
                                        </p:tgtEl>
                                      </p:cBhvr>
                                    </p:animEffect>
                                    <p:anim calcmode="lin" valueType="num">
                                      <p:cBhvr>
                                        <p:cTn id="214" dur="2000"/>
                                        <p:tgtEl>
                                          <p:spTgt spid="6"/>
                                        </p:tgtEl>
                                        <p:attrNameLst>
                                          <p:attrName>style.rotation</p:attrName>
                                        </p:attrNameLst>
                                      </p:cBhvr>
                                      <p:tavLst>
                                        <p:tav tm="0">
                                          <p:val>
                                            <p:fltVal val="0"/>
                                          </p:val>
                                        </p:tav>
                                        <p:tav tm="100000">
                                          <p:val>
                                            <p:fltVal val="720"/>
                                          </p:val>
                                        </p:tav>
                                      </p:tavLst>
                                    </p:anim>
                                    <p:anim calcmode="lin" valueType="num">
                                      <p:cBhvr>
                                        <p:cTn id="215" dur="2000"/>
                                        <p:tgtEl>
                                          <p:spTgt spid="6"/>
                                        </p:tgtEl>
                                        <p:attrNameLst>
                                          <p:attrName>ppt_h</p:attrName>
                                        </p:attrNameLst>
                                      </p:cBhvr>
                                      <p:tavLst>
                                        <p:tav tm="0">
                                          <p:val>
                                            <p:strVal val="ppt_h"/>
                                          </p:val>
                                        </p:tav>
                                        <p:tav tm="100000">
                                          <p:val>
                                            <p:fltVal val="0"/>
                                          </p:val>
                                        </p:tav>
                                      </p:tavLst>
                                    </p:anim>
                                    <p:anim calcmode="lin" valueType="num">
                                      <p:cBhvr>
                                        <p:cTn id="216" dur="2000"/>
                                        <p:tgtEl>
                                          <p:spTgt spid="6"/>
                                        </p:tgtEl>
                                        <p:attrNameLst>
                                          <p:attrName>ppt_w</p:attrName>
                                        </p:attrNameLst>
                                      </p:cBhvr>
                                      <p:tavLst>
                                        <p:tav tm="0">
                                          <p:val>
                                            <p:strVal val="ppt_w"/>
                                          </p:val>
                                        </p:tav>
                                        <p:tav tm="100000">
                                          <p:val>
                                            <p:fltVal val="0"/>
                                          </p:val>
                                        </p:tav>
                                      </p:tavLst>
                                    </p:anim>
                                    <p:set>
                                      <p:cBhvr>
                                        <p:cTn id="217" dur="1" fill="hold">
                                          <p:stCondLst>
                                            <p:cond delay="1999"/>
                                          </p:stCondLst>
                                        </p:cTn>
                                        <p:tgtEl>
                                          <p:spTgt spid="6"/>
                                        </p:tgtEl>
                                        <p:attrNameLst>
                                          <p:attrName>style.visibility</p:attrName>
                                        </p:attrNameLst>
                                      </p:cBhvr>
                                      <p:to>
                                        <p:strVal val="hidden"/>
                                      </p:to>
                                    </p:set>
                                  </p:childTnLst>
                                </p:cTn>
                              </p:par>
                              <p:par>
                                <p:cTn id="218" presetID="35" presetClass="exit" presetSubtype="0" fill="hold" nodeType="withEffect">
                                  <p:stCondLst>
                                    <p:cond delay="0"/>
                                  </p:stCondLst>
                                  <p:childTnLst>
                                    <p:animEffect transition="out" filter="fade">
                                      <p:cBhvr>
                                        <p:cTn id="219" dur="2000"/>
                                        <p:tgtEl>
                                          <p:spTgt spid="7"/>
                                        </p:tgtEl>
                                      </p:cBhvr>
                                    </p:animEffect>
                                    <p:anim calcmode="lin" valueType="num">
                                      <p:cBhvr>
                                        <p:cTn id="220" dur="2000"/>
                                        <p:tgtEl>
                                          <p:spTgt spid="7"/>
                                        </p:tgtEl>
                                        <p:attrNameLst>
                                          <p:attrName>style.rotation</p:attrName>
                                        </p:attrNameLst>
                                      </p:cBhvr>
                                      <p:tavLst>
                                        <p:tav tm="0">
                                          <p:val>
                                            <p:fltVal val="0"/>
                                          </p:val>
                                        </p:tav>
                                        <p:tav tm="100000">
                                          <p:val>
                                            <p:fltVal val="720"/>
                                          </p:val>
                                        </p:tav>
                                      </p:tavLst>
                                    </p:anim>
                                    <p:anim calcmode="lin" valueType="num">
                                      <p:cBhvr>
                                        <p:cTn id="221" dur="2000"/>
                                        <p:tgtEl>
                                          <p:spTgt spid="7"/>
                                        </p:tgtEl>
                                        <p:attrNameLst>
                                          <p:attrName>ppt_h</p:attrName>
                                        </p:attrNameLst>
                                      </p:cBhvr>
                                      <p:tavLst>
                                        <p:tav tm="0">
                                          <p:val>
                                            <p:strVal val="ppt_h"/>
                                          </p:val>
                                        </p:tav>
                                        <p:tav tm="100000">
                                          <p:val>
                                            <p:fltVal val="0"/>
                                          </p:val>
                                        </p:tav>
                                      </p:tavLst>
                                    </p:anim>
                                    <p:anim calcmode="lin" valueType="num">
                                      <p:cBhvr>
                                        <p:cTn id="222" dur="2000"/>
                                        <p:tgtEl>
                                          <p:spTgt spid="7"/>
                                        </p:tgtEl>
                                        <p:attrNameLst>
                                          <p:attrName>ppt_w</p:attrName>
                                        </p:attrNameLst>
                                      </p:cBhvr>
                                      <p:tavLst>
                                        <p:tav tm="0">
                                          <p:val>
                                            <p:strVal val="ppt_w"/>
                                          </p:val>
                                        </p:tav>
                                        <p:tav tm="100000">
                                          <p:val>
                                            <p:fltVal val="0"/>
                                          </p:val>
                                        </p:tav>
                                      </p:tavLst>
                                    </p:anim>
                                    <p:set>
                                      <p:cBhvr>
                                        <p:cTn id="223" dur="1" fill="hold">
                                          <p:stCondLst>
                                            <p:cond delay="1999"/>
                                          </p:stCondLst>
                                        </p:cTn>
                                        <p:tgtEl>
                                          <p:spTgt spid="7"/>
                                        </p:tgtEl>
                                        <p:attrNameLst>
                                          <p:attrName>style.visibility</p:attrName>
                                        </p:attrNameLst>
                                      </p:cBhvr>
                                      <p:to>
                                        <p:strVal val="hidden"/>
                                      </p:to>
                                    </p:set>
                                  </p:childTnLst>
                                </p:cTn>
                              </p:par>
                              <p:par>
                                <p:cTn id="224" presetID="35" presetClass="exit" presetSubtype="0" fill="hold" nodeType="withEffect">
                                  <p:stCondLst>
                                    <p:cond delay="0"/>
                                  </p:stCondLst>
                                  <p:childTnLst>
                                    <p:animEffect transition="out" filter="fade">
                                      <p:cBhvr>
                                        <p:cTn id="225" dur="2000"/>
                                        <p:tgtEl>
                                          <p:spTgt spid="8"/>
                                        </p:tgtEl>
                                      </p:cBhvr>
                                    </p:animEffect>
                                    <p:anim calcmode="lin" valueType="num">
                                      <p:cBhvr>
                                        <p:cTn id="226" dur="2000"/>
                                        <p:tgtEl>
                                          <p:spTgt spid="8"/>
                                        </p:tgtEl>
                                        <p:attrNameLst>
                                          <p:attrName>style.rotation</p:attrName>
                                        </p:attrNameLst>
                                      </p:cBhvr>
                                      <p:tavLst>
                                        <p:tav tm="0">
                                          <p:val>
                                            <p:fltVal val="0"/>
                                          </p:val>
                                        </p:tav>
                                        <p:tav tm="100000">
                                          <p:val>
                                            <p:fltVal val="720"/>
                                          </p:val>
                                        </p:tav>
                                      </p:tavLst>
                                    </p:anim>
                                    <p:anim calcmode="lin" valueType="num">
                                      <p:cBhvr>
                                        <p:cTn id="227" dur="2000"/>
                                        <p:tgtEl>
                                          <p:spTgt spid="8"/>
                                        </p:tgtEl>
                                        <p:attrNameLst>
                                          <p:attrName>ppt_h</p:attrName>
                                        </p:attrNameLst>
                                      </p:cBhvr>
                                      <p:tavLst>
                                        <p:tav tm="0">
                                          <p:val>
                                            <p:strVal val="ppt_h"/>
                                          </p:val>
                                        </p:tav>
                                        <p:tav tm="100000">
                                          <p:val>
                                            <p:fltVal val="0"/>
                                          </p:val>
                                        </p:tav>
                                      </p:tavLst>
                                    </p:anim>
                                    <p:anim calcmode="lin" valueType="num">
                                      <p:cBhvr>
                                        <p:cTn id="228" dur="2000"/>
                                        <p:tgtEl>
                                          <p:spTgt spid="8"/>
                                        </p:tgtEl>
                                        <p:attrNameLst>
                                          <p:attrName>ppt_w</p:attrName>
                                        </p:attrNameLst>
                                      </p:cBhvr>
                                      <p:tavLst>
                                        <p:tav tm="0">
                                          <p:val>
                                            <p:strVal val="ppt_w"/>
                                          </p:val>
                                        </p:tav>
                                        <p:tav tm="100000">
                                          <p:val>
                                            <p:fltVal val="0"/>
                                          </p:val>
                                        </p:tav>
                                      </p:tavLst>
                                    </p:anim>
                                    <p:set>
                                      <p:cBhvr>
                                        <p:cTn id="229" dur="1" fill="hold">
                                          <p:stCondLst>
                                            <p:cond delay="1999"/>
                                          </p:stCondLst>
                                        </p:cTn>
                                        <p:tgtEl>
                                          <p:spTgt spid="8"/>
                                        </p:tgtEl>
                                        <p:attrNameLst>
                                          <p:attrName>style.visibility</p:attrName>
                                        </p:attrNameLst>
                                      </p:cBhvr>
                                      <p:to>
                                        <p:strVal val="hidden"/>
                                      </p:to>
                                    </p:set>
                                  </p:childTnLst>
                                </p:cTn>
                              </p:par>
                              <p:par>
                                <p:cTn id="230" presetID="35" presetClass="exit" presetSubtype="0" fill="hold" nodeType="withEffect">
                                  <p:stCondLst>
                                    <p:cond delay="0"/>
                                  </p:stCondLst>
                                  <p:childTnLst>
                                    <p:animEffect transition="out" filter="fade">
                                      <p:cBhvr>
                                        <p:cTn id="231" dur="2000"/>
                                        <p:tgtEl>
                                          <p:spTgt spid="9"/>
                                        </p:tgtEl>
                                      </p:cBhvr>
                                    </p:animEffect>
                                    <p:anim calcmode="lin" valueType="num">
                                      <p:cBhvr>
                                        <p:cTn id="232" dur="2000"/>
                                        <p:tgtEl>
                                          <p:spTgt spid="9"/>
                                        </p:tgtEl>
                                        <p:attrNameLst>
                                          <p:attrName>style.rotation</p:attrName>
                                        </p:attrNameLst>
                                      </p:cBhvr>
                                      <p:tavLst>
                                        <p:tav tm="0">
                                          <p:val>
                                            <p:fltVal val="0"/>
                                          </p:val>
                                        </p:tav>
                                        <p:tav tm="100000">
                                          <p:val>
                                            <p:fltVal val="720"/>
                                          </p:val>
                                        </p:tav>
                                      </p:tavLst>
                                    </p:anim>
                                    <p:anim calcmode="lin" valueType="num">
                                      <p:cBhvr>
                                        <p:cTn id="233" dur="2000"/>
                                        <p:tgtEl>
                                          <p:spTgt spid="9"/>
                                        </p:tgtEl>
                                        <p:attrNameLst>
                                          <p:attrName>ppt_h</p:attrName>
                                        </p:attrNameLst>
                                      </p:cBhvr>
                                      <p:tavLst>
                                        <p:tav tm="0">
                                          <p:val>
                                            <p:strVal val="ppt_h"/>
                                          </p:val>
                                        </p:tav>
                                        <p:tav tm="100000">
                                          <p:val>
                                            <p:fltVal val="0"/>
                                          </p:val>
                                        </p:tav>
                                      </p:tavLst>
                                    </p:anim>
                                    <p:anim calcmode="lin" valueType="num">
                                      <p:cBhvr>
                                        <p:cTn id="234" dur="2000"/>
                                        <p:tgtEl>
                                          <p:spTgt spid="9"/>
                                        </p:tgtEl>
                                        <p:attrNameLst>
                                          <p:attrName>ppt_w</p:attrName>
                                        </p:attrNameLst>
                                      </p:cBhvr>
                                      <p:tavLst>
                                        <p:tav tm="0">
                                          <p:val>
                                            <p:strVal val="ppt_w"/>
                                          </p:val>
                                        </p:tav>
                                        <p:tav tm="100000">
                                          <p:val>
                                            <p:fltVal val="0"/>
                                          </p:val>
                                        </p:tav>
                                      </p:tavLst>
                                    </p:anim>
                                    <p:set>
                                      <p:cBhvr>
                                        <p:cTn id="235" dur="1" fill="hold">
                                          <p:stCondLst>
                                            <p:cond delay="1999"/>
                                          </p:stCondLst>
                                        </p:cTn>
                                        <p:tgtEl>
                                          <p:spTgt spid="9"/>
                                        </p:tgtEl>
                                        <p:attrNameLst>
                                          <p:attrName>style.visibility</p:attrName>
                                        </p:attrNameLst>
                                      </p:cBhvr>
                                      <p:to>
                                        <p:strVal val="hidden"/>
                                      </p:to>
                                    </p:set>
                                  </p:childTnLst>
                                </p:cTn>
                              </p:par>
                              <p:par>
                                <p:cTn id="236" presetID="35" presetClass="exit" presetSubtype="0" fill="hold" nodeType="withEffect">
                                  <p:stCondLst>
                                    <p:cond delay="0"/>
                                  </p:stCondLst>
                                  <p:childTnLst>
                                    <p:animEffect transition="out" filter="fade">
                                      <p:cBhvr>
                                        <p:cTn id="237" dur="2000"/>
                                        <p:tgtEl>
                                          <p:spTgt spid="10"/>
                                        </p:tgtEl>
                                      </p:cBhvr>
                                    </p:animEffect>
                                    <p:anim calcmode="lin" valueType="num">
                                      <p:cBhvr>
                                        <p:cTn id="238" dur="2000"/>
                                        <p:tgtEl>
                                          <p:spTgt spid="10"/>
                                        </p:tgtEl>
                                        <p:attrNameLst>
                                          <p:attrName>style.rotation</p:attrName>
                                        </p:attrNameLst>
                                      </p:cBhvr>
                                      <p:tavLst>
                                        <p:tav tm="0">
                                          <p:val>
                                            <p:fltVal val="0"/>
                                          </p:val>
                                        </p:tav>
                                        <p:tav tm="100000">
                                          <p:val>
                                            <p:fltVal val="720"/>
                                          </p:val>
                                        </p:tav>
                                      </p:tavLst>
                                    </p:anim>
                                    <p:anim calcmode="lin" valueType="num">
                                      <p:cBhvr>
                                        <p:cTn id="239" dur="2000"/>
                                        <p:tgtEl>
                                          <p:spTgt spid="10"/>
                                        </p:tgtEl>
                                        <p:attrNameLst>
                                          <p:attrName>ppt_h</p:attrName>
                                        </p:attrNameLst>
                                      </p:cBhvr>
                                      <p:tavLst>
                                        <p:tav tm="0">
                                          <p:val>
                                            <p:strVal val="ppt_h"/>
                                          </p:val>
                                        </p:tav>
                                        <p:tav tm="100000">
                                          <p:val>
                                            <p:fltVal val="0"/>
                                          </p:val>
                                        </p:tav>
                                      </p:tavLst>
                                    </p:anim>
                                    <p:anim calcmode="lin" valueType="num">
                                      <p:cBhvr>
                                        <p:cTn id="240" dur="2000"/>
                                        <p:tgtEl>
                                          <p:spTgt spid="10"/>
                                        </p:tgtEl>
                                        <p:attrNameLst>
                                          <p:attrName>ppt_w</p:attrName>
                                        </p:attrNameLst>
                                      </p:cBhvr>
                                      <p:tavLst>
                                        <p:tav tm="0">
                                          <p:val>
                                            <p:strVal val="ppt_w"/>
                                          </p:val>
                                        </p:tav>
                                        <p:tav tm="100000">
                                          <p:val>
                                            <p:fltVal val="0"/>
                                          </p:val>
                                        </p:tav>
                                      </p:tavLst>
                                    </p:anim>
                                    <p:set>
                                      <p:cBhvr>
                                        <p:cTn id="241" dur="1" fill="hold">
                                          <p:stCondLst>
                                            <p:cond delay="1999"/>
                                          </p:stCondLst>
                                        </p:cTn>
                                        <p:tgtEl>
                                          <p:spTgt spid="10"/>
                                        </p:tgtEl>
                                        <p:attrNameLst>
                                          <p:attrName>style.visibility</p:attrName>
                                        </p:attrNameLst>
                                      </p:cBhvr>
                                      <p:to>
                                        <p:strVal val="hidden"/>
                                      </p:to>
                                    </p:set>
                                  </p:childTnLst>
                                </p:cTn>
                              </p:par>
                              <p:par>
                                <p:cTn id="242" presetID="35" presetClass="exit" presetSubtype="0" fill="hold" nodeType="withEffect">
                                  <p:stCondLst>
                                    <p:cond delay="0"/>
                                  </p:stCondLst>
                                  <p:childTnLst>
                                    <p:animEffect transition="out" filter="fade">
                                      <p:cBhvr>
                                        <p:cTn id="243" dur="2000"/>
                                        <p:tgtEl>
                                          <p:spTgt spid="11"/>
                                        </p:tgtEl>
                                      </p:cBhvr>
                                    </p:animEffect>
                                    <p:anim calcmode="lin" valueType="num">
                                      <p:cBhvr>
                                        <p:cTn id="244" dur="2000"/>
                                        <p:tgtEl>
                                          <p:spTgt spid="11"/>
                                        </p:tgtEl>
                                        <p:attrNameLst>
                                          <p:attrName>style.rotation</p:attrName>
                                        </p:attrNameLst>
                                      </p:cBhvr>
                                      <p:tavLst>
                                        <p:tav tm="0">
                                          <p:val>
                                            <p:fltVal val="0"/>
                                          </p:val>
                                        </p:tav>
                                        <p:tav tm="100000">
                                          <p:val>
                                            <p:fltVal val="720"/>
                                          </p:val>
                                        </p:tav>
                                      </p:tavLst>
                                    </p:anim>
                                    <p:anim calcmode="lin" valueType="num">
                                      <p:cBhvr>
                                        <p:cTn id="245" dur="2000"/>
                                        <p:tgtEl>
                                          <p:spTgt spid="11"/>
                                        </p:tgtEl>
                                        <p:attrNameLst>
                                          <p:attrName>ppt_h</p:attrName>
                                        </p:attrNameLst>
                                      </p:cBhvr>
                                      <p:tavLst>
                                        <p:tav tm="0">
                                          <p:val>
                                            <p:strVal val="ppt_h"/>
                                          </p:val>
                                        </p:tav>
                                        <p:tav tm="100000">
                                          <p:val>
                                            <p:fltVal val="0"/>
                                          </p:val>
                                        </p:tav>
                                      </p:tavLst>
                                    </p:anim>
                                    <p:anim calcmode="lin" valueType="num">
                                      <p:cBhvr>
                                        <p:cTn id="246" dur="2000"/>
                                        <p:tgtEl>
                                          <p:spTgt spid="11"/>
                                        </p:tgtEl>
                                        <p:attrNameLst>
                                          <p:attrName>ppt_w</p:attrName>
                                        </p:attrNameLst>
                                      </p:cBhvr>
                                      <p:tavLst>
                                        <p:tav tm="0">
                                          <p:val>
                                            <p:strVal val="ppt_w"/>
                                          </p:val>
                                        </p:tav>
                                        <p:tav tm="100000">
                                          <p:val>
                                            <p:fltVal val="0"/>
                                          </p:val>
                                        </p:tav>
                                      </p:tavLst>
                                    </p:anim>
                                    <p:set>
                                      <p:cBhvr>
                                        <p:cTn id="247" dur="1" fill="hold">
                                          <p:stCondLst>
                                            <p:cond delay="1999"/>
                                          </p:stCondLst>
                                        </p:cTn>
                                        <p:tgtEl>
                                          <p:spTgt spid="11"/>
                                        </p:tgtEl>
                                        <p:attrNameLst>
                                          <p:attrName>style.visibility</p:attrName>
                                        </p:attrNameLst>
                                      </p:cBhvr>
                                      <p:to>
                                        <p:strVal val="hidden"/>
                                      </p:to>
                                    </p:set>
                                  </p:childTnLst>
                                </p:cTn>
                              </p:par>
                              <p:par>
                                <p:cTn id="248" presetID="35" presetClass="exit" presetSubtype="0" fill="hold" nodeType="withEffect">
                                  <p:stCondLst>
                                    <p:cond delay="0"/>
                                  </p:stCondLst>
                                  <p:childTnLst>
                                    <p:animEffect transition="out" filter="fade">
                                      <p:cBhvr>
                                        <p:cTn id="249" dur="2000"/>
                                        <p:tgtEl>
                                          <p:spTgt spid="12"/>
                                        </p:tgtEl>
                                      </p:cBhvr>
                                    </p:animEffect>
                                    <p:anim calcmode="lin" valueType="num">
                                      <p:cBhvr>
                                        <p:cTn id="250" dur="2000"/>
                                        <p:tgtEl>
                                          <p:spTgt spid="12"/>
                                        </p:tgtEl>
                                        <p:attrNameLst>
                                          <p:attrName>style.rotation</p:attrName>
                                        </p:attrNameLst>
                                      </p:cBhvr>
                                      <p:tavLst>
                                        <p:tav tm="0">
                                          <p:val>
                                            <p:fltVal val="0"/>
                                          </p:val>
                                        </p:tav>
                                        <p:tav tm="100000">
                                          <p:val>
                                            <p:fltVal val="720"/>
                                          </p:val>
                                        </p:tav>
                                      </p:tavLst>
                                    </p:anim>
                                    <p:anim calcmode="lin" valueType="num">
                                      <p:cBhvr>
                                        <p:cTn id="251" dur="2000"/>
                                        <p:tgtEl>
                                          <p:spTgt spid="12"/>
                                        </p:tgtEl>
                                        <p:attrNameLst>
                                          <p:attrName>ppt_h</p:attrName>
                                        </p:attrNameLst>
                                      </p:cBhvr>
                                      <p:tavLst>
                                        <p:tav tm="0">
                                          <p:val>
                                            <p:strVal val="ppt_h"/>
                                          </p:val>
                                        </p:tav>
                                        <p:tav tm="100000">
                                          <p:val>
                                            <p:fltVal val="0"/>
                                          </p:val>
                                        </p:tav>
                                      </p:tavLst>
                                    </p:anim>
                                    <p:anim calcmode="lin" valueType="num">
                                      <p:cBhvr>
                                        <p:cTn id="252" dur="2000"/>
                                        <p:tgtEl>
                                          <p:spTgt spid="12"/>
                                        </p:tgtEl>
                                        <p:attrNameLst>
                                          <p:attrName>ppt_w</p:attrName>
                                        </p:attrNameLst>
                                      </p:cBhvr>
                                      <p:tavLst>
                                        <p:tav tm="0">
                                          <p:val>
                                            <p:strVal val="ppt_w"/>
                                          </p:val>
                                        </p:tav>
                                        <p:tav tm="100000">
                                          <p:val>
                                            <p:fltVal val="0"/>
                                          </p:val>
                                        </p:tav>
                                      </p:tavLst>
                                    </p:anim>
                                    <p:set>
                                      <p:cBhvr>
                                        <p:cTn id="253" dur="1" fill="hold">
                                          <p:stCondLst>
                                            <p:cond delay="1999"/>
                                          </p:stCondLst>
                                        </p:cTn>
                                        <p:tgtEl>
                                          <p:spTgt spid="12"/>
                                        </p:tgtEl>
                                        <p:attrNameLst>
                                          <p:attrName>style.visibility</p:attrName>
                                        </p:attrNameLst>
                                      </p:cBhvr>
                                      <p:to>
                                        <p:strVal val="hidden"/>
                                      </p:to>
                                    </p:set>
                                  </p:childTnLst>
                                </p:cTn>
                              </p:par>
                              <p:par>
                                <p:cTn id="254" presetID="35" presetClass="exit" presetSubtype="0" fill="hold" nodeType="withEffect">
                                  <p:stCondLst>
                                    <p:cond delay="0"/>
                                  </p:stCondLst>
                                  <p:childTnLst>
                                    <p:animEffect transition="out" filter="fade">
                                      <p:cBhvr>
                                        <p:cTn id="255" dur="2000"/>
                                        <p:tgtEl>
                                          <p:spTgt spid="13"/>
                                        </p:tgtEl>
                                      </p:cBhvr>
                                    </p:animEffect>
                                    <p:anim calcmode="lin" valueType="num">
                                      <p:cBhvr>
                                        <p:cTn id="256" dur="2000"/>
                                        <p:tgtEl>
                                          <p:spTgt spid="13"/>
                                        </p:tgtEl>
                                        <p:attrNameLst>
                                          <p:attrName>style.rotation</p:attrName>
                                        </p:attrNameLst>
                                      </p:cBhvr>
                                      <p:tavLst>
                                        <p:tav tm="0">
                                          <p:val>
                                            <p:fltVal val="0"/>
                                          </p:val>
                                        </p:tav>
                                        <p:tav tm="100000">
                                          <p:val>
                                            <p:fltVal val="720"/>
                                          </p:val>
                                        </p:tav>
                                      </p:tavLst>
                                    </p:anim>
                                    <p:anim calcmode="lin" valueType="num">
                                      <p:cBhvr>
                                        <p:cTn id="257" dur="2000"/>
                                        <p:tgtEl>
                                          <p:spTgt spid="13"/>
                                        </p:tgtEl>
                                        <p:attrNameLst>
                                          <p:attrName>ppt_h</p:attrName>
                                        </p:attrNameLst>
                                      </p:cBhvr>
                                      <p:tavLst>
                                        <p:tav tm="0">
                                          <p:val>
                                            <p:strVal val="ppt_h"/>
                                          </p:val>
                                        </p:tav>
                                        <p:tav tm="100000">
                                          <p:val>
                                            <p:fltVal val="0"/>
                                          </p:val>
                                        </p:tav>
                                      </p:tavLst>
                                    </p:anim>
                                    <p:anim calcmode="lin" valueType="num">
                                      <p:cBhvr>
                                        <p:cTn id="258" dur="2000"/>
                                        <p:tgtEl>
                                          <p:spTgt spid="13"/>
                                        </p:tgtEl>
                                        <p:attrNameLst>
                                          <p:attrName>ppt_w</p:attrName>
                                        </p:attrNameLst>
                                      </p:cBhvr>
                                      <p:tavLst>
                                        <p:tav tm="0">
                                          <p:val>
                                            <p:strVal val="ppt_w"/>
                                          </p:val>
                                        </p:tav>
                                        <p:tav tm="100000">
                                          <p:val>
                                            <p:fltVal val="0"/>
                                          </p:val>
                                        </p:tav>
                                      </p:tavLst>
                                    </p:anim>
                                    <p:set>
                                      <p:cBhvr>
                                        <p:cTn id="259" dur="1" fill="hold">
                                          <p:stCondLst>
                                            <p:cond delay="1999"/>
                                          </p:stCondLst>
                                        </p:cTn>
                                        <p:tgtEl>
                                          <p:spTgt spid="13"/>
                                        </p:tgtEl>
                                        <p:attrNameLst>
                                          <p:attrName>style.visibility</p:attrName>
                                        </p:attrNameLst>
                                      </p:cBhvr>
                                      <p:to>
                                        <p:strVal val="hidden"/>
                                      </p:to>
                                    </p:set>
                                  </p:childTnLst>
                                </p:cTn>
                              </p:par>
                              <p:par>
                                <p:cTn id="260" presetID="35" presetClass="exit" presetSubtype="0" fill="hold" nodeType="withEffect">
                                  <p:stCondLst>
                                    <p:cond delay="0"/>
                                  </p:stCondLst>
                                  <p:childTnLst>
                                    <p:animEffect transition="out" filter="fade">
                                      <p:cBhvr>
                                        <p:cTn id="261" dur="2000"/>
                                        <p:tgtEl>
                                          <p:spTgt spid="14"/>
                                        </p:tgtEl>
                                      </p:cBhvr>
                                    </p:animEffect>
                                    <p:anim calcmode="lin" valueType="num">
                                      <p:cBhvr>
                                        <p:cTn id="262" dur="2000"/>
                                        <p:tgtEl>
                                          <p:spTgt spid="14"/>
                                        </p:tgtEl>
                                        <p:attrNameLst>
                                          <p:attrName>style.rotation</p:attrName>
                                        </p:attrNameLst>
                                      </p:cBhvr>
                                      <p:tavLst>
                                        <p:tav tm="0">
                                          <p:val>
                                            <p:fltVal val="0"/>
                                          </p:val>
                                        </p:tav>
                                        <p:tav tm="100000">
                                          <p:val>
                                            <p:fltVal val="720"/>
                                          </p:val>
                                        </p:tav>
                                      </p:tavLst>
                                    </p:anim>
                                    <p:anim calcmode="lin" valueType="num">
                                      <p:cBhvr>
                                        <p:cTn id="263" dur="2000"/>
                                        <p:tgtEl>
                                          <p:spTgt spid="14"/>
                                        </p:tgtEl>
                                        <p:attrNameLst>
                                          <p:attrName>ppt_h</p:attrName>
                                        </p:attrNameLst>
                                      </p:cBhvr>
                                      <p:tavLst>
                                        <p:tav tm="0">
                                          <p:val>
                                            <p:strVal val="ppt_h"/>
                                          </p:val>
                                        </p:tav>
                                        <p:tav tm="100000">
                                          <p:val>
                                            <p:fltVal val="0"/>
                                          </p:val>
                                        </p:tav>
                                      </p:tavLst>
                                    </p:anim>
                                    <p:anim calcmode="lin" valueType="num">
                                      <p:cBhvr>
                                        <p:cTn id="264" dur="2000"/>
                                        <p:tgtEl>
                                          <p:spTgt spid="14"/>
                                        </p:tgtEl>
                                        <p:attrNameLst>
                                          <p:attrName>ppt_w</p:attrName>
                                        </p:attrNameLst>
                                      </p:cBhvr>
                                      <p:tavLst>
                                        <p:tav tm="0">
                                          <p:val>
                                            <p:strVal val="ppt_w"/>
                                          </p:val>
                                        </p:tav>
                                        <p:tav tm="100000">
                                          <p:val>
                                            <p:fltVal val="0"/>
                                          </p:val>
                                        </p:tav>
                                      </p:tavLst>
                                    </p:anim>
                                    <p:set>
                                      <p:cBhvr>
                                        <p:cTn id="265" dur="1" fill="hold">
                                          <p:stCondLst>
                                            <p:cond delay="1999"/>
                                          </p:stCondLst>
                                        </p:cTn>
                                        <p:tgtEl>
                                          <p:spTgt spid="14"/>
                                        </p:tgtEl>
                                        <p:attrNameLst>
                                          <p:attrName>style.visibility</p:attrName>
                                        </p:attrNameLst>
                                      </p:cBhvr>
                                      <p:to>
                                        <p:strVal val="hidden"/>
                                      </p:to>
                                    </p:set>
                                  </p:childTnLst>
                                </p:cTn>
                              </p:par>
                              <p:par>
                                <p:cTn id="266" presetID="35" presetClass="exit" presetSubtype="0" fill="hold" nodeType="withEffect">
                                  <p:stCondLst>
                                    <p:cond delay="0"/>
                                  </p:stCondLst>
                                  <p:childTnLst>
                                    <p:animEffect transition="out" filter="fade">
                                      <p:cBhvr>
                                        <p:cTn id="267" dur="2000"/>
                                        <p:tgtEl>
                                          <p:spTgt spid="15"/>
                                        </p:tgtEl>
                                      </p:cBhvr>
                                    </p:animEffect>
                                    <p:anim calcmode="lin" valueType="num">
                                      <p:cBhvr>
                                        <p:cTn id="268" dur="2000"/>
                                        <p:tgtEl>
                                          <p:spTgt spid="15"/>
                                        </p:tgtEl>
                                        <p:attrNameLst>
                                          <p:attrName>style.rotation</p:attrName>
                                        </p:attrNameLst>
                                      </p:cBhvr>
                                      <p:tavLst>
                                        <p:tav tm="0">
                                          <p:val>
                                            <p:fltVal val="0"/>
                                          </p:val>
                                        </p:tav>
                                        <p:tav tm="100000">
                                          <p:val>
                                            <p:fltVal val="720"/>
                                          </p:val>
                                        </p:tav>
                                      </p:tavLst>
                                    </p:anim>
                                    <p:anim calcmode="lin" valueType="num">
                                      <p:cBhvr>
                                        <p:cTn id="269" dur="2000"/>
                                        <p:tgtEl>
                                          <p:spTgt spid="15"/>
                                        </p:tgtEl>
                                        <p:attrNameLst>
                                          <p:attrName>ppt_h</p:attrName>
                                        </p:attrNameLst>
                                      </p:cBhvr>
                                      <p:tavLst>
                                        <p:tav tm="0">
                                          <p:val>
                                            <p:strVal val="ppt_h"/>
                                          </p:val>
                                        </p:tav>
                                        <p:tav tm="100000">
                                          <p:val>
                                            <p:fltVal val="0"/>
                                          </p:val>
                                        </p:tav>
                                      </p:tavLst>
                                    </p:anim>
                                    <p:anim calcmode="lin" valueType="num">
                                      <p:cBhvr>
                                        <p:cTn id="270" dur="2000"/>
                                        <p:tgtEl>
                                          <p:spTgt spid="15"/>
                                        </p:tgtEl>
                                        <p:attrNameLst>
                                          <p:attrName>ppt_w</p:attrName>
                                        </p:attrNameLst>
                                      </p:cBhvr>
                                      <p:tavLst>
                                        <p:tav tm="0">
                                          <p:val>
                                            <p:strVal val="ppt_w"/>
                                          </p:val>
                                        </p:tav>
                                        <p:tav tm="100000">
                                          <p:val>
                                            <p:fltVal val="0"/>
                                          </p:val>
                                        </p:tav>
                                      </p:tavLst>
                                    </p:anim>
                                    <p:set>
                                      <p:cBhvr>
                                        <p:cTn id="271" dur="1" fill="hold">
                                          <p:stCondLst>
                                            <p:cond delay="1999"/>
                                          </p:stCondLst>
                                        </p:cTn>
                                        <p:tgtEl>
                                          <p:spTgt spid="15"/>
                                        </p:tgtEl>
                                        <p:attrNameLst>
                                          <p:attrName>style.visibility</p:attrName>
                                        </p:attrNameLst>
                                      </p:cBhvr>
                                      <p:to>
                                        <p:strVal val="hidden"/>
                                      </p:to>
                                    </p:set>
                                  </p:childTnLst>
                                </p:cTn>
                              </p:par>
                              <p:par>
                                <p:cTn id="272" presetID="35" presetClass="exit" presetSubtype="0" fill="hold" nodeType="withEffect">
                                  <p:stCondLst>
                                    <p:cond delay="0"/>
                                  </p:stCondLst>
                                  <p:childTnLst>
                                    <p:animEffect transition="out" filter="fade">
                                      <p:cBhvr>
                                        <p:cTn id="273" dur="2000"/>
                                        <p:tgtEl>
                                          <p:spTgt spid="16"/>
                                        </p:tgtEl>
                                      </p:cBhvr>
                                    </p:animEffect>
                                    <p:anim calcmode="lin" valueType="num">
                                      <p:cBhvr>
                                        <p:cTn id="274" dur="2000"/>
                                        <p:tgtEl>
                                          <p:spTgt spid="16"/>
                                        </p:tgtEl>
                                        <p:attrNameLst>
                                          <p:attrName>style.rotation</p:attrName>
                                        </p:attrNameLst>
                                      </p:cBhvr>
                                      <p:tavLst>
                                        <p:tav tm="0">
                                          <p:val>
                                            <p:fltVal val="0"/>
                                          </p:val>
                                        </p:tav>
                                        <p:tav tm="100000">
                                          <p:val>
                                            <p:fltVal val="720"/>
                                          </p:val>
                                        </p:tav>
                                      </p:tavLst>
                                    </p:anim>
                                    <p:anim calcmode="lin" valueType="num">
                                      <p:cBhvr>
                                        <p:cTn id="275" dur="2000"/>
                                        <p:tgtEl>
                                          <p:spTgt spid="16"/>
                                        </p:tgtEl>
                                        <p:attrNameLst>
                                          <p:attrName>ppt_h</p:attrName>
                                        </p:attrNameLst>
                                      </p:cBhvr>
                                      <p:tavLst>
                                        <p:tav tm="0">
                                          <p:val>
                                            <p:strVal val="ppt_h"/>
                                          </p:val>
                                        </p:tav>
                                        <p:tav tm="100000">
                                          <p:val>
                                            <p:fltVal val="0"/>
                                          </p:val>
                                        </p:tav>
                                      </p:tavLst>
                                    </p:anim>
                                    <p:anim calcmode="lin" valueType="num">
                                      <p:cBhvr>
                                        <p:cTn id="276" dur="2000"/>
                                        <p:tgtEl>
                                          <p:spTgt spid="16"/>
                                        </p:tgtEl>
                                        <p:attrNameLst>
                                          <p:attrName>ppt_w</p:attrName>
                                        </p:attrNameLst>
                                      </p:cBhvr>
                                      <p:tavLst>
                                        <p:tav tm="0">
                                          <p:val>
                                            <p:strVal val="ppt_w"/>
                                          </p:val>
                                        </p:tav>
                                        <p:tav tm="100000">
                                          <p:val>
                                            <p:fltVal val="0"/>
                                          </p:val>
                                        </p:tav>
                                      </p:tavLst>
                                    </p:anim>
                                    <p:set>
                                      <p:cBhvr>
                                        <p:cTn id="277" dur="1" fill="hold">
                                          <p:stCondLst>
                                            <p:cond delay="1999"/>
                                          </p:stCondLst>
                                        </p:cTn>
                                        <p:tgtEl>
                                          <p:spTgt spid="16"/>
                                        </p:tgtEl>
                                        <p:attrNameLst>
                                          <p:attrName>style.visibility</p:attrName>
                                        </p:attrNameLst>
                                      </p:cBhvr>
                                      <p:to>
                                        <p:strVal val="hidden"/>
                                      </p:to>
                                    </p:set>
                                  </p:childTnLst>
                                </p:cTn>
                              </p:par>
                              <p:par>
                                <p:cTn id="278" presetID="35" presetClass="exit" presetSubtype="0" fill="hold" nodeType="withEffect">
                                  <p:stCondLst>
                                    <p:cond delay="0"/>
                                  </p:stCondLst>
                                  <p:childTnLst>
                                    <p:animEffect transition="out" filter="fade">
                                      <p:cBhvr>
                                        <p:cTn id="279" dur="2000"/>
                                        <p:tgtEl>
                                          <p:spTgt spid="17"/>
                                        </p:tgtEl>
                                      </p:cBhvr>
                                    </p:animEffect>
                                    <p:anim calcmode="lin" valueType="num">
                                      <p:cBhvr>
                                        <p:cTn id="280" dur="2000"/>
                                        <p:tgtEl>
                                          <p:spTgt spid="17"/>
                                        </p:tgtEl>
                                        <p:attrNameLst>
                                          <p:attrName>style.rotation</p:attrName>
                                        </p:attrNameLst>
                                      </p:cBhvr>
                                      <p:tavLst>
                                        <p:tav tm="0">
                                          <p:val>
                                            <p:fltVal val="0"/>
                                          </p:val>
                                        </p:tav>
                                        <p:tav tm="100000">
                                          <p:val>
                                            <p:fltVal val="720"/>
                                          </p:val>
                                        </p:tav>
                                      </p:tavLst>
                                    </p:anim>
                                    <p:anim calcmode="lin" valueType="num">
                                      <p:cBhvr>
                                        <p:cTn id="281" dur="2000"/>
                                        <p:tgtEl>
                                          <p:spTgt spid="17"/>
                                        </p:tgtEl>
                                        <p:attrNameLst>
                                          <p:attrName>ppt_h</p:attrName>
                                        </p:attrNameLst>
                                      </p:cBhvr>
                                      <p:tavLst>
                                        <p:tav tm="0">
                                          <p:val>
                                            <p:strVal val="ppt_h"/>
                                          </p:val>
                                        </p:tav>
                                        <p:tav tm="100000">
                                          <p:val>
                                            <p:fltVal val="0"/>
                                          </p:val>
                                        </p:tav>
                                      </p:tavLst>
                                    </p:anim>
                                    <p:anim calcmode="lin" valueType="num">
                                      <p:cBhvr>
                                        <p:cTn id="282" dur="2000"/>
                                        <p:tgtEl>
                                          <p:spTgt spid="17"/>
                                        </p:tgtEl>
                                        <p:attrNameLst>
                                          <p:attrName>ppt_w</p:attrName>
                                        </p:attrNameLst>
                                      </p:cBhvr>
                                      <p:tavLst>
                                        <p:tav tm="0">
                                          <p:val>
                                            <p:strVal val="ppt_w"/>
                                          </p:val>
                                        </p:tav>
                                        <p:tav tm="100000">
                                          <p:val>
                                            <p:fltVal val="0"/>
                                          </p:val>
                                        </p:tav>
                                      </p:tavLst>
                                    </p:anim>
                                    <p:set>
                                      <p:cBhvr>
                                        <p:cTn id="283" dur="1" fill="hold">
                                          <p:stCondLst>
                                            <p:cond delay="1999"/>
                                          </p:stCondLst>
                                        </p:cTn>
                                        <p:tgtEl>
                                          <p:spTgt spid="17"/>
                                        </p:tgtEl>
                                        <p:attrNameLst>
                                          <p:attrName>style.visibility</p:attrName>
                                        </p:attrNameLst>
                                      </p:cBhvr>
                                      <p:to>
                                        <p:strVal val="hidden"/>
                                      </p:to>
                                    </p:set>
                                  </p:childTnLst>
                                </p:cTn>
                              </p:par>
                              <p:par>
                                <p:cTn id="284" presetID="35" presetClass="exit" presetSubtype="0" fill="hold" nodeType="withEffect">
                                  <p:stCondLst>
                                    <p:cond delay="0"/>
                                  </p:stCondLst>
                                  <p:childTnLst>
                                    <p:animEffect transition="out" filter="fade">
                                      <p:cBhvr>
                                        <p:cTn id="285" dur="2000"/>
                                        <p:tgtEl>
                                          <p:spTgt spid="18"/>
                                        </p:tgtEl>
                                      </p:cBhvr>
                                    </p:animEffect>
                                    <p:anim calcmode="lin" valueType="num">
                                      <p:cBhvr>
                                        <p:cTn id="286" dur="2000"/>
                                        <p:tgtEl>
                                          <p:spTgt spid="18"/>
                                        </p:tgtEl>
                                        <p:attrNameLst>
                                          <p:attrName>style.rotation</p:attrName>
                                        </p:attrNameLst>
                                      </p:cBhvr>
                                      <p:tavLst>
                                        <p:tav tm="0">
                                          <p:val>
                                            <p:fltVal val="0"/>
                                          </p:val>
                                        </p:tav>
                                        <p:tav tm="100000">
                                          <p:val>
                                            <p:fltVal val="720"/>
                                          </p:val>
                                        </p:tav>
                                      </p:tavLst>
                                    </p:anim>
                                    <p:anim calcmode="lin" valueType="num">
                                      <p:cBhvr>
                                        <p:cTn id="287" dur="2000"/>
                                        <p:tgtEl>
                                          <p:spTgt spid="18"/>
                                        </p:tgtEl>
                                        <p:attrNameLst>
                                          <p:attrName>ppt_h</p:attrName>
                                        </p:attrNameLst>
                                      </p:cBhvr>
                                      <p:tavLst>
                                        <p:tav tm="0">
                                          <p:val>
                                            <p:strVal val="ppt_h"/>
                                          </p:val>
                                        </p:tav>
                                        <p:tav tm="100000">
                                          <p:val>
                                            <p:fltVal val="0"/>
                                          </p:val>
                                        </p:tav>
                                      </p:tavLst>
                                    </p:anim>
                                    <p:anim calcmode="lin" valueType="num">
                                      <p:cBhvr>
                                        <p:cTn id="288" dur="2000"/>
                                        <p:tgtEl>
                                          <p:spTgt spid="18"/>
                                        </p:tgtEl>
                                        <p:attrNameLst>
                                          <p:attrName>ppt_w</p:attrName>
                                        </p:attrNameLst>
                                      </p:cBhvr>
                                      <p:tavLst>
                                        <p:tav tm="0">
                                          <p:val>
                                            <p:strVal val="ppt_w"/>
                                          </p:val>
                                        </p:tav>
                                        <p:tav tm="100000">
                                          <p:val>
                                            <p:fltVal val="0"/>
                                          </p:val>
                                        </p:tav>
                                      </p:tavLst>
                                    </p:anim>
                                    <p:set>
                                      <p:cBhvr>
                                        <p:cTn id="289" dur="1" fill="hold">
                                          <p:stCondLst>
                                            <p:cond delay="1999"/>
                                          </p:stCondLst>
                                        </p:cTn>
                                        <p:tgtEl>
                                          <p:spTgt spid="18"/>
                                        </p:tgtEl>
                                        <p:attrNameLst>
                                          <p:attrName>style.visibility</p:attrName>
                                        </p:attrNameLst>
                                      </p:cBhvr>
                                      <p:to>
                                        <p:strVal val="hidden"/>
                                      </p:to>
                                    </p:set>
                                  </p:childTnLst>
                                </p:cTn>
                              </p:par>
                              <p:par>
                                <p:cTn id="290" presetID="35" presetClass="exit" presetSubtype="0" fill="hold" nodeType="withEffect">
                                  <p:stCondLst>
                                    <p:cond delay="0"/>
                                  </p:stCondLst>
                                  <p:childTnLst>
                                    <p:animEffect transition="out" filter="fade">
                                      <p:cBhvr>
                                        <p:cTn id="291" dur="2000"/>
                                        <p:tgtEl>
                                          <p:spTgt spid="19"/>
                                        </p:tgtEl>
                                      </p:cBhvr>
                                    </p:animEffect>
                                    <p:anim calcmode="lin" valueType="num">
                                      <p:cBhvr>
                                        <p:cTn id="292" dur="2000"/>
                                        <p:tgtEl>
                                          <p:spTgt spid="19"/>
                                        </p:tgtEl>
                                        <p:attrNameLst>
                                          <p:attrName>style.rotation</p:attrName>
                                        </p:attrNameLst>
                                      </p:cBhvr>
                                      <p:tavLst>
                                        <p:tav tm="0">
                                          <p:val>
                                            <p:fltVal val="0"/>
                                          </p:val>
                                        </p:tav>
                                        <p:tav tm="100000">
                                          <p:val>
                                            <p:fltVal val="720"/>
                                          </p:val>
                                        </p:tav>
                                      </p:tavLst>
                                    </p:anim>
                                    <p:anim calcmode="lin" valueType="num">
                                      <p:cBhvr>
                                        <p:cTn id="293" dur="2000"/>
                                        <p:tgtEl>
                                          <p:spTgt spid="19"/>
                                        </p:tgtEl>
                                        <p:attrNameLst>
                                          <p:attrName>ppt_h</p:attrName>
                                        </p:attrNameLst>
                                      </p:cBhvr>
                                      <p:tavLst>
                                        <p:tav tm="0">
                                          <p:val>
                                            <p:strVal val="ppt_h"/>
                                          </p:val>
                                        </p:tav>
                                        <p:tav tm="100000">
                                          <p:val>
                                            <p:fltVal val="0"/>
                                          </p:val>
                                        </p:tav>
                                      </p:tavLst>
                                    </p:anim>
                                    <p:anim calcmode="lin" valueType="num">
                                      <p:cBhvr>
                                        <p:cTn id="294" dur="2000"/>
                                        <p:tgtEl>
                                          <p:spTgt spid="19"/>
                                        </p:tgtEl>
                                        <p:attrNameLst>
                                          <p:attrName>ppt_w</p:attrName>
                                        </p:attrNameLst>
                                      </p:cBhvr>
                                      <p:tavLst>
                                        <p:tav tm="0">
                                          <p:val>
                                            <p:strVal val="ppt_w"/>
                                          </p:val>
                                        </p:tav>
                                        <p:tav tm="100000">
                                          <p:val>
                                            <p:fltVal val="0"/>
                                          </p:val>
                                        </p:tav>
                                      </p:tavLst>
                                    </p:anim>
                                    <p:set>
                                      <p:cBhvr>
                                        <p:cTn id="295" dur="1" fill="hold">
                                          <p:stCondLst>
                                            <p:cond delay="1999"/>
                                          </p:stCondLst>
                                        </p:cTn>
                                        <p:tgtEl>
                                          <p:spTgt spid="19"/>
                                        </p:tgtEl>
                                        <p:attrNameLst>
                                          <p:attrName>style.visibility</p:attrName>
                                        </p:attrNameLst>
                                      </p:cBhvr>
                                      <p:to>
                                        <p:strVal val="hidden"/>
                                      </p:to>
                                    </p:set>
                                  </p:childTnLst>
                                </p:cTn>
                              </p:par>
                              <p:par>
                                <p:cTn id="296" presetID="10" presetClass="entr" presetSubtype="0" fill="hold" nodeType="withEffect">
                                  <p:stCondLst>
                                    <p:cond delay="0"/>
                                  </p:stCondLst>
                                  <p:childTnLst>
                                    <p:set>
                                      <p:cBhvr>
                                        <p:cTn id="297" dur="1" fill="hold">
                                          <p:stCondLst>
                                            <p:cond delay="0"/>
                                          </p:stCondLst>
                                        </p:cTn>
                                        <p:tgtEl>
                                          <p:spTgt spid="3"/>
                                        </p:tgtEl>
                                        <p:attrNameLst>
                                          <p:attrName>style.visibility</p:attrName>
                                        </p:attrNameLst>
                                      </p:cBhvr>
                                      <p:to>
                                        <p:strVal val="visible"/>
                                      </p:to>
                                    </p:set>
                                    <p:animEffect transition="in" filter="fade">
                                      <p:cBhvr>
                                        <p:cTn id="298" dur="2000"/>
                                        <p:tgtEl>
                                          <p:spTgt spid="3"/>
                                        </p:tgtEl>
                                      </p:cBhvr>
                                    </p:animEffect>
                                  </p:childTnLst>
                                </p:cTn>
                              </p:par>
                              <p:par>
                                <p:cTn id="299" presetID="23" presetClass="entr" presetSubtype="288" fill="hold" nodeType="withEffect">
                                  <p:stCondLst>
                                    <p:cond delay="0"/>
                                  </p:stCondLst>
                                  <p:childTnLst>
                                    <p:set>
                                      <p:cBhvr>
                                        <p:cTn id="300" dur="1" fill="hold">
                                          <p:stCondLst>
                                            <p:cond delay="0"/>
                                          </p:stCondLst>
                                        </p:cTn>
                                        <p:tgtEl>
                                          <p:spTgt spid="3"/>
                                        </p:tgtEl>
                                        <p:attrNameLst>
                                          <p:attrName>style.visibility</p:attrName>
                                        </p:attrNameLst>
                                      </p:cBhvr>
                                      <p:to>
                                        <p:strVal val="visible"/>
                                      </p:to>
                                    </p:set>
                                    <p:anim calcmode="lin" valueType="num">
                                      <p:cBhvr>
                                        <p:cTn id="301" dur="2000" fill="hold"/>
                                        <p:tgtEl>
                                          <p:spTgt spid="3"/>
                                        </p:tgtEl>
                                        <p:attrNameLst>
                                          <p:attrName>ppt_w</p:attrName>
                                        </p:attrNameLst>
                                      </p:cBhvr>
                                      <p:tavLst>
                                        <p:tav tm="0">
                                          <p:val>
                                            <p:strVal val="4/3*#ppt_w"/>
                                          </p:val>
                                        </p:tav>
                                        <p:tav tm="100000">
                                          <p:val>
                                            <p:strVal val="#ppt_w"/>
                                          </p:val>
                                        </p:tav>
                                      </p:tavLst>
                                    </p:anim>
                                    <p:anim calcmode="lin" valueType="num">
                                      <p:cBhvr>
                                        <p:cTn id="302" dur="20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4" name="3 Imagen" descr="rlz3-ipiqpu.jpg"/>
          <p:cNvPicPr>
            <a:picLocks noChangeAspect="1"/>
          </p:cNvPicPr>
          <p:nvPr/>
        </p:nvPicPr>
        <p:blipFill>
          <a:blip r:embed="rId2"/>
          <a:stretch>
            <a:fillRect/>
          </a:stretch>
        </p:blipFill>
        <p:spPr>
          <a:xfrm>
            <a:off x="0" y="0"/>
            <a:ext cx="9144000" cy="5143500"/>
          </a:xfrm>
          <a:prstGeom prst="rect">
            <a:avLst/>
          </a:prstGeom>
        </p:spPr>
      </p:pic>
      <p:sp>
        <p:nvSpPr>
          <p:cNvPr id="3" name="2 Luna"/>
          <p:cNvSpPr/>
          <p:nvPr/>
        </p:nvSpPr>
        <p:spPr>
          <a:xfrm>
            <a:off x="1529390" y="0"/>
            <a:ext cx="2899733" cy="5143500"/>
          </a:xfrm>
          <a:prstGeom prst="moon">
            <a:avLst>
              <a:gd name="adj" fmla="val 3515"/>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5081808" y="0"/>
            <a:ext cx="2776340" cy="5143500"/>
          </a:xfrm>
          <a:prstGeom prst="moon">
            <a:avLst>
              <a:gd name="adj" fmla="val 3973"/>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919052" y="0"/>
            <a:ext cx="2652948" cy="5143500"/>
          </a:xfrm>
          <a:prstGeom prst="moon">
            <a:avLst>
              <a:gd name="adj" fmla="val 4988"/>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971402" y="0"/>
            <a:ext cx="2529555" cy="5143500"/>
          </a:xfrm>
          <a:prstGeom prst="moon">
            <a:avLst>
              <a:gd name="adj" fmla="val 3950"/>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289230" y="0"/>
            <a:ext cx="2282769" cy="5143500"/>
          </a:xfrm>
          <a:prstGeom prst="moon">
            <a:avLst>
              <a:gd name="adj" fmla="val 4835"/>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4789560" y="0"/>
            <a:ext cx="2282769" cy="5143500"/>
          </a:xfrm>
          <a:prstGeom prst="moon">
            <a:avLst>
              <a:gd name="adj" fmla="val 4619"/>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678892" y="0"/>
            <a:ext cx="2035983" cy="5143500"/>
          </a:xfrm>
          <a:prstGeom prst="moon">
            <a:avLst>
              <a:gd name="adj" fmla="val 4926"/>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617460" y="0"/>
            <a:ext cx="2097679" cy="5143500"/>
          </a:xfrm>
          <a:prstGeom prst="moon">
            <a:avLst>
              <a:gd name="adj" fmla="val 4250"/>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3101026" y="0"/>
            <a:ext cx="1542411" cy="5143500"/>
          </a:xfrm>
          <a:prstGeom prst="moon">
            <a:avLst>
              <a:gd name="adj" fmla="val 6076"/>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4630448" y="0"/>
            <a:ext cx="1727501" cy="5143500"/>
          </a:xfrm>
          <a:prstGeom prst="moon">
            <a:avLst>
              <a:gd name="adj" fmla="val 6430"/>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3428992" y="0"/>
            <a:ext cx="1357322" cy="5143500"/>
          </a:xfrm>
          <a:prstGeom prst="moon">
            <a:avLst>
              <a:gd name="adj" fmla="val 7601"/>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4520044" y="0"/>
            <a:ext cx="1480715" cy="5143500"/>
          </a:xfrm>
          <a:prstGeom prst="moon">
            <a:avLst>
              <a:gd name="adj" fmla="val 6035"/>
            </a:avLst>
          </a:prstGeom>
          <a:blipFill>
            <a:blip r:embed="rId3">
              <a:duotone>
                <a:prstClr val="black"/>
                <a:srgbClr val="66FF33">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1+#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1+#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1+#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1+#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childTnLst>
                          </p:cTn>
                        </p:par>
                        <p:par>
                          <p:cTn id="55" fill="hold">
                            <p:stCondLst>
                              <p:cond delay="2000"/>
                            </p:stCondLst>
                            <p:childTnLst>
                              <p:par>
                                <p:cTn id="56" presetID="2" presetClass="exit" presetSubtype="2" fill="hold" grpId="1"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2" fill="hold" grpId="1"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grpId="1"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2" fill="hold" grpId="1"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ppt_y"/>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2" fill="hold" grpId="1" nodeType="withEffect">
                                  <p:stCondLst>
                                    <p:cond delay="0"/>
                                  </p:stCondLst>
                                  <p:childTnLst>
                                    <p:anim calcmode="lin" valueType="num">
                                      <p:cBhvr additive="base">
                                        <p:cTn id="73" dur="2000"/>
                                        <p:tgtEl>
                                          <p:spTgt spid="12"/>
                                        </p:tgtEl>
                                        <p:attrNameLst>
                                          <p:attrName>ppt_x</p:attrName>
                                        </p:attrNameLst>
                                      </p:cBhvr>
                                      <p:tavLst>
                                        <p:tav tm="0">
                                          <p:val>
                                            <p:strVal val="ppt_x"/>
                                          </p:val>
                                        </p:tav>
                                        <p:tav tm="100000">
                                          <p:val>
                                            <p:strVal val="1+ppt_w/2"/>
                                          </p:val>
                                        </p:tav>
                                      </p:tavLst>
                                    </p:anim>
                                    <p:anim calcmode="lin" valueType="num">
                                      <p:cBhvr additive="base">
                                        <p:cTn id="74" dur="2000"/>
                                        <p:tgtEl>
                                          <p:spTgt spid="12"/>
                                        </p:tgtEl>
                                        <p:attrNameLst>
                                          <p:attrName>ppt_y</p:attrName>
                                        </p:attrNameLst>
                                      </p:cBhvr>
                                      <p:tavLst>
                                        <p:tav tm="0">
                                          <p:val>
                                            <p:strVal val="ppt_y"/>
                                          </p:val>
                                        </p:tav>
                                        <p:tav tm="100000">
                                          <p:val>
                                            <p:strVal val="ppt_y"/>
                                          </p:val>
                                        </p:tav>
                                      </p:tavLst>
                                    </p:anim>
                                    <p:set>
                                      <p:cBhvr>
                                        <p:cTn id="75" dur="1" fill="hold">
                                          <p:stCondLst>
                                            <p:cond delay="1999"/>
                                          </p:stCondLst>
                                        </p:cTn>
                                        <p:tgtEl>
                                          <p:spTgt spid="12"/>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2000"/>
                                        <p:tgtEl>
                                          <p:spTgt spid="14"/>
                                        </p:tgtEl>
                                        <p:attrNameLst>
                                          <p:attrName>ppt_x</p:attrName>
                                        </p:attrNameLst>
                                      </p:cBhvr>
                                      <p:tavLst>
                                        <p:tav tm="0">
                                          <p:val>
                                            <p:strVal val="ppt_x"/>
                                          </p:val>
                                        </p:tav>
                                        <p:tav tm="100000">
                                          <p:val>
                                            <p:strVal val="1+ppt_w/2"/>
                                          </p:val>
                                        </p:tav>
                                      </p:tavLst>
                                    </p:anim>
                                    <p:anim calcmode="lin" valueType="num">
                                      <p:cBhvr additive="base">
                                        <p:cTn id="78" dur="2000"/>
                                        <p:tgtEl>
                                          <p:spTgt spid="14"/>
                                        </p:tgtEl>
                                        <p:attrNameLst>
                                          <p:attrName>ppt_y</p:attrName>
                                        </p:attrNameLst>
                                      </p:cBhvr>
                                      <p:tavLst>
                                        <p:tav tm="0">
                                          <p:val>
                                            <p:strVal val="ppt_y"/>
                                          </p:val>
                                        </p:tav>
                                        <p:tav tm="100000">
                                          <p:val>
                                            <p:strVal val="ppt_y"/>
                                          </p:val>
                                        </p:tav>
                                      </p:tavLst>
                                    </p:anim>
                                    <p:set>
                                      <p:cBhvr>
                                        <p:cTn id="79" dur="1" fill="hold">
                                          <p:stCondLst>
                                            <p:cond delay="1999"/>
                                          </p:stCondLst>
                                        </p:cTn>
                                        <p:tgtEl>
                                          <p:spTgt spid="14"/>
                                        </p:tgtEl>
                                        <p:attrNameLst>
                                          <p:attrName>style.visibility</p:attrName>
                                        </p:attrNameLst>
                                      </p:cBhvr>
                                      <p:to>
                                        <p:strVal val="hidden"/>
                                      </p:to>
                                    </p:set>
                                  </p:childTnLst>
                                </p:cTn>
                              </p:par>
                              <p:par>
                                <p:cTn id="80" presetID="2" presetClass="exit" presetSubtype="8" fill="hold" grpId="1"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0-ppt_w/2"/>
                                          </p:val>
                                        </p:tav>
                                      </p:tavLst>
                                    </p:anim>
                                    <p:anim calcmode="lin" valueType="num">
                                      <p:cBhvr additive="base">
                                        <p:cTn id="90" dur="2000"/>
                                        <p:tgtEl>
                                          <p:spTgt spid="9"/>
                                        </p:tgtEl>
                                        <p:attrNameLst>
                                          <p:attrName>ppt_y</p:attrName>
                                        </p:attrNameLst>
                                      </p:cBhvr>
                                      <p:tavLst>
                                        <p:tav tm="0">
                                          <p:val>
                                            <p:strVal val="ppt_y"/>
                                          </p:val>
                                        </p:tav>
                                        <p:tav tm="100000">
                                          <p:val>
                                            <p:strVal val="ppt_y"/>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3"/>
                                        </p:tgtEl>
                                        <p:attrNameLst>
                                          <p:attrName>ppt_x</p:attrName>
                                        </p:attrNameLst>
                                      </p:cBhvr>
                                      <p:tavLst>
                                        <p:tav tm="0">
                                          <p:val>
                                            <p:strVal val="ppt_x"/>
                                          </p:val>
                                        </p:tav>
                                        <p:tav tm="100000">
                                          <p:val>
                                            <p:strVal val="0-ppt_w/2"/>
                                          </p:val>
                                        </p:tav>
                                      </p:tavLst>
                                    </p:anim>
                                    <p:anim calcmode="lin" valueType="num">
                                      <p:cBhvr additive="base">
                                        <p:cTn id="98" dur="2000"/>
                                        <p:tgtEl>
                                          <p:spTgt spid="13"/>
                                        </p:tgtEl>
                                        <p:attrNameLst>
                                          <p:attrName>ppt_y</p:attrName>
                                        </p:attrNameLst>
                                      </p:cBhvr>
                                      <p:tavLst>
                                        <p:tav tm="0">
                                          <p:val>
                                            <p:strVal val="ppt_y"/>
                                          </p:val>
                                        </p:tav>
                                        <p:tav tm="100000">
                                          <p:val>
                                            <p:strVal val="ppt_y"/>
                                          </p:val>
                                        </p:tav>
                                      </p:tavLst>
                                    </p:anim>
                                    <p:set>
                                      <p:cBhvr>
                                        <p:cTn id="99" dur="1" fill="hold">
                                          <p:stCondLst>
                                            <p:cond delay="1999"/>
                                          </p:stCondLst>
                                        </p:cTn>
                                        <p:tgtEl>
                                          <p:spTgt spid="13"/>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0-ppt_w/2"/>
                                          </p:val>
                                        </p:tav>
                                      </p:tavLst>
                                    </p:anim>
                                    <p:anim calcmode="lin" valueType="num">
                                      <p:cBhvr additive="base">
                                        <p:cTn id="102" dur="2000"/>
                                        <p:tgtEl>
                                          <p:spTgt spid="15"/>
                                        </p:tgtEl>
                                        <p:attrNameLst>
                                          <p:attrName>ppt_y</p:attrName>
                                        </p:attrNameLst>
                                      </p:cBhvr>
                                      <p:tavLst>
                                        <p:tav tm="0">
                                          <p:val>
                                            <p:strVal val="ppt_y"/>
                                          </p:val>
                                        </p:tav>
                                        <p:tav tm="100000">
                                          <p:val>
                                            <p:strVal val="ppt_y"/>
                                          </p:val>
                                        </p:tav>
                                      </p:tavLst>
                                    </p:anim>
                                    <p:set>
                                      <p:cBhvr>
                                        <p:cTn id="103" dur="1" fill="hold">
                                          <p:stCondLst>
                                            <p:cond delay="1999"/>
                                          </p:stCondLst>
                                        </p:cTn>
                                        <p:tgtEl>
                                          <p:spTgt spid="15"/>
                                        </p:tgtEl>
                                        <p:attrNameLst>
                                          <p:attrName>style.visibility</p:attrName>
                                        </p:attrNameLst>
                                      </p:cBhvr>
                                      <p:to>
                                        <p:strVal val="hidden"/>
                                      </p:to>
                                    </p:set>
                                  </p:childTnLst>
                                </p:cTn>
                              </p:par>
                              <p:par>
                                <p:cTn id="104" presetID="17" presetClass="entr" presetSubtype="10" fill="hold" nodeType="withEffect">
                                  <p:stCondLst>
                                    <p:cond delay="0"/>
                                  </p:stCondLst>
                                  <p:childTnLst>
                                    <p:set>
                                      <p:cBhvr>
                                        <p:cTn id="105" dur="1" fill="hold">
                                          <p:stCondLst>
                                            <p:cond delay="0"/>
                                          </p:stCondLst>
                                        </p:cTn>
                                        <p:tgtEl>
                                          <p:spTgt spid="4"/>
                                        </p:tgtEl>
                                        <p:attrNameLst>
                                          <p:attrName>style.visibility</p:attrName>
                                        </p:attrNameLst>
                                      </p:cBhvr>
                                      <p:to>
                                        <p:strVal val="visible"/>
                                      </p:to>
                                    </p:set>
                                    <p:anim calcmode="lin" valueType="num">
                                      <p:cBhvr>
                                        <p:cTn id="106" dur="2000" fill="hold"/>
                                        <p:tgtEl>
                                          <p:spTgt spid="4"/>
                                        </p:tgtEl>
                                        <p:attrNameLst>
                                          <p:attrName>ppt_w</p:attrName>
                                        </p:attrNameLst>
                                      </p:cBhvr>
                                      <p:tavLst>
                                        <p:tav tm="0">
                                          <p:val>
                                            <p:fltVal val="0"/>
                                          </p:val>
                                        </p:tav>
                                        <p:tav tm="100000">
                                          <p:val>
                                            <p:strVal val="#ppt_w"/>
                                          </p:val>
                                        </p:tav>
                                      </p:tavLst>
                                    </p:anim>
                                    <p:anim calcmode="lin" valueType="num">
                                      <p:cBhvr>
                                        <p:cTn id="10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83379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apecio"/>
          <p:cNvSpPr/>
          <p:nvPr/>
        </p:nvSpPr>
        <p:spPr>
          <a:xfrm rot="5400000">
            <a:off x="-2428891" y="2428892"/>
            <a:ext cx="5000660"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apecio"/>
          <p:cNvSpPr/>
          <p:nvPr/>
        </p:nvSpPr>
        <p:spPr>
          <a:xfrm rot="16200000">
            <a:off x="6572233" y="2500330"/>
            <a:ext cx="5000660"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5400000">
            <a:off x="-2071701" y="2428892"/>
            <a:ext cx="4857784"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16200000">
            <a:off x="6357919" y="2500330"/>
            <a:ext cx="4857784"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16200000" flipV="1">
            <a:off x="6143605" y="2500330"/>
            <a:ext cx="4714908"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a:off x="-1714511" y="2428892"/>
            <a:ext cx="4714908"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rot="5400000">
            <a:off x="-1357321" y="2428892"/>
            <a:ext cx="4572032"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rot="16200000">
            <a:off x="5929291" y="2500330"/>
            <a:ext cx="4572032"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rot="5400000">
            <a:off x="-995637" y="2424430"/>
            <a:ext cx="4420199" cy="142844"/>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5400000" flipV="1">
            <a:off x="-648523" y="2434475"/>
            <a:ext cx="4297444"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rot="5400000">
            <a:off x="-285751" y="2428893"/>
            <a:ext cx="4143403"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apecio"/>
          <p:cNvSpPr/>
          <p:nvPr/>
        </p:nvSpPr>
        <p:spPr>
          <a:xfrm rot="5400000">
            <a:off x="1" y="2428892"/>
            <a:ext cx="4000528"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apecio"/>
          <p:cNvSpPr/>
          <p:nvPr/>
        </p:nvSpPr>
        <p:spPr>
          <a:xfrm rot="5400000">
            <a:off x="285753" y="2428892"/>
            <a:ext cx="3857652"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apecio"/>
          <p:cNvSpPr/>
          <p:nvPr/>
        </p:nvSpPr>
        <p:spPr>
          <a:xfrm rot="16200000">
            <a:off x="5714978" y="2500331"/>
            <a:ext cx="4429156" cy="142874"/>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apecio"/>
          <p:cNvSpPr/>
          <p:nvPr/>
        </p:nvSpPr>
        <p:spPr>
          <a:xfrm rot="16200000">
            <a:off x="5511170" y="2489824"/>
            <a:ext cx="4265269"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apecio"/>
          <p:cNvSpPr/>
          <p:nvPr/>
        </p:nvSpPr>
        <p:spPr>
          <a:xfrm rot="16200000">
            <a:off x="5214911" y="2500330"/>
            <a:ext cx="4143404"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apecio"/>
          <p:cNvSpPr/>
          <p:nvPr/>
        </p:nvSpPr>
        <p:spPr>
          <a:xfrm rot="16200000">
            <a:off x="5072069" y="2500330"/>
            <a:ext cx="4000527"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apecio"/>
          <p:cNvSpPr/>
          <p:nvPr/>
        </p:nvSpPr>
        <p:spPr>
          <a:xfrm rot="16200000">
            <a:off x="4867176" y="2490875"/>
            <a:ext cx="3838742"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apecio"/>
          <p:cNvSpPr/>
          <p:nvPr/>
        </p:nvSpPr>
        <p:spPr>
          <a:xfrm rot="5400000">
            <a:off x="571505" y="2428892"/>
            <a:ext cx="3714776"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apecio"/>
          <p:cNvSpPr/>
          <p:nvPr/>
        </p:nvSpPr>
        <p:spPr>
          <a:xfrm rot="5400000">
            <a:off x="821538" y="2393173"/>
            <a:ext cx="3643338"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apecio"/>
          <p:cNvSpPr/>
          <p:nvPr/>
        </p:nvSpPr>
        <p:spPr>
          <a:xfrm rot="5400000">
            <a:off x="1071572" y="2428892"/>
            <a:ext cx="3571897"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apecio"/>
          <p:cNvSpPr/>
          <p:nvPr/>
        </p:nvSpPr>
        <p:spPr>
          <a:xfrm rot="5400000">
            <a:off x="1357323" y="2428892"/>
            <a:ext cx="3429024"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apecio"/>
          <p:cNvSpPr/>
          <p:nvPr/>
        </p:nvSpPr>
        <p:spPr>
          <a:xfrm rot="5400000">
            <a:off x="1607308" y="2393189"/>
            <a:ext cx="3357586" cy="142844"/>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apecio"/>
          <p:cNvSpPr/>
          <p:nvPr/>
        </p:nvSpPr>
        <p:spPr>
          <a:xfrm rot="5400000">
            <a:off x="1893093" y="2393193"/>
            <a:ext cx="3214708" cy="142844"/>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apecio"/>
          <p:cNvSpPr/>
          <p:nvPr/>
        </p:nvSpPr>
        <p:spPr>
          <a:xfrm rot="5400000">
            <a:off x="2178844" y="2393189"/>
            <a:ext cx="3071834" cy="142844"/>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apecio"/>
          <p:cNvSpPr/>
          <p:nvPr/>
        </p:nvSpPr>
        <p:spPr>
          <a:xfrm rot="16200000">
            <a:off x="4643408" y="2500331"/>
            <a:ext cx="3714776" cy="142874"/>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apecio"/>
          <p:cNvSpPr/>
          <p:nvPr/>
        </p:nvSpPr>
        <p:spPr>
          <a:xfrm rot="16200000">
            <a:off x="4429093" y="2500327"/>
            <a:ext cx="3571899" cy="142877"/>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apecio"/>
          <p:cNvSpPr/>
          <p:nvPr/>
        </p:nvSpPr>
        <p:spPr>
          <a:xfrm rot="16200000">
            <a:off x="4214780" y="2500328"/>
            <a:ext cx="3429024" cy="142879"/>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apecio"/>
          <p:cNvSpPr/>
          <p:nvPr/>
        </p:nvSpPr>
        <p:spPr>
          <a:xfrm rot="16200000">
            <a:off x="3964780" y="2464609"/>
            <a:ext cx="3357583" cy="142877"/>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apecio"/>
          <p:cNvSpPr/>
          <p:nvPr/>
        </p:nvSpPr>
        <p:spPr>
          <a:xfrm rot="16200000">
            <a:off x="3821902" y="2464611"/>
            <a:ext cx="3214710"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apecio"/>
          <p:cNvSpPr/>
          <p:nvPr/>
        </p:nvSpPr>
        <p:spPr>
          <a:xfrm rot="16200000">
            <a:off x="3679027" y="2464609"/>
            <a:ext cx="3071833"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apecio"/>
          <p:cNvSpPr/>
          <p:nvPr/>
        </p:nvSpPr>
        <p:spPr>
          <a:xfrm rot="16200000">
            <a:off x="3536150" y="2393173"/>
            <a:ext cx="2928958" cy="142876"/>
          </a:xfrm>
          <a:prstGeom prst="trapezoid">
            <a:avLst/>
          </a:prstGeom>
          <a:blipFill>
            <a:blip r:embed="rId3">
              <a:duotone>
                <a:prstClr val="black"/>
                <a:srgbClr val="66FF33">
                  <a:tint val="45000"/>
                  <a:satMod val="400000"/>
                </a:srgbClr>
              </a:duotone>
              <a:lum bright="2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1+#ppt_w/2"/>
                                          </p:val>
                                        </p:tav>
                                        <p:tav tm="100000">
                                          <p:val>
                                            <p:strVal val="#ppt_x"/>
                                          </p:val>
                                        </p:tav>
                                      </p:tavLst>
                                    </p:anim>
                                    <p:anim calcmode="lin" valueType="num">
                                      <p:cBhvr additive="base">
                                        <p:cTn id="34" dur="2000" fill="hold"/>
                                        <p:tgtEl>
                                          <p:spTgt spid="14"/>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1+#ppt_w/2"/>
                                          </p:val>
                                        </p:tav>
                                        <p:tav tm="100000">
                                          <p:val>
                                            <p:strVal val="#ppt_x"/>
                                          </p:val>
                                        </p:tav>
                                      </p:tavLst>
                                    </p:anim>
                                    <p:anim calcmode="lin" valueType="num">
                                      <p:cBhvr additive="base">
                                        <p:cTn id="38" dur="2000" fill="hold"/>
                                        <p:tgtEl>
                                          <p:spTgt spid="15"/>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1+#ppt_w/2"/>
                                          </p:val>
                                        </p:tav>
                                        <p:tav tm="100000">
                                          <p:val>
                                            <p:strVal val="#ppt_x"/>
                                          </p:val>
                                        </p:tav>
                                      </p:tavLst>
                                    </p:anim>
                                    <p:anim calcmode="lin" valueType="num">
                                      <p:cBhvr additive="base">
                                        <p:cTn id="42" dur="2000" fill="hold"/>
                                        <p:tgtEl>
                                          <p:spTgt spid="16"/>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1+#ppt_w/2"/>
                                          </p:val>
                                        </p:tav>
                                        <p:tav tm="100000">
                                          <p:val>
                                            <p:strVal val="#ppt_x"/>
                                          </p:val>
                                        </p:tav>
                                      </p:tavLst>
                                    </p:anim>
                                    <p:anim calcmode="lin" valueType="num">
                                      <p:cBhvr additive="base">
                                        <p:cTn id="54" dur="2000" fill="hold"/>
                                        <p:tgtEl>
                                          <p:spTgt spid="2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1+#ppt_w/2"/>
                                          </p:val>
                                        </p:tav>
                                        <p:tav tm="100000">
                                          <p:val>
                                            <p:strVal val="#ppt_x"/>
                                          </p:val>
                                        </p:tav>
                                      </p:tavLst>
                                    </p:anim>
                                    <p:anim calcmode="lin" valueType="num">
                                      <p:cBhvr additive="base">
                                        <p:cTn id="58" dur="2000" fill="hold"/>
                                        <p:tgtEl>
                                          <p:spTgt spid="2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1+#ppt_w/2"/>
                                          </p:val>
                                        </p:tav>
                                        <p:tav tm="100000">
                                          <p:val>
                                            <p:strVal val="#ppt_x"/>
                                          </p:val>
                                        </p:tav>
                                      </p:tavLst>
                                    </p:anim>
                                    <p:anim calcmode="lin" valueType="num">
                                      <p:cBhvr additive="base">
                                        <p:cTn id="62" dur="2000" fill="hold"/>
                                        <p:tgtEl>
                                          <p:spTgt spid="2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2000" fill="hold"/>
                                        <p:tgtEl>
                                          <p:spTgt spid="27"/>
                                        </p:tgtEl>
                                        <p:attrNameLst>
                                          <p:attrName>ppt_x</p:attrName>
                                        </p:attrNameLst>
                                      </p:cBhvr>
                                      <p:tavLst>
                                        <p:tav tm="0">
                                          <p:val>
                                            <p:strVal val="1+#ppt_w/2"/>
                                          </p:val>
                                        </p:tav>
                                        <p:tav tm="100000">
                                          <p:val>
                                            <p:strVal val="#ppt_x"/>
                                          </p:val>
                                        </p:tav>
                                      </p:tavLst>
                                    </p:anim>
                                    <p:anim calcmode="lin" valueType="num">
                                      <p:cBhvr additive="base">
                                        <p:cTn id="66" dur="2000" fill="hold"/>
                                        <p:tgtEl>
                                          <p:spTgt spid="2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2000" fill="hold"/>
                                        <p:tgtEl>
                                          <p:spTgt spid="28"/>
                                        </p:tgtEl>
                                        <p:attrNameLst>
                                          <p:attrName>ppt_x</p:attrName>
                                        </p:attrNameLst>
                                      </p:cBhvr>
                                      <p:tavLst>
                                        <p:tav tm="0">
                                          <p:val>
                                            <p:strVal val="1+#ppt_w/2"/>
                                          </p:val>
                                        </p:tav>
                                        <p:tav tm="100000">
                                          <p:val>
                                            <p:strVal val="#ppt_x"/>
                                          </p:val>
                                        </p:tav>
                                      </p:tavLst>
                                    </p:anim>
                                    <p:anim calcmode="lin" valueType="num">
                                      <p:cBhvr additive="base">
                                        <p:cTn id="70" dur="2000" fill="hold"/>
                                        <p:tgtEl>
                                          <p:spTgt spid="2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2000" fill="hold"/>
                                        <p:tgtEl>
                                          <p:spTgt spid="8"/>
                                        </p:tgtEl>
                                        <p:attrNameLst>
                                          <p:attrName>ppt_x</p:attrName>
                                        </p:attrNameLst>
                                      </p:cBhvr>
                                      <p:tavLst>
                                        <p:tav tm="0">
                                          <p:val>
                                            <p:strVal val="0-#ppt_w/2"/>
                                          </p:val>
                                        </p:tav>
                                        <p:tav tm="100000">
                                          <p:val>
                                            <p:strVal val="#ppt_x"/>
                                          </p:val>
                                        </p:tav>
                                      </p:tavLst>
                                    </p:anim>
                                    <p:anim calcmode="lin" valueType="num">
                                      <p:cBhvr additive="base">
                                        <p:cTn id="82" dur="2000" fill="hold"/>
                                        <p:tgtEl>
                                          <p:spTgt spid="8"/>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0-#ppt_w/2"/>
                                          </p:val>
                                        </p:tav>
                                        <p:tav tm="100000">
                                          <p:val>
                                            <p:strVal val="#ppt_x"/>
                                          </p:val>
                                        </p:tav>
                                      </p:tavLst>
                                    </p:anim>
                                    <p:anim calcmode="lin" valueType="num">
                                      <p:cBhvr additive="base">
                                        <p:cTn id="90" dur="2000" fill="hold"/>
                                        <p:tgtEl>
                                          <p:spTgt spid="17"/>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0-#ppt_w/2"/>
                                          </p:val>
                                        </p:tav>
                                        <p:tav tm="100000">
                                          <p:val>
                                            <p:strVal val="#ppt_x"/>
                                          </p:val>
                                        </p:tav>
                                      </p:tavLst>
                                    </p:anim>
                                    <p:anim calcmode="lin" valueType="num">
                                      <p:cBhvr additive="base">
                                        <p:cTn id="94" dur="2000" fill="hold"/>
                                        <p:tgtEl>
                                          <p:spTgt spid="18"/>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0-#ppt_w/2"/>
                                          </p:val>
                                        </p:tav>
                                        <p:tav tm="100000">
                                          <p:val>
                                            <p:strVal val="#ppt_x"/>
                                          </p:val>
                                        </p:tav>
                                      </p:tavLst>
                                    </p:anim>
                                    <p:anim calcmode="lin" valueType="num">
                                      <p:cBhvr additive="base">
                                        <p:cTn id="98" dur="2000" fill="hold"/>
                                        <p:tgtEl>
                                          <p:spTgt spid="19"/>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2000" fill="hold"/>
                                        <p:tgtEl>
                                          <p:spTgt spid="20"/>
                                        </p:tgtEl>
                                        <p:attrNameLst>
                                          <p:attrName>ppt_x</p:attrName>
                                        </p:attrNameLst>
                                      </p:cBhvr>
                                      <p:tavLst>
                                        <p:tav tm="0">
                                          <p:val>
                                            <p:strVal val="0-#ppt_w/2"/>
                                          </p:val>
                                        </p:tav>
                                        <p:tav tm="100000">
                                          <p:val>
                                            <p:strVal val="#ppt_x"/>
                                          </p:val>
                                        </p:tav>
                                      </p:tavLst>
                                    </p:anim>
                                    <p:anim calcmode="lin" valueType="num">
                                      <p:cBhvr additive="base">
                                        <p:cTn id="102" dur="2000" fill="hold"/>
                                        <p:tgtEl>
                                          <p:spTgt spid="20"/>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2000" fill="hold"/>
                                        <p:tgtEl>
                                          <p:spTgt spid="21"/>
                                        </p:tgtEl>
                                        <p:attrNameLst>
                                          <p:attrName>ppt_x</p:attrName>
                                        </p:attrNameLst>
                                      </p:cBhvr>
                                      <p:tavLst>
                                        <p:tav tm="0">
                                          <p:val>
                                            <p:strVal val="0-#ppt_w/2"/>
                                          </p:val>
                                        </p:tav>
                                        <p:tav tm="100000">
                                          <p:val>
                                            <p:strVal val="#ppt_x"/>
                                          </p:val>
                                        </p:tav>
                                      </p:tavLst>
                                    </p:anim>
                                    <p:anim calcmode="lin" valueType="num">
                                      <p:cBhvr additive="base">
                                        <p:cTn id="106" dur="2000" fill="hold"/>
                                        <p:tgtEl>
                                          <p:spTgt spid="21"/>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ppt_y"/>
                                          </p:val>
                                        </p:tav>
                                        <p:tav tm="100000">
                                          <p:val>
                                            <p:strVal val="#ppt_y"/>
                                          </p:val>
                                        </p:tav>
                                      </p:tavLst>
                                    </p:anim>
                                  </p:childTnLst>
                                </p:cTn>
                              </p:par>
                              <p:par>
                                <p:cTn id="123" presetID="2" presetClass="entr" presetSubtype="8"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ppt_y"/>
                                          </p:val>
                                        </p:tav>
                                        <p:tav tm="100000">
                                          <p:val>
                                            <p:strVal val="#ppt_y"/>
                                          </p:val>
                                        </p:tav>
                                      </p:tavLst>
                                    </p:anim>
                                  </p:childTnLst>
                                </p:cTn>
                              </p:par>
                              <p:par>
                                <p:cTn id="127" presetID="2" presetClass="entr" presetSubtype="8"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0-#ppt_w/2"/>
                                          </p:val>
                                        </p:tav>
                                        <p:tav tm="100000">
                                          <p:val>
                                            <p:strVal val="#ppt_x"/>
                                          </p:val>
                                        </p:tav>
                                      </p:tavLst>
                                    </p:anim>
                                    <p:anim calcmode="lin" valueType="num">
                                      <p:cBhvr additive="base">
                                        <p:cTn id="130" dur="2000" fill="hold"/>
                                        <p:tgtEl>
                                          <p:spTgt spid="34"/>
                                        </p:tgtEl>
                                        <p:attrNameLst>
                                          <p:attrName>ppt_y</p:attrName>
                                        </p:attrNameLst>
                                      </p:cBhvr>
                                      <p:tavLst>
                                        <p:tav tm="0">
                                          <p:val>
                                            <p:strVal val="#ppt_y"/>
                                          </p:val>
                                        </p:tav>
                                        <p:tav tm="100000">
                                          <p:val>
                                            <p:strVal val="#ppt_y"/>
                                          </p:val>
                                        </p:tav>
                                      </p:tavLst>
                                    </p:anim>
                                  </p:childTnLst>
                                </p:cTn>
                              </p:par>
                              <p:par>
                                <p:cTn id="131" presetID="2" presetClass="entr" presetSubtype="8"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0-#ppt_w/2"/>
                                          </p:val>
                                        </p:tav>
                                        <p:tav tm="100000">
                                          <p:val>
                                            <p:strVal val="#ppt_x"/>
                                          </p:val>
                                        </p:tav>
                                      </p:tavLst>
                                    </p:anim>
                                    <p:anim calcmode="lin" valueType="num">
                                      <p:cBhvr additive="base">
                                        <p:cTn id="134" dur="2000" fill="hold"/>
                                        <p:tgtEl>
                                          <p:spTgt spid="35"/>
                                        </p:tgtEl>
                                        <p:attrNameLst>
                                          <p:attrName>ppt_y</p:attrName>
                                        </p:attrNameLst>
                                      </p:cBhvr>
                                      <p:tavLst>
                                        <p:tav tm="0">
                                          <p:val>
                                            <p:strVal val="#ppt_y"/>
                                          </p:val>
                                        </p:tav>
                                        <p:tav tm="100000">
                                          <p:val>
                                            <p:strVal val="#ppt_y"/>
                                          </p:val>
                                        </p:tav>
                                      </p:tavLst>
                                    </p:anim>
                                  </p:childTnLst>
                                </p:cTn>
                              </p:par>
                              <p:par>
                                <p:cTn id="135" presetID="5" presetClass="entr" presetSubtype="5" fill="hold" grpId="4" nodeType="withEffect">
                                  <p:stCondLst>
                                    <p:cond delay="0"/>
                                  </p:stCondLst>
                                  <p:childTnLst>
                                    <p:set>
                                      <p:cBhvr>
                                        <p:cTn id="136" dur="1" fill="hold">
                                          <p:stCondLst>
                                            <p:cond delay="0"/>
                                          </p:stCondLst>
                                        </p:cTn>
                                        <p:tgtEl>
                                          <p:spTgt spid="4"/>
                                        </p:tgtEl>
                                        <p:attrNameLst>
                                          <p:attrName>style.visibility</p:attrName>
                                        </p:attrNameLst>
                                      </p:cBhvr>
                                      <p:to>
                                        <p:strVal val="visible"/>
                                      </p:to>
                                    </p:set>
                                    <p:animEffect transition="in" filter="checkerboard(down)">
                                      <p:cBhvr>
                                        <p:cTn id="137" dur="2000"/>
                                        <p:tgtEl>
                                          <p:spTgt spid="4"/>
                                        </p:tgtEl>
                                      </p:cBhvr>
                                    </p:animEffect>
                                  </p:childTnLst>
                                </p:cTn>
                              </p:par>
                              <p:par>
                                <p:cTn id="138" presetID="5" presetClass="entr" presetSubtype="5" fill="hold" grpId="4" nodeType="withEffect">
                                  <p:stCondLst>
                                    <p:cond delay="0"/>
                                  </p:stCondLst>
                                  <p:childTnLst>
                                    <p:set>
                                      <p:cBhvr>
                                        <p:cTn id="139" dur="1" fill="hold">
                                          <p:stCondLst>
                                            <p:cond delay="0"/>
                                          </p:stCondLst>
                                        </p:cTn>
                                        <p:tgtEl>
                                          <p:spTgt spid="5"/>
                                        </p:tgtEl>
                                        <p:attrNameLst>
                                          <p:attrName>style.visibility</p:attrName>
                                        </p:attrNameLst>
                                      </p:cBhvr>
                                      <p:to>
                                        <p:strVal val="visible"/>
                                      </p:to>
                                    </p:set>
                                    <p:animEffect transition="in" filter="checkerboard(down)">
                                      <p:cBhvr>
                                        <p:cTn id="140" dur="2000"/>
                                        <p:tgtEl>
                                          <p:spTgt spid="5"/>
                                        </p:tgtEl>
                                      </p:cBhvr>
                                    </p:animEffect>
                                  </p:childTnLst>
                                </p:cTn>
                              </p:par>
                              <p:par>
                                <p:cTn id="141" presetID="5" presetClass="entr" presetSubtype="5" fill="hold" grpId="4" nodeType="withEffect">
                                  <p:stCondLst>
                                    <p:cond delay="0"/>
                                  </p:stCondLst>
                                  <p:childTnLst>
                                    <p:set>
                                      <p:cBhvr>
                                        <p:cTn id="142" dur="1" fill="hold">
                                          <p:stCondLst>
                                            <p:cond delay="0"/>
                                          </p:stCondLst>
                                        </p:cTn>
                                        <p:tgtEl>
                                          <p:spTgt spid="6"/>
                                        </p:tgtEl>
                                        <p:attrNameLst>
                                          <p:attrName>style.visibility</p:attrName>
                                        </p:attrNameLst>
                                      </p:cBhvr>
                                      <p:to>
                                        <p:strVal val="visible"/>
                                      </p:to>
                                    </p:set>
                                    <p:animEffect transition="in" filter="checkerboard(down)">
                                      <p:cBhvr>
                                        <p:cTn id="143" dur="2000"/>
                                        <p:tgtEl>
                                          <p:spTgt spid="6"/>
                                        </p:tgtEl>
                                      </p:cBhvr>
                                    </p:animEffect>
                                  </p:childTnLst>
                                </p:cTn>
                              </p:par>
                              <p:par>
                                <p:cTn id="144" presetID="5" presetClass="entr" presetSubtype="5" fill="hold" grpId="4" nodeType="withEffect">
                                  <p:stCondLst>
                                    <p:cond delay="0"/>
                                  </p:stCondLst>
                                  <p:childTnLst>
                                    <p:set>
                                      <p:cBhvr>
                                        <p:cTn id="145" dur="1" fill="hold">
                                          <p:stCondLst>
                                            <p:cond delay="0"/>
                                          </p:stCondLst>
                                        </p:cTn>
                                        <p:tgtEl>
                                          <p:spTgt spid="7"/>
                                        </p:tgtEl>
                                        <p:attrNameLst>
                                          <p:attrName>style.visibility</p:attrName>
                                        </p:attrNameLst>
                                      </p:cBhvr>
                                      <p:to>
                                        <p:strVal val="visible"/>
                                      </p:to>
                                    </p:set>
                                    <p:animEffect transition="in" filter="checkerboard(down)">
                                      <p:cBhvr>
                                        <p:cTn id="146" dur="2000"/>
                                        <p:tgtEl>
                                          <p:spTgt spid="7"/>
                                        </p:tgtEl>
                                      </p:cBhvr>
                                    </p:animEffect>
                                  </p:childTnLst>
                                </p:cTn>
                              </p:par>
                              <p:par>
                                <p:cTn id="147" presetID="5" presetClass="entr" presetSubtype="5" fill="hold" grpId="4" nodeType="withEffect">
                                  <p:stCondLst>
                                    <p:cond delay="0"/>
                                  </p:stCondLst>
                                  <p:childTnLst>
                                    <p:set>
                                      <p:cBhvr>
                                        <p:cTn id="148" dur="1" fill="hold">
                                          <p:stCondLst>
                                            <p:cond delay="0"/>
                                          </p:stCondLst>
                                        </p:cTn>
                                        <p:tgtEl>
                                          <p:spTgt spid="8"/>
                                        </p:tgtEl>
                                        <p:attrNameLst>
                                          <p:attrName>style.visibility</p:attrName>
                                        </p:attrNameLst>
                                      </p:cBhvr>
                                      <p:to>
                                        <p:strVal val="visible"/>
                                      </p:to>
                                    </p:set>
                                    <p:animEffect transition="in" filter="checkerboard(down)">
                                      <p:cBhvr>
                                        <p:cTn id="149" dur="2000"/>
                                        <p:tgtEl>
                                          <p:spTgt spid="8"/>
                                        </p:tgtEl>
                                      </p:cBhvr>
                                    </p:animEffect>
                                  </p:childTnLst>
                                </p:cTn>
                              </p:par>
                              <p:par>
                                <p:cTn id="150" presetID="5" presetClass="entr" presetSubtype="5" fill="hold" grpId="4" nodeType="withEffect">
                                  <p:stCondLst>
                                    <p:cond delay="0"/>
                                  </p:stCondLst>
                                  <p:childTnLst>
                                    <p:set>
                                      <p:cBhvr>
                                        <p:cTn id="151" dur="1" fill="hold">
                                          <p:stCondLst>
                                            <p:cond delay="0"/>
                                          </p:stCondLst>
                                        </p:cTn>
                                        <p:tgtEl>
                                          <p:spTgt spid="9"/>
                                        </p:tgtEl>
                                        <p:attrNameLst>
                                          <p:attrName>style.visibility</p:attrName>
                                        </p:attrNameLst>
                                      </p:cBhvr>
                                      <p:to>
                                        <p:strVal val="visible"/>
                                      </p:to>
                                    </p:set>
                                    <p:animEffect transition="in" filter="checkerboard(down)">
                                      <p:cBhvr>
                                        <p:cTn id="152" dur="2000"/>
                                        <p:tgtEl>
                                          <p:spTgt spid="9"/>
                                        </p:tgtEl>
                                      </p:cBhvr>
                                    </p:animEffect>
                                  </p:childTnLst>
                                </p:cTn>
                              </p:par>
                              <p:par>
                                <p:cTn id="153" presetID="5" presetClass="entr" presetSubtype="5" fill="hold" grpId="4" nodeType="withEffect">
                                  <p:stCondLst>
                                    <p:cond delay="0"/>
                                  </p:stCondLst>
                                  <p:childTnLst>
                                    <p:set>
                                      <p:cBhvr>
                                        <p:cTn id="154" dur="1" fill="hold">
                                          <p:stCondLst>
                                            <p:cond delay="0"/>
                                          </p:stCondLst>
                                        </p:cTn>
                                        <p:tgtEl>
                                          <p:spTgt spid="10"/>
                                        </p:tgtEl>
                                        <p:attrNameLst>
                                          <p:attrName>style.visibility</p:attrName>
                                        </p:attrNameLst>
                                      </p:cBhvr>
                                      <p:to>
                                        <p:strVal val="visible"/>
                                      </p:to>
                                    </p:set>
                                    <p:animEffect transition="in" filter="checkerboard(down)">
                                      <p:cBhvr>
                                        <p:cTn id="155" dur="2000"/>
                                        <p:tgtEl>
                                          <p:spTgt spid="10"/>
                                        </p:tgtEl>
                                      </p:cBhvr>
                                    </p:animEffect>
                                  </p:childTnLst>
                                </p:cTn>
                              </p:par>
                              <p:par>
                                <p:cTn id="156" presetID="5" presetClass="entr" presetSubtype="5" fill="hold" grpId="4" nodeType="withEffect">
                                  <p:stCondLst>
                                    <p:cond delay="0"/>
                                  </p:stCondLst>
                                  <p:childTnLst>
                                    <p:set>
                                      <p:cBhvr>
                                        <p:cTn id="157" dur="1" fill="hold">
                                          <p:stCondLst>
                                            <p:cond delay="0"/>
                                          </p:stCondLst>
                                        </p:cTn>
                                        <p:tgtEl>
                                          <p:spTgt spid="11"/>
                                        </p:tgtEl>
                                        <p:attrNameLst>
                                          <p:attrName>style.visibility</p:attrName>
                                        </p:attrNameLst>
                                      </p:cBhvr>
                                      <p:to>
                                        <p:strVal val="visible"/>
                                      </p:to>
                                    </p:set>
                                    <p:animEffect transition="in" filter="checkerboard(down)">
                                      <p:cBhvr>
                                        <p:cTn id="158" dur="2000"/>
                                        <p:tgtEl>
                                          <p:spTgt spid="11"/>
                                        </p:tgtEl>
                                      </p:cBhvr>
                                    </p:animEffect>
                                  </p:childTnLst>
                                </p:cTn>
                              </p:par>
                              <p:par>
                                <p:cTn id="159" presetID="5" presetClass="entr" presetSubtype="5" fill="hold" grpId="4" nodeType="withEffect">
                                  <p:stCondLst>
                                    <p:cond delay="0"/>
                                  </p:stCondLst>
                                  <p:childTnLst>
                                    <p:set>
                                      <p:cBhvr>
                                        <p:cTn id="160" dur="1" fill="hold">
                                          <p:stCondLst>
                                            <p:cond delay="0"/>
                                          </p:stCondLst>
                                        </p:cTn>
                                        <p:tgtEl>
                                          <p:spTgt spid="12"/>
                                        </p:tgtEl>
                                        <p:attrNameLst>
                                          <p:attrName>style.visibility</p:attrName>
                                        </p:attrNameLst>
                                      </p:cBhvr>
                                      <p:to>
                                        <p:strVal val="visible"/>
                                      </p:to>
                                    </p:set>
                                    <p:animEffect transition="in" filter="checkerboard(down)">
                                      <p:cBhvr>
                                        <p:cTn id="161" dur="2000"/>
                                        <p:tgtEl>
                                          <p:spTgt spid="12"/>
                                        </p:tgtEl>
                                      </p:cBhvr>
                                    </p:animEffect>
                                  </p:childTnLst>
                                </p:cTn>
                              </p:par>
                              <p:par>
                                <p:cTn id="162" presetID="5" presetClass="entr" presetSubtype="5" fill="hold" grpId="4" nodeType="withEffect">
                                  <p:stCondLst>
                                    <p:cond delay="0"/>
                                  </p:stCondLst>
                                  <p:childTnLst>
                                    <p:set>
                                      <p:cBhvr>
                                        <p:cTn id="163" dur="1" fill="hold">
                                          <p:stCondLst>
                                            <p:cond delay="0"/>
                                          </p:stCondLst>
                                        </p:cTn>
                                        <p:tgtEl>
                                          <p:spTgt spid="13"/>
                                        </p:tgtEl>
                                        <p:attrNameLst>
                                          <p:attrName>style.visibility</p:attrName>
                                        </p:attrNameLst>
                                      </p:cBhvr>
                                      <p:to>
                                        <p:strVal val="visible"/>
                                      </p:to>
                                    </p:set>
                                    <p:animEffect transition="in" filter="checkerboard(down)">
                                      <p:cBhvr>
                                        <p:cTn id="164" dur="2000"/>
                                        <p:tgtEl>
                                          <p:spTgt spid="13"/>
                                        </p:tgtEl>
                                      </p:cBhvr>
                                    </p:animEffect>
                                  </p:childTnLst>
                                </p:cTn>
                              </p:par>
                              <p:par>
                                <p:cTn id="165" presetID="5" presetClass="entr" presetSubtype="5" fill="hold" grpId="4" nodeType="withEffect">
                                  <p:stCondLst>
                                    <p:cond delay="0"/>
                                  </p:stCondLst>
                                  <p:childTnLst>
                                    <p:set>
                                      <p:cBhvr>
                                        <p:cTn id="166" dur="1" fill="hold">
                                          <p:stCondLst>
                                            <p:cond delay="0"/>
                                          </p:stCondLst>
                                        </p:cTn>
                                        <p:tgtEl>
                                          <p:spTgt spid="14"/>
                                        </p:tgtEl>
                                        <p:attrNameLst>
                                          <p:attrName>style.visibility</p:attrName>
                                        </p:attrNameLst>
                                      </p:cBhvr>
                                      <p:to>
                                        <p:strVal val="visible"/>
                                      </p:to>
                                    </p:set>
                                    <p:animEffect transition="in" filter="checkerboard(down)">
                                      <p:cBhvr>
                                        <p:cTn id="167" dur="2000"/>
                                        <p:tgtEl>
                                          <p:spTgt spid="14"/>
                                        </p:tgtEl>
                                      </p:cBhvr>
                                    </p:animEffect>
                                  </p:childTnLst>
                                </p:cTn>
                              </p:par>
                              <p:par>
                                <p:cTn id="168" presetID="5" presetClass="entr" presetSubtype="5" fill="hold" grpId="4" nodeType="withEffect">
                                  <p:stCondLst>
                                    <p:cond delay="0"/>
                                  </p:stCondLst>
                                  <p:childTnLst>
                                    <p:set>
                                      <p:cBhvr>
                                        <p:cTn id="169" dur="1" fill="hold">
                                          <p:stCondLst>
                                            <p:cond delay="0"/>
                                          </p:stCondLst>
                                        </p:cTn>
                                        <p:tgtEl>
                                          <p:spTgt spid="15"/>
                                        </p:tgtEl>
                                        <p:attrNameLst>
                                          <p:attrName>style.visibility</p:attrName>
                                        </p:attrNameLst>
                                      </p:cBhvr>
                                      <p:to>
                                        <p:strVal val="visible"/>
                                      </p:to>
                                    </p:set>
                                    <p:animEffect transition="in" filter="checkerboard(down)">
                                      <p:cBhvr>
                                        <p:cTn id="170" dur="2000"/>
                                        <p:tgtEl>
                                          <p:spTgt spid="15"/>
                                        </p:tgtEl>
                                      </p:cBhvr>
                                    </p:animEffect>
                                  </p:childTnLst>
                                </p:cTn>
                              </p:par>
                              <p:par>
                                <p:cTn id="171" presetID="5" presetClass="entr" presetSubtype="5" fill="hold" grpId="4" nodeType="withEffect">
                                  <p:stCondLst>
                                    <p:cond delay="0"/>
                                  </p:stCondLst>
                                  <p:childTnLst>
                                    <p:set>
                                      <p:cBhvr>
                                        <p:cTn id="172" dur="1" fill="hold">
                                          <p:stCondLst>
                                            <p:cond delay="0"/>
                                          </p:stCondLst>
                                        </p:cTn>
                                        <p:tgtEl>
                                          <p:spTgt spid="16"/>
                                        </p:tgtEl>
                                        <p:attrNameLst>
                                          <p:attrName>style.visibility</p:attrName>
                                        </p:attrNameLst>
                                      </p:cBhvr>
                                      <p:to>
                                        <p:strVal val="visible"/>
                                      </p:to>
                                    </p:set>
                                    <p:animEffect transition="in" filter="checkerboard(down)">
                                      <p:cBhvr>
                                        <p:cTn id="173" dur="2000"/>
                                        <p:tgtEl>
                                          <p:spTgt spid="16"/>
                                        </p:tgtEl>
                                      </p:cBhvr>
                                    </p:animEffect>
                                  </p:childTnLst>
                                </p:cTn>
                              </p:par>
                              <p:par>
                                <p:cTn id="174" presetID="5" presetClass="entr" presetSubtype="5" fill="hold" grpId="4" nodeType="with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checkerboard(down)">
                                      <p:cBhvr>
                                        <p:cTn id="176" dur="2000"/>
                                        <p:tgtEl>
                                          <p:spTgt spid="17"/>
                                        </p:tgtEl>
                                      </p:cBhvr>
                                    </p:animEffect>
                                  </p:childTnLst>
                                </p:cTn>
                              </p:par>
                              <p:par>
                                <p:cTn id="177" presetID="5" presetClass="entr" presetSubtype="5" fill="hold" grpId="4"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checkerboard(down)">
                                      <p:cBhvr>
                                        <p:cTn id="179" dur="2000"/>
                                        <p:tgtEl>
                                          <p:spTgt spid="18"/>
                                        </p:tgtEl>
                                      </p:cBhvr>
                                    </p:animEffect>
                                  </p:childTnLst>
                                </p:cTn>
                              </p:par>
                              <p:par>
                                <p:cTn id="180" presetID="5" presetClass="entr" presetSubtype="5" fill="hold" grpId="4"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checkerboard(down)">
                                      <p:cBhvr>
                                        <p:cTn id="182" dur="2000"/>
                                        <p:tgtEl>
                                          <p:spTgt spid="19"/>
                                        </p:tgtEl>
                                      </p:cBhvr>
                                    </p:animEffect>
                                  </p:childTnLst>
                                </p:cTn>
                              </p:par>
                              <p:par>
                                <p:cTn id="183" presetID="5" presetClass="entr" presetSubtype="5" fill="hold" grpId="4"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checkerboard(down)">
                                      <p:cBhvr>
                                        <p:cTn id="185" dur="2000"/>
                                        <p:tgtEl>
                                          <p:spTgt spid="20"/>
                                        </p:tgtEl>
                                      </p:cBhvr>
                                    </p:animEffect>
                                  </p:childTnLst>
                                </p:cTn>
                              </p:par>
                              <p:par>
                                <p:cTn id="186" presetID="5" presetClass="entr" presetSubtype="5" fill="hold" grpId="4"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checkerboard(down)">
                                      <p:cBhvr>
                                        <p:cTn id="188" dur="2000"/>
                                        <p:tgtEl>
                                          <p:spTgt spid="21"/>
                                        </p:tgtEl>
                                      </p:cBhvr>
                                    </p:animEffect>
                                  </p:childTnLst>
                                </p:cTn>
                              </p:par>
                              <p:par>
                                <p:cTn id="189" presetID="5" presetClass="entr" presetSubtype="5" fill="hold" grpId="4"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checkerboard(down)">
                                      <p:cBhvr>
                                        <p:cTn id="191" dur="2000"/>
                                        <p:tgtEl>
                                          <p:spTgt spid="22"/>
                                        </p:tgtEl>
                                      </p:cBhvr>
                                    </p:animEffect>
                                  </p:childTnLst>
                                </p:cTn>
                              </p:par>
                              <p:par>
                                <p:cTn id="192" presetID="5" presetClass="entr" presetSubtype="5" fill="hold" grpId="4"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checkerboard(down)">
                                      <p:cBhvr>
                                        <p:cTn id="194" dur="2000"/>
                                        <p:tgtEl>
                                          <p:spTgt spid="23"/>
                                        </p:tgtEl>
                                      </p:cBhvr>
                                    </p:animEffect>
                                  </p:childTnLst>
                                </p:cTn>
                              </p:par>
                              <p:par>
                                <p:cTn id="195" presetID="5" presetClass="entr" presetSubtype="5" fill="hold" grpId="4"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checkerboard(down)">
                                      <p:cBhvr>
                                        <p:cTn id="197" dur="2000"/>
                                        <p:tgtEl>
                                          <p:spTgt spid="24"/>
                                        </p:tgtEl>
                                      </p:cBhvr>
                                    </p:animEffect>
                                  </p:childTnLst>
                                </p:cTn>
                              </p:par>
                              <p:par>
                                <p:cTn id="198" presetID="5" presetClass="entr" presetSubtype="5" fill="hold" grpId="4"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checkerboard(down)">
                                      <p:cBhvr>
                                        <p:cTn id="200" dur="2000"/>
                                        <p:tgtEl>
                                          <p:spTgt spid="25"/>
                                        </p:tgtEl>
                                      </p:cBhvr>
                                    </p:animEffect>
                                  </p:childTnLst>
                                </p:cTn>
                              </p:par>
                              <p:par>
                                <p:cTn id="201" presetID="5" presetClass="entr" presetSubtype="5" fill="hold" grpId="4"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checkerboard(down)">
                                      <p:cBhvr>
                                        <p:cTn id="203" dur="2000"/>
                                        <p:tgtEl>
                                          <p:spTgt spid="26"/>
                                        </p:tgtEl>
                                      </p:cBhvr>
                                    </p:animEffect>
                                  </p:childTnLst>
                                </p:cTn>
                              </p:par>
                              <p:par>
                                <p:cTn id="204" presetID="5" presetClass="entr" presetSubtype="5" fill="hold" grpId="4"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checkerboard(down)">
                                      <p:cBhvr>
                                        <p:cTn id="206" dur="2000"/>
                                        <p:tgtEl>
                                          <p:spTgt spid="27"/>
                                        </p:tgtEl>
                                      </p:cBhvr>
                                    </p:animEffect>
                                  </p:childTnLst>
                                </p:cTn>
                              </p:par>
                              <p:par>
                                <p:cTn id="207" presetID="5" presetClass="entr" presetSubtype="5" fill="hold" grpId="4"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checkerboard(down)">
                                      <p:cBhvr>
                                        <p:cTn id="209" dur="2000"/>
                                        <p:tgtEl>
                                          <p:spTgt spid="28"/>
                                        </p:tgtEl>
                                      </p:cBhvr>
                                    </p:animEffect>
                                  </p:childTnLst>
                                </p:cTn>
                              </p:par>
                              <p:par>
                                <p:cTn id="210" presetID="5" presetClass="entr" presetSubtype="5" fill="hold" grpId="4"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checkerboard(down)">
                                      <p:cBhvr>
                                        <p:cTn id="212" dur="2000"/>
                                        <p:tgtEl>
                                          <p:spTgt spid="29"/>
                                        </p:tgtEl>
                                      </p:cBhvr>
                                    </p:animEffect>
                                  </p:childTnLst>
                                </p:cTn>
                              </p:par>
                              <p:par>
                                <p:cTn id="213" presetID="5" presetClass="entr" presetSubtype="5" fill="hold" grpId="4"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checkerboard(down)">
                                      <p:cBhvr>
                                        <p:cTn id="215" dur="2000"/>
                                        <p:tgtEl>
                                          <p:spTgt spid="30"/>
                                        </p:tgtEl>
                                      </p:cBhvr>
                                    </p:animEffect>
                                  </p:childTnLst>
                                </p:cTn>
                              </p:par>
                              <p:par>
                                <p:cTn id="216" presetID="5" presetClass="entr" presetSubtype="5" fill="hold" grpId="4" nodeType="withEffect">
                                  <p:stCondLst>
                                    <p:cond delay="0"/>
                                  </p:stCondLst>
                                  <p:childTnLst>
                                    <p:set>
                                      <p:cBhvr>
                                        <p:cTn id="217" dur="1" fill="hold">
                                          <p:stCondLst>
                                            <p:cond delay="0"/>
                                          </p:stCondLst>
                                        </p:cTn>
                                        <p:tgtEl>
                                          <p:spTgt spid="31"/>
                                        </p:tgtEl>
                                        <p:attrNameLst>
                                          <p:attrName>style.visibility</p:attrName>
                                        </p:attrNameLst>
                                      </p:cBhvr>
                                      <p:to>
                                        <p:strVal val="visible"/>
                                      </p:to>
                                    </p:set>
                                    <p:animEffect transition="in" filter="checkerboard(down)">
                                      <p:cBhvr>
                                        <p:cTn id="218" dur="2000"/>
                                        <p:tgtEl>
                                          <p:spTgt spid="31"/>
                                        </p:tgtEl>
                                      </p:cBhvr>
                                    </p:animEffect>
                                  </p:childTnLst>
                                </p:cTn>
                              </p:par>
                              <p:par>
                                <p:cTn id="219" presetID="5" presetClass="entr" presetSubtype="5" fill="hold" grpId="4" nodeType="withEffect">
                                  <p:stCondLst>
                                    <p:cond delay="0"/>
                                  </p:stCondLst>
                                  <p:childTnLst>
                                    <p:set>
                                      <p:cBhvr>
                                        <p:cTn id="220" dur="1" fill="hold">
                                          <p:stCondLst>
                                            <p:cond delay="0"/>
                                          </p:stCondLst>
                                        </p:cTn>
                                        <p:tgtEl>
                                          <p:spTgt spid="32"/>
                                        </p:tgtEl>
                                        <p:attrNameLst>
                                          <p:attrName>style.visibility</p:attrName>
                                        </p:attrNameLst>
                                      </p:cBhvr>
                                      <p:to>
                                        <p:strVal val="visible"/>
                                      </p:to>
                                    </p:set>
                                    <p:animEffect transition="in" filter="checkerboard(down)">
                                      <p:cBhvr>
                                        <p:cTn id="221" dur="2000"/>
                                        <p:tgtEl>
                                          <p:spTgt spid="32"/>
                                        </p:tgtEl>
                                      </p:cBhvr>
                                    </p:animEffect>
                                  </p:childTnLst>
                                </p:cTn>
                              </p:par>
                              <p:par>
                                <p:cTn id="222" presetID="5" presetClass="entr" presetSubtype="5" fill="hold" grpId="4" nodeType="withEffect">
                                  <p:stCondLst>
                                    <p:cond delay="0"/>
                                  </p:stCondLst>
                                  <p:childTnLst>
                                    <p:set>
                                      <p:cBhvr>
                                        <p:cTn id="223" dur="1" fill="hold">
                                          <p:stCondLst>
                                            <p:cond delay="0"/>
                                          </p:stCondLst>
                                        </p:cTn>
                                        <p:tgtEl>
                                          <p:spTgt spid="33"/>
                                        </p:tgtEl>
                                        <p:attrNameLst>
                                          <p:attrName>style.visibility</p:attrName>
                                        </p:attrNameLst>
                                      </p:cBhvr>
                                      <p:to>
                                        <p:strVal val="visible"/>
                                      </p:to>
                                    </p:set>
                                    <p:animEffect transition="in" filter="checkerboard(down)">
                                      <p:cBhvr>
                                        <p:cTn id="224" dur="2000"/>
                                        <p:tgtEl>
                                          <p:spTgt spid="33"/>
                                        </p:tgtEl>
                                      </p:cBhvr>
                                    </p:animEffect>
                                  </p:childTnLst>
                                </p:cTn>
                              </p:par>
                              <p:par>
                                <p:cTn id="225" presetID="5" presetClass="entr" presetSubtype="5" fill="hold" grpId="4" nodeType="withEffect">
                                  <p:stCondLst>
                                    <p:cond delay="0"/>
                                  </p:stCondLst>
                                  <p:childTnLst>
                                    <p:set>
                                      <p:cBhvr>
                                        <p:cTn id="226" dur="1" fill="hold">
                                          <p:stCondLst>
                                            <p:cond delay="0"/>
                                          </p:stCondLst>
                                        </p:cTn>
                                        <p:tgtEl>
                                          <p:spTgt spid="34"/>
                                        </p:tgtEl>
                                        <p:attrNameLst>
                                          <p:attrName>style.visibility</p:attrName>
                                        </p:attrNameLst>
                                      </p:cBhvr>
                                      <p:to>
                                        <p:strVal val="visible"/>
                                      </p:to>
                                    </p:set>
                                    <p:animEffect transition="in" filter="checkerboard(down)">
                                      <p:cBhvr>
                                        <p:cTn id="227" dur="2000"/>
                                        <p:tgtEl>
                                          <p:spTgt spid="34"/>
                                        </p:tgtEl>
                                      </p:cBhvr>
                                    </p:animEffect>
                                  </p:childTnLst>
                                </p:cTn>
                              </p:par>
                              <p:par>
                                <p:cTn id="228" presetID="5" presetClass="entr" presetSubtype="5" fill="hold" grpId="4" nodeType="withEffect">
                                  <p:stCondLst>
                                    <p:cond delay="0"/>
                                  </p:stCondLst>
                                  <p:childTnLst>
                                    <p:set>
                                      <p:cBhvr>
                                        <p:cTn id="229" dur="1" fill="hold">
                                          <p:stCondLst>
                                            <p:cond delay="0"/>
                                          </p:stCondLst>
                                        </p:cTn>
                                        <p:tgtEl>
                                          <p:spTgt spid="35"/>
                                        </p:tgtEl>
                                        <p:attrNameLst>
                                          <p:attrName>style.visibility</p:attrName>
                                        </p:attrNameLst>
                                      </p:cBhvr>
                                      <p:to>
                                        <p:strVal val="visible"/>
                                      </p:to>
                                    </p:set>
                                    <p:animEffect transition="in" filter="checkerboard(down)">
                                      <p:cBhvr>
                                        <p:cTn id="230" dur="2000"/>
                                        <p:tgtEl>
                                          <p:spTgt spid="35"/>
                                        </p:tgtEl>
                                      </p:cBhvr>
                                    </p:animEffect>
                                  </p:childTnLst>
                                </p:cTn>
                              </p:par>
                              <p:par>
                                <p:cTn id="231" presetID="19" presetClass="entr" presetSubtype="5" fill="hold" grpId="1" nodeType="withEffect">
                                  <p:stCondLst>
                                    <p:cond delay="0"/>
                                  </p:stCondLst>
                                  <p:childTnLst>
                                    <p:set>
                                      <p:cBhvr>
                                        <p:cTn id="232" dur="1" fill="hold">
                                          <p:stCondLst>
                                            <p:cond delay="0"/>
                                          </p:stCondLst>
                                        </p:cTn>
                                        <p:tgtEl>
                                          <p:spTgt spid="4"/>
                                        </p:tgtEl>
                                        <p:attrNameLst>
                                          <p:attrName>style.visibility</p:attrName>
                                        </p:attrNameLst>
                                      </p:cBhvr>
                                      <p:to>
                                        <p:strVal val="visible"/>
                                      </p:to>
                                    </p:set>
                                    <p:anim calcmode="lin" valueType="num">
                                      <p:cBhvr>
                                        <p:cTn id="233" dur="2000" fill="hold"/>
                                        <p:tgtEl>
                                          <p:spTgt spid="4"/>
                                        </p:tgtEl>
                                        <p:attrNameLst>
                                          <p:attrName>ppt_w</p:attrName>
                                        </p:attrNameLst>
                                      </p:cBhvr>
                                      <p:tavLst>
                                        <p:tav tm="0">
                                          <p:val>
                                            <p:strVal val="#ppt_w"/>
                                          </p:val>
                                        </p:tav>
                                        <p:tav tm="100000">
                                          <p:val>
                                            <p:strVal val="#ppt_w"/>
                                          </p:val>
                                        </p:tav>
                                      </p:tavLst>
                                    </p:anim>
                                    <p:anim calcmode="lin" valueType="num">
                                      <p:cBhvr>
                                        <p:cTn id="234" dur="2000" fill="hold"/>
                                        <p:tgtEl>
                                          <p:spTgt spid="4"/>
                                        </p:tgtEl>
                                        <p:attrNameLst>
                                          <p:attrName>ppt_h</p:attrName>
                                        </p:attrNameLst>
                                      </p:cBhvr>
                                      <p:tavLst>
                                        <p:tav tm="0" fmla="#ppt_h*sin(2.5*pi*$)">
                                          <p:val>
                                            <p:fltVal val="0"/>
                                          </p:val>
                                        </p:tav>
                                        <p:tav tm="100000">
                                          <p:val>
                                            <p:fltVal val="1"/>
                                          </p:val>
                                        </p:tav>
                                      </p:tavLst>
                                    </p:anim>
                                  </p:childTnLst>
                                </p:cTn>
                              </p:par>
                              <p:par>
                                <p:cTn id="235" presetID="19" presetClass="entr" presetSubtype="10" fill="hold" grpId="1" nodeType="withEffect">
                                  <p:stCondLst>
                                    <p:cond delay="0"/>
                                  </p:stCondLst>
                                  <p:childTnLst>
                                    <p:set>
                                      <p:cBhvr>
                                        <p:cTn id="236" dur="1" fill="hold">
                                          <p:stCondLst>
                                            <p:cond delay="0"/>
                                          </p:stCondLst>
                                        </p:cTn>
                                        <p:tgtEl>
                                          <p:spTgt spid="6"/>
                                        </p:tgtEl>
                                        <p:attrNameLst>
                                          <p:attrName>style.visibility</p:attrName>
                                        </p:attrNameLst>
                                      </p:cBhvr>
                                      <p:to>
                                        <p:strVal val="visible"/>
                                      </p:to>
                                    </p:set>
                                    <p:anim calcmode="lin" valueType="num">
                                      <p:cBhvr>
                                        <p:cTn id="237" dur="2000" fill="hold"/>
                                        <p:tgtEl>
                                          <p:spTgt spid="6"/>
                                        </p:tgtEl>
                                        <p:attrNameLst>
                                          <p:attrName>ppt_w</p:attrName>
                                        </p:attrNameLst>
                                      </p:cBhvr>
                                      <p:tavLst>
                                        <p:tav tm="0" fmla="#ppt_w*sin(2.5*pi*$)">
                                          <p:val>
                                            <p:fltVal val="0"/>
                                          </p:val>
                                        </p:tav>
                                        <p:tav tm="100000">
                                          <p:val>
                                            <p:fltVal val="1"/>
                                          </p:val>
                                        </p:tav>
                                      </p:tavLst>
                                    </p:anim>
                                    <p:anim calcmode="lin" valueType="num">
                                      <p:cBhvr>
                                        <p:cTn id="238" dur="2000" fill="hold"/>
                                        <p:tgtEl>
                                          <p:spTgt spid="6"/>
                                        </p:tgtEl>
                                        <p:attrNameLst>
                                          <p:attrName>ppt_h</p:attrName>
                                        </p:attrNameLst>
                                      </p:cBhvr>
                                      <p:tavLst>
                                        <p:tav tm="0">
                                          <p:val>
                                            <p:strVal val="#ppt_h"/>
                                          </p:val>
                                        </p:tav>
                                        <p:tav tm="100000">
                                          <p:val>
                                            <p:strVal val="#ppt_h"/>
                                          </p:val>
                                        </p:tav>
                                      </p:tavLst>
                                    </p:anim>
                                  </p:childTnLst>
                                </p:cTn>
                              </p:par>
                              <p:par>
                                <p:cTn id="239" presetID="19" presetClass="entr" presetSubtype="5" fill="hold" grpId="1" nodeType="withEffect">
                                  <p:stCondLst>
                                    <p:cond delay="0"/>
                                  </p:stCondLst>
                                  <p:childTnLst>
                                    <p:set>
                                      <p:cBhvr>
                                        <p:cTn id="240" dur="1" fill="hold">
                                          <p:stCondLst>
                                            <p:cond delay="0"/>
                                          </p:stCondLst>
                                        </p:cTn>
                                        <p:tgtEl>
                                          <p:spTgt spid="9"/>
                                        </p:tgtEl>
                                        <p:attrNameLst>
                                          <p:attrName>style.visibility</p:attrName>
                                        </p:attrNameLst>
                                      </p:cBhvr>
                                      <p:to>
                                        <p:strVal val="visible"/>
                                      </p:to>
                                    </p:set>
                                    <p:anim calcmode="lin" valueType="num">
                                      <p:cBhvr>
                                        <p:cTn id="241" dur="2000" fill="hold"/>
                                        <p:tgtEl>
                                          <p:spTgt spid="9"/>
                                        </p:tgtEl>
                                        <p:attrNameLst>
                                          <p:attrName>ppt_w</p:attrName>
                                        </p:attrNameLst>
                                      </p:cBhvr>
                                      <p:tavLst>
                                        <p:tav tm="0">
                                          <p:val>
                                            <p:strVal val="#ppt_w"/>
                                          </p:val>
                                        </p:tav>
                                        <p:tav tm="100000">
                                          <p:val>
                                            <p:strVal val="#ppt_w"/>
                                          </p:val>
                                        </p:tav>
                                      </p:tavLst>
                                    </p:anim>
                                    <p:anim calcmode="lin" valueType="num">
                                      <p:cBhvr>
                                        <p:cTn id="242" dur="2000" fill="hold"/>
                                        <p:tgtEl>
                                          <p:spTgt spid="9"/>
                                        </p:tgtEl>
                                        <p:attrNameLst>
                                          <p:attrName>ppt_h</p:attrName>
                                        </p:attrNameLst>
                                      </p:cBhvr>
                                      <p:tavLst>
                                        <p:tav tm="0" fmla="#ppt_h*sin(2.5*pi*$)">
                                          <p:val>
                                            <p:fltVal val="0"/>
                                          </p:val>
                                        </p:tav>
                                        <p:tav tm="100000">
                                          <p:val>
                                            <p:fltVal val="1"/>
                                          </p:val>
                                        </p:tav>
                                      </p:tavLst>
                                    </p:anim>
                                  </p:childTnLst>
                                </p:cTn>
                              </p:par>
                              <p:par>
                                <p:cTn id="243" presetID="19" presetClass="entr" presetSubtype="10" fill="hold" grpId="1" nodeType="withEffect">
                                  <p:stCondLst>
                                    <p:cond delay="0"/>
                                  </p:stCondLst>
                                  <p:childTnLst>
                                    <p:set>
                                      <p:cBhvr>
                                        <p:cTn id="244" dur="1" fill="hold">
                                          <p:stCondLst>
                                            <p:cond delay="0"/>
                                          </p:stCondLst>
                                        </p:cTn>
                                        <p:tgtEl>
                                          <p:spTgt spid="10"/>
                                        </p:tgtEl>
                                        <p:attrNameLst>
                                          <p:attrName>style.visibility</p:attrName>
                                        </p:attrNameLst>
                                      </p:cBhvr>
                                      <p:to>
                                        <p:strVal val="visible"/>
                                      </p:to>
                                    </p:set>
                                    <p:anim calcmode="lin" valueType="num">
                                      <p:cBhvr>
                                        <p:cTn id="245" dur="2000" fill="hold"/>
                                        <p:tgtEl>
                                          <p:spTgt spid="10"/>
                                        </p:tgtEl>
                                        <p:attrNameLst>
                                          <p:attrName>ppt_w</p:attrName>
                                        </p:attrNameLst>
                                      </p:cBhvr>
                                      <p:tavLst>
                                        <p:tav tm="0" fmla="#ppt_w*sin(2.5*pi*$)">
                                          <p:val>
                                            <p:fltVal val="0"/>
                                          </p:val>
                                        </p:tav>
                                        <p:tav tm="100000">
                                          <p:val>
                                            <p:fltVal val="1"/>
                                          </p:val>
                                        </p:tav>
                                      </p:tavLst>
                                    </p:anim>
                                    <p:anim calcmode="lin" valueType="num">
                                      <p:cBhvr>
                                        <p:cTn id="246" dur="2000" fill="hold"/>
                                        <p:tgtEl>
                                          <p:spTgt spid="10"/>
                                        </p:tgtEl>
                                        <p:attrNameLst>
                                          <p:attrName>ppt_h</p:attrName>
                                        </p:attrNameLst>
                                      </p:cBhvr>
                                      <p:tavLst>
                                        <p:tav tm="0">
                                          <p:val>
                                            <p:strVal val="#ppt_h"/>
                                          </p:val>
                                        </p:tav>
                                        <p:tav tm="100000">
                                          <p:val>
                                            <p:strVal val="#ppt_h"/>
                                          </p:val>
                                        </p:tav>
                                      </p:tavLst>
                                    </p:anim>
                                  </p:childTnLst>
                                </p:cTn>
                              </p:par>
                              <p:par>
                                <p:cTn id="247" presetID="19" presetClass="entr" presetSubtype="5" fill="hold" grpId="1" nodeType="withEffect">
                                  <p:stCondLst>
                                    <p:cond delay="0"/>
                                  </p:stCondLst>
                                  <p:childTnLst>
                                    <p:set>
                                      <p:cBhvr>
                                        <p:cTn id="248" dur="1" fill="hold">
                                          <p:stCondLst>
                                            <p:cond delay="0"/>
                                          </p:stCondLst>
                                        </p:cTn>
                                        <p:tgtEl>
                                          <p:spTgt spid="12"/>
                                        </p:tgtEl>
                                        <p:attrNameLst>
                                          <p:attrName>style.visibility</p:attrName>
                                        </p:attrNameLst>
                                      </p:cBhvr>
                                      <p:to>
                                        <p:strVal val="visible"/>
                                      </p:to>
                                    </p:set>
                                    <p:anim calcmode="lin" valueType="num">
                                      <p:cBhvr>
                                        <p:cTn id="249" dur="2000" fill="hold"/>
                                        <p:tgtEl>
                                          <p:spTgt spid="12"/>
                                        </p:tgtEl>
                                        <p:attrNameLst>
                                          <p:attrName>ppt_w</p:attrName>
                                        </p:attrNameLst>
                                      </p:cBhvr>
                                      <p:tavLst>
                                        <p:tav tm="0">
                                          <p:val>
                                            <p:strVal val="#ppt_w"/>
                                          </p:val>
                                        </p:tav>
                                        <p:tav tm="100000">
                                          <p:val>
                                            <p:strVal val="#ppt_w"/>
                                          </p:val>
                                        </p:tav>
                                      </p:tavLst>
                                    </p:anim>
                                    <p:anim calcmode="lin" valueType="num">
                                      <p:cBhvr>
                                        <p:cTn id="250" dur="2000" fill="hold"/>
                                        <p:tgtEl>
                                          <p:spTgt spid="12"/>
                                        </p:tgtEl>
                                        <p:attrNameLst>
                                          <p:attrName>ppt_h</p:attrName>
                                        </p:attrNameLst>
                                      </p:cBhvr>
                                      <p:tavLst>
                                        <p:tav tm="0" fmla="#ppt_h*sin(2.5*pi*$)">
                                          <p:val>
                                            <p:fltVal val="0"/>
                                          </p:val>
                                        </p:tav>
                                        <p:tav tm="100000">
                                          <p:val>
                                            <p:fltVal val="1"/>
                                          </p:val>
                                        </p:tav>
                                      </p:tavLst>
                                    </p:anim>
                                  </p:childTnLst>
                                </p:cTn>
                              </p:par>
                              <p:par>
                                <p:cTn id="251" presetID="19" presetClass="entr" presetSubtype="10" fill="hold" grpId="1" nodeType="withEffect">
                                  <p:stCondLst>
                                    <p:cond delay="0"/>
                                  </p:stCondLst>
                                  <p:childTnLst>
                                    <p:set>
                                      <p:cBhvr>
                                        <p:cTn id="252" dur="1" fill="hold">
                                          <p:stCondLst>
                                            <p:cond delay="0"/>
                                          </p:stCondLst>
                                        </p:cTn>
                                        <p:tgtEl>
                                          <p:spTgt spid="13"/>
                                        </p:tgtEl>
                                        <p:attrNameLst>
                                          <p:attrName>style.visibility</p:attrName>
                                        </p:attrNameLst>
                                      </p:cBhvr>
                                      <p:to>
                                        <p:strVal val="visible"/>
                                      </p:to>
                                    </p:set>
                                    <p:anim calcmode="lin" valueType="num">
                                      <p:cBhvr>
                                        <p:cTn id="253" dur="2000" fill="hold"/>
                                        <p:tgtEl>
                                          <p:spTgt spid="13"/>
                                        </p:tgtEl>
                                        <p:attrNameLst>
                                          <p:attrName>ppt_w</p:attrName>
                                        </p:attrNameLst>
                                      </p:cBhvr>
                                      <p:tavLst>
                                        <p:tav tm="0" fmla="#ppt_w*sin(2.5*pi*$)">
                                          <p:val>
                                            <p:fltVal val="0"/>
                                          </p:val>
                                        </p:tav>
                                        <p:tav tm="100000">
                                          <p:val>
                                            <p:fltVal val="1"/>
                                          </p:val>
                                        </p:tav>
                                      </p:tavLst>
                                    </p:anim>
                                    <p:anim calcmode="lin" valueType="num">
                                      <p:cBhvr>
                                        <p:cTn id="254" dur="2000" fill="hold"/>
                                        <p:tgtEl>
                                          <p:spTgt spid="13"/>
                                        </p:tgtEl>
                                        <p:attrNameLst>
                                          <p:attrName>ppt_h</p:attrName>
                                        </p:attrNameLst>
                                      </p:cBhvr>
                                      <p:tavLst>
                                        <p:tav tm="0">
                                          <p:val>
                                            <p:strVal val="#ppt_h"/>
                                          </p:val>
                                        </p:tav>
                                        <p:tav tm="100000">
                                          <p:val>
                                            <p:strVal val="#ppt_h"/>
                                          </p:val>
                                        </p:tav>
                                      </p:tavLst>
                                    </p:anim>
                                  </p:childTnLst>
                                </p:cTn>
                              </p:par>
                              <p:par>
                                <p:cTn id="255" presetID="19" presetClass="entr" presetSubtype="5" fill="hold" grpId="1" nodeType="withEffect">
                                  <p:stCondLst>
                                    <p:cond delay="0"/>
                                  </p:stCondLst>
                                  <p:childTnLst>
                                    <p:set>
                                      <p:cBhvr>
                                        <p:cTn id="256" dur="1" fill="hold">
                                          <p:stCondLst>
                                            <p:cond delay="0"/>
                                          </p:stCondLst>
                                        </p:cTn>
                                        <p:tgtEl>
                                          <p:spTgt spid="14"/>
                                        </p:tgtEl>
                                        <p:attrNameLst>
                                          <p:attrName>style.visibility</p:attrName>
                                        </p:attrNameLst>
                                      </p:cBhvr>
                                      <p:to>
                                        <p:strVal val="visible"/>
                                      </p:to>
                                    </p:set>
                                    <p:anim calcmode="lin" valueType="num">
                                      <p:cBhvr>
                                        <p:cTn id="257" dur="2000" fill="hold"/>
                                        <p:tgtEl>
                                          <p:spTgt spid="14"/>
                                        </p:tgtEl>
                                        <p:attrNameLst>
                                          <p:attrName>ppt_w</p:attrName>
                                        </p:attrNameLst>
                                      </p:cBhvr>
                                      <p:tavLst>
                                        <p:tav tm="0">
                                          <p:val>
                                            <p:strVal val="#ppt_w"/>
                                          </p:val>
                                        </p:tav>
                                        <p:tav tm="100000">
                                          <p:val>
                                            <p:strVal val="#ppt_w"/>
                                          </p:val>
                                        </p:tav>
                                      </p:tavLst>
                                    </p:anim>
                                    <p:anim calcmode="lin" valueType="num">
                                      <p:cBhvr>
                                        <p:cTn id="258" dur="2000" fill="hold"/>
                                        <p:tgtEl>
                                          <p:spTgt spid="14"/>
                                        </p:tgtEl>
                                        <p:attrNameLst>
                                          <p:attrName>ppt_h</p:attrName>
                                        </p:attrNameLst>
                                      </p:cBhvr>
                                      <p:tavLst>
                                        <p:tav tm="0" fmla="#ppt_h*sin(2.5*pi*$)">
                                          <p:val>
                                            <p:fltVal val="0"/>
                                          </p:val>
                                        </p:tav>
                                        <p:tav tm="100000">
                                          <p:val>
                                            <p:fltVal val="1"/>
                                          </p:val>
                                        </p:tav>
                                      </p:tavLst>
                                    </p:anim>
                                  </p:childTnLst>
                                </p:cTn>
                              </p:par>
                              <p:par>
                                <p:cTn id="259" presetID="19" presetClass="entr" presetSubtype="10" fill="hold" grpId="1" nodeType="withEffect">
                                  <p:stCondLst>
                                    <p:cond delay="0"/>
                                  </p:stCondLst>
                                  <p:childTnLst>
                                    <p:set>
                                      <p:cBhvr>
                                        <p:cTn id="260" dur="1" fill="hold">
                                          <p:stCondLst>
                                            <p:cond delay="0"/>
                                          </p:stCondLst>
                                        </p:cTn>
                                        <p:tgtEl>
                                          <p:spTgt spid="15"/>
                                        </p:tgtEl>
                                        <p:attrNameLst>
                                          <p:attrName>style.visibility</p:attrName>
                                        </p:attrNameLst>
                                      </p:cBhvr>
                                      <p:to>
                                        <p:strVal val="visible"/>
                                      </p:to>
                                    </p:set>
                                    <p:anim calcmode="lin" valueType="num">
                                      <p:cBhvr>
                                        <p:cTn id="261" dur="2000" fill="hold"/>
                                        <p:tgtEl>
                                          <p:spTgt spid="15"/>
                                        </p:tgtEl>
                                        <p:attrNameLst>
                                          <p:attrName>ppt_w</p:attrName>
                                        </p:attrNameLst>
                                      </p:cBhvr>
                                      <p:tavLst>
                                        <p:tav tm="0" fmla="#ppt_w*sin(2.5*pi*$)">
                                          <p:val>
                                            <p:fltVal val="0"/>
                                          </p:val>
                                        </p:tav>
                                        <p:tav tm="100000">
                                          <p:val>
                                            <p:fltVal val="1"/>
                                          </p:val>
                                        </p:tav>
                                      </p:tavLst>
                                    </p:anim>
                                    <p:anim calcmode="lin" valueType="num">
                                      <p:cBhvr>
                                        <p:cTn id="262" dur="2000" fill="hold"/>
                                        <p:tgtEl>
                                          <p:spTgt spid="15"/>
                                        </p:tgtEl>
                                        <p:attrNameLst>
                                          <p:attrName>ppt_h</p:attrName>
                                        </p:attrNameLst>
                                      </p:cBhvr>
                                      <p:tavLst>
                                        <p:tav tm="0">
                                          <p:val>
                                            <p:strVal val="#ppt_h"/>
                                          </p:val>
                                        </p:tav>
                                        <p:tav tm="100000">
                                          <p:val>
                                            <p:strVal val="#ppt_h"/>
                                          </p:val>
                                        </p:tav>
                                      </p:tavLst>
                                    </p:anim>
                                  </p:childTnLst>
                                </p:cTn>
                              </p:par>
                              <p:par>
                                <p:cTn id="263" presetID="19" presetClass="entr" presetSubtype="5" fill="hold" grpId="1" nodeType="withEffect">
                                  <p:stCondLst>
                                    <p:cond delay="0"/>
                                  </p:stCondLst>
                                  <p:childTnLst>
                                    <p:set>
                                      <p:cBhvr>
                                        <p:cTn id="264" dur="1" fill="hold">
                                          <p:stCondLst>
                                            <p:cond delay="0"/>
                                          </p:stCondLst>
                                        </p:cTn>
                                        <p:tgtEl>
                                          <p:spTgt spid="16"/>
                                        </p:tgtEl>
                                        <p:attrNameLst>
                                          <p:attrName>style.visibility</p:attrName>
                                        </p:attrNameLst>
                                      </p:cBhvr>
                                      <p:to>
                                        <p:strVal val="visible"/>
                                      </p:to>
                                    </p:set>
                                    <p:anim calcmode="lin" valueType="num">
                                      <p:cBhvr>
                                        <p:cTn id="265" dur="2000" fill="hold"/>
                                        <p:tgtEl>
                                          <p:spTgt spid="16"/>
                                        </p:tgtEl>
                                        <p:attrNameLst>
                                          <p:attrName>ppt_w</p:attrName>
                                        </p:attrNameLst>
                                      </p:cBhvr>
                                      <p:tavLst>
                                        <p:tav tm="0">
                                          <p:val>
                                            <p:strVal val="#ppt_w"/>
                                          </p:val>
                                        </p:tav>
                                        <p:tav tm="100000">
                                          <p:val>
                                            <p:strVal val="#ppt_w"/>
                                          </p:val>
                                        </p:tav>
                                      </p:tavLst>
                                    </p:anim>
                                    <p:anim calcmode="lin" valueType="num">
                                      <p:cBhvr>
                                        <p:cTn id="266" dur="2000" fill="hold"/>
                                        <p:tgtEl>
                                          <p:spTgt spid="16"/>
                                        </p:tgtEl>
                                        <p:attrNameLst>
                                          <p:attrName>ppt_h</p:attrName>
                                        </p:attrNameLst>
                                      </p:cBhvr>
                                      <p:tavLst>
                                        <p:tav tm="0" fmla="#ppt_h*sin(2.5*pi*$)">
                                          <p:val>
                                            <p:fltVal val="0"/>
                                          </p:val>
                                        </p:tav>
                                        <p:tav tm="100000">
                                          <p:val>
                                            <p:fltVal val="1"/>
                                          </p:val>
                                        </p:tav>
                                      </p:tavLst>
                                    </p:anim>
                                  </p:childTnLst>
                                </p:cTn>
                              </p:par>
                              <p:par>
                                <p:cTn id="267" presetID="19" presetClass="entr" presetSubtype="10" fill="hold" grpId="1" nodeType="withEffect">
                                  <p:stCondLst>
                                    <p:cond delay="0"/>
                                  </p:stCondLst>
                                  <p:childTnLst>
                                    <p:set>
                                      <p:cBhvr>
                                        <p:cTn id="268" dur="1" fill="hold">
                                          <p:stCondLst>
                                            <p:cond delay="0"/>
                                          </p:stCondLst>
                                        </p:cTn>
                                        <p:tgtEl>
                                          <p:spTgt spid="22"/>
                                        </p:tgtEl>
                                        <p:attrNameLst>
                                          <p:attrName>style.visibility</p:attrName>
                                        </p:attrNameLst>
                                      </p:cBhvr>
                                      <p:to>
                                        <p:strVal val="visible"/>
                                      </p:to>
                                    </p:set>
                                    <p:anim calcmode="lin" valueType="num">
                                      <p:cBhvr>
                                        <p:cTn id="269" dur="2000" fill="hold"/>
                                        <p:tgtEl>
                                          <p:spTgt spid="22"/>
                                        </p:tgtEl>
                                        <p:attrNameLst>
                                          <p:attrName>ppt_w</p:attrName>
                                        </p:attrNameLst>
                                      </p:cBhvr>
                                      <p:tavLst>
                                        <p:tav tm="0" fmla="#ppt_w*sin(2.5*pi*$)">
                                          <p:val>
                                            <p:fltVal val="0"/>
                                          </p:val>
                                        </p:tav>
                                        <p:tav tm="100000">
                                          <p:val>
                                            <p:fltVal val="1"/>
                                          </p:val>
                                        </p:tav>
                                      </p:tavLst>
                                    </p:anim>
                                    <p:anim calcmode="lin" valueType="num">
                                      <p:cBhvr>
                                        <p:cTn id="270" dur="2000" fill="hold"/>
                                        <p:tgtEl>
                                          <p:spTgt spid="22"/>
                                        </p:tgtEl>
                                        <p:attrNameLst>
                                          <p:attrName>ppt_h</p:attrName>
                                        </p:attrNameLst>
                                      </p:cBhvr>
                                      <p:tavLst>
                                        <p:tav tm="0">
                                          <p:val>
                                            <p:strVal val="#ppt_h"/>
                                          </p:val>
                                        </p:tav>
                                        <p:tav tm="100000">
                                          <p:val>
                                            <p:strVal val="#ppt_h"/>
                                          </p:val>
                                        </p:tav>
                                      </p:tavLst>
                                    </p:anim>
                                  </p:childTnLst>
                                </p:cTn>
                              </p:par>
                              <p:par>
                                <p:cTn id="271" presetID="19" presetClass="entr" presetSubtype="5" fill="hold" grpId="1" nodeType="withEffect">
                                  <p:stCondLst>
                                    <p:cond delay="0"/>
                                  </p:stCondLst>
                                  <p:childTnLst>
                                    <p:set>
                                      <p:cBhvr>
                                        <p:cTn id="272" dur="1" fill="hold">
                                          <p:stCondLst>
                                            <p:cond delay="0"/>
                                          </p:stCondLst>
                                        </p:cTn>
                                        <p:tgtEl>
                                          <p:spTgt spid="23"/>
                                        </p:tgtEl>
                                        <p:attrNameLst>
                                          <p:attrName>style.visibility</p:attrName>
                                        </p:attrNameLst>
                                      </p:cBhvr>
                                      <p:to>
                                        <p:strVal val="visible"/>
                                      </p:to>
                                    </p:set>
                                    <p:anim calcmode="lin" valueType="num">
                                      <p:cBhvr>
                                        <p:cTn id="273" dur="2000" fill="hold"/>
                                        <p:tgtEl>
                                          <p:spTgt spid="23"/>
                                        </p:tgtEl>
                                        <p:attrNameLst>
                                          <p:attrName>ppt_w</p:attrName>
                                        </p:attrNameLst>
                                      </p:cBhvr>
                                      <p:tavLst>
                                        <p:tav tm="0">
                                          <p:val>
                                            <p:strVal val="#ppt_w"/>
                                          </p:val>
                                        </p:tav>
                                        <p:tav tm="100000">
                                          <p:val>
                                            <p:strVal val="#ppt_w"/>
                                          </p:val>
                                        </p:tav>
                                      </p:tavLst>
                                    </p:anim>
                                    <p:anim calcmode="lin" valueType="num">
                                      <p:cBhvr>
                                        <p:cTn id="274" dur="2000" fill="hold"/>
                                        <p:tgtEl>
                                          <p:spTgt spid="23"/>
                                        </p:tgtEl>
                                        <p:attrNameLst>
                                          <p:attrName>ppt_h</p:attrName>
                                        </p:attrNameLst>
                                      </p:cBhvr>
                                      <p:tavLst>
                                        <p:tav tm="0" fmla="#ppt_h*sin(2.5*pi*$)">
                                          <p:val>
                                            <p:fltVal val="0"/>
                                          </p:val>
                                        </p:tav>
                                        <p:tav tm="100000">
                                          <p:val>
                                            <p:fltVal val="1"/>
                                          </p:val>
                                        </p:tav>
                                      </p:tavLst>
                                    </p:anim>
                                  </p:childTnLst>
                                </p:cTn>
                              </p:par>
                              <p:par>
                                <p:cTn id="275" presetID="19" presetClass="entr" presetSubtype="10" fill="hold" grpId="1" nodeType="withEffect">
                                  <p:stCondLst>
                                    <p:cond delay="0"/>
                                  </p:stCondLst>
                                  <p:childTnLst>
                                    <p:set>
                                      <p:cBhvr>
                                        <p:cTn id="276" dur="1" fill="hold">
                                          <p:stCondLst>
                                            <p:cond delay="0"/>
                                          </p:stCondLst>
                                        </p:cTn>
                                        <p:tgtEl>
                                          <p:spTgt spid="24"/>
                                        </p:tgtEl>
                                        <p:attrNameLst>
                                          <p:attrName>style.visibility</p:attrName>
                                        </p:attrNameLst>
                                      </p:cBhvr>
                                      <p:to>
                                        <p:strVal val="visible"/>
                                      </p:to>
                                    </p:set>
                                    <p:anim calcmode="lin" valueType="num">
                                      <p:cBhvr>
                                        <p:cTn id="277" dur="2000" fill="hold"/>
                                        <p:tgtEl>
                                          <p:spTgt spid="24"/>
                                        </p:tgtEl>
                                        <p:attrNameLst>
                                          <p:attrName>ppt_w</p:attrName>
                                        </p:attrNameLst>
                                      </p:cBhvr>
                                      <p:tavLst>
                                        <p:tav tm="0" fmla="#ppt_w*sin(2.5*pi*$)">
                                          <p:val>
                                            <p:fltVal val="0"/>
                                          </p:val>
                                        </p:tav>
                                        <p:tav tm="100000">
                                          <p:val>
                                            <p:fltVal val="1"/>
                                          </p:val>
                                        </p:tav>
                                      </p:tavLst>
                                    </p:anim>
                                    <p:anim calcmode="lin" valueType="num">
                                      <p:cBhvr>
                                        <p:cTn id="278" dur="2000" fill="hold"/>
                                        <p:tgtEl>
                                          <p:spTgt spid="24"/>
                                        </p:tgtEl>
                                        <p:attrNameLst>
                                          <p:attrName>ppt_h</p:attrName>
                                        </p:attrNameLst>
                                      </p:cBhvr>
                                      <p:tavLst>
                                        <p:tav tm="0">
                                          <p:val>
                                            <p:strVal val="#ppt_h"/>
                                          </p:val>
                                        </p:tav>
                                        <p:tav tm="100000">
                                          <p:val>
                                            <p:strVal val="#ppt_h"/>
                                          </p:val>
                                        </p:tav>
                                      </p:tavLst>
                                    </p:anim>
                                  </p:childTnLst>
                                </p:cTn>
                              </p:par>
                              <p:par>
                                <p:cTn id="279" presetID="19" presetClass="entr" presetSubtype="5" fill="hold" grpId="1" nodeType="withEffect">
                                  <p:stCondLst>
                                    <p:cond delay="0"/>
                                  </p:stCondLst>
                                  <p:childTnLst>
                                    <p:set>
                                      <p:cBhvr>
                                        <p:cTn id="280" dur="1" fill="hold">
                                          <p:stCondLst>
                                            <p:cond delay="0"/>
                                          </p:stCondLst>
                                        </p:cTn>
                                        <p:tgtEl>
                                          <p:spTgt spid="25"/>
                                        </p:tgtEl>
                                        <p:attrNameLst>
                                          <p:attrName>style.visibility</p:attrName>
                                        </p:attrNameLst>
                                      </p:cBhvr>
                                      <p:to>
                                        <p:strVal val="visible"/>
                                      </p:to>
                                    </p:set>
                                    <p:anim calcmode="lin" valueType="num">
                                      <p:cBhvr>
                                        <p:cTn id="281" dur="2000" fill="hold"/>
                                        <p:tgtEl>
                                          <p:spTgt spid="25"/>
                                        </p:tgtEl>
                                        <p:attrNameLst>
                                          <p:attrName>ppt_w</p:attrName>
                                        </p:attrNameLst>
                                      </p:cBhvr>
                                      <p:tavLst>
                                        <p:tav tm="0">
                                          <p:val>
                                            <p:strVal val="#ppt_w"/>
                                          </p:val>
                                        </p:tav>
                                        <p:tav tm="100000">
                                          <p:val>
                                            <p:strVal val="#ppt_w"/>
                                          </p:val>
                                        </p:tav>
                                      </p:tavLst>
                                    </p:anim>
                                    <p:anim calcmode="lin" valueType="num">
                                      <p:cBhvr>
                                        <p:cTn id="282" dur="2000" fill="hold"/>
                                        <p:tgtEl>
                                          <p:spTgt spid="25"/>
                                        </p:tgtEl>
                                        <p:attrNameLst>
                                          <p:attrName>ppt_h</p:attrName>
                                        </p:attrNameLst>
                                      </p:cBhvr>
                                      <p:tavLst>
                                        <p:tav tm="0" fmla="#ppt_h*sin(2.5*pi*$)">
                                          <p:val>
                                            <p:fltVal val="0"/>
                                          </p:val>
                                        </p:tav>
                                        <p:tav tm="100000">
                                          <p:val>
                                            <p:fltVal val="1"/>
                                          </p:val>
                                        </p:tav>
                                      </p:tavLst>
                                    </p:anim>
                                  </p:childTnLst>
                                </p:cTn>
                              </p:par>
                              <p:par>
                                <p:cTn id="283" presetID="19" presetClass="entr" presetSubtype="10" fill="hold" grpId="1" nodeType="withEffect">
                                  <p:stCondLst>
                                    <p:cond delay="0"/>
                                  </p:stCondLst>
                                  <p:childTnLst>
                                    <p:set>
                                      <p:cBhvr>
                                        <p:cTn id="284" dur="1" fill="hold">
                                          <p:stCondLst>
                                            <p:cond delay="0"/>
                                          </p:stCondLst>
                                        </p:cTn>
                                        <p:tgtEl>
                                          <p:spTgt spid="26"/>
                                        </p:tgtEl>
                                        <p:attrNameLst>
                                          <p:attrName>style.visibility</p:attrName>
                                        </p:attrNameLst>
                                      </p:cBhvr>
                                      <p:to>
                                        <p:strVal val="visible"/>
                                      </p:to>
                                    </p:set>
                                    <p:anim calcmode="lin" valueType="num">
                                      <p:cBhvr>
                                        <p:cTn id="285" dur="2000" fill="hold"/>
                                        <p:tgtEl>
                                          <p:spTgt spid="26"/>
                                        </p:tgtEl>
                                        <p:attrNameLst>
                                          <p:attrName>ppt_w</p:attrName>
                                        </p:attrNameLst>
                                      </p:cBhvr>
                                      <p:tavLst>
                                        <p:tav tm="0" fmla="#ppt_w*sin(2.5*pi*$)">
                                          <p:val>
                                            <p:fltVal val="0"/>
                                          </p:val>
                                        </p:tav>
                                        <p:tav tm="100000">
                                          <p:val>
                                            <p:fltVal val="1"/>
                                          </p:val>
                                        </p:tav>
                                      </p:tavLst>
                                    </p:anim>
                                    <p:anim calcmode="lin" valueType="num">
                                      <p:cBhvr>
                                        <p:cTn id="286" dur="2000" fill="hold"/>
                                        <p:tgtEl>
                                          <p:spTgt spid="26"/>
                                        </p:tgtEl>
                                        <p:attrNameLst>
                                          <p:attrName>ppt_h</p:attrName>
                                        </p:attrNameLst>
                                      </p:cBhvr>
                                      <p:tavLst>
                                        <p:tav tm="0">
                                          <p:val>
                                            <p:strVal val="#ppt_h"/>
                                          </p:val>
                                        </p:tav>
                                        <p:tav tm="100000">
                                          <p:val>
                                            <p:strVal val="#ppt_h"/>
                                          </p:val>
                                        </p:tav>
                                      </p:tavLst>
                                    </p:anim>
                                  </p:childTnLst>
                                </p:cTn>
                              </p:par>
                              <p:par>
                                <p:cTn id="287" presetID="19" presetClass="entr" presetSubtype="5" fill="hold" grpId="1" nodeType="withEffect">
                                  <p:stCondLst>
                                    <p:cond delay="0"/>
                                  </p:stCondLst>
                                  <p:childTnLst>
                                    <p:set>
                                      <p:cBhvr>
                                        <p:cTn id="288" dur="1" fill="hold">
                                          <p:stCondLst>
                                            <p:cond delay="0"/>
                                          </p:stCondLst>
                                        </p:cTn>
                                        <p:tgtEl>
                                          <p:spTgt spid="27"/>
                                        </p:tgtEl>
                                        <p:attrNameLst>
                                          <p:attrName>style.visibility</p:attrName>
                                        </p:attrNameLst>
                                      </p:cBhvr>
                                      <p:to>
                                        <p:strVal val="visible"/>
                                      </p:to>
                                    </p:set>
                                    <p:anim calcmode="lin" valueType="num">
                                      <p:cBhvr>
                                        <p:cTn id="289" dur="2000" fill="hold"/>
                                        <p:tgtEl>
                                          <p:spTgt spid="27"/>
                                        </p:tgtEl>
                                        <p:attrNameLst>
                                          <p:attrName>ppt_w</p:attrName>
                                        </p:attrNameLst>
                                      </p:cBhvr>
                                      <p:tavLst>
                                        <p:tav tm="0">
                                          <p:val>
                                            <p:strVal val="#ppt_w"/>
                                          </p:val>
                                        </p:tav>
                                        <p:tav tm="100000">
                                          <p:val>
                                            <p:strVal val="#ppt_w"/>
                                          </p:val>
                                        </p:tav>
                                      </p:tavLst>
                                    </p:anim>
                                    <p:anim calcmode="lin" valueType="num">
                                      <p:cBhvr>
                                        <p:cTn id="290" dur="2000" fill="hold"/>
                                        <p:tgtEl>
                                          <p:spTgt spid="27"/>
                                        </p:tgtEl>
                                        <p:attrNameLst>
                                          <p:attrName>ppt_h</p:attrName>
                                        </p:attrNameLst>
                                      </p:cBhvr>
                                      <p:tavLst>
                                        <p:tav tm="0" fmla="#ppt_h*sin(2.5*pi*$)">
                                          <p:val>
                                            <p:fltVal val="0"/>
                                          </p:val>
                                        </p:tav>
                                        <p:tav tm="100000">
                                          <p:val>
                                            <p:fltVal val="1"/>
                                          </p:val>
                                        </p:tav>
                                      </p:tavLst>
                                    </p:anim>
                                  </p:childTnLst>
                                </p:cTn>
                              </p:par>
                              <p:par>
                                <p:cTn id="291" presetID="19" presetClass="entr" presetSubtype="10" fill="hold" grpId="1" nodeType="withEffect">
                                  <p:stCondLst>
                                    <p:cond delay="0"/>
                                  </p:stCondLst>
                                  <p:childTnLst>
                                    <p:set>
                                      <p:cBhvr>
                                        <p:cTn id="292" dur="1" fill="hold">
                                          <p:stCondLst>
                                            <p:cond delay="0"/>
                                          </p:stCondLst>
                                        </p:cTn>
                                        <p:tgtEl>
                                          <p:spTgt spid="28"/>
                                        </p:tgtEl>
                                        <p:attrNameLst>
                                          <p:attrName>style.visibility</p:attrName>
                                        </p:attrNameLst>
                                      </p:cBhvr>
                                      <p:to>
                                        <p:strVal val="visible"/>
                                      </p:to>
                                    </p:set>
                                    <p:anim calcmode="lin" valueType="num">
                                      <p:cBhvr>
                                        <p:cTn id="293" dur="2000" fill="hold"/>
                                        <p:tgtEl>
                                          <p:spTgt spid="28"/>
                                        </p:tgtEl>
                                        <p:attrNameLst>
                                          <p:attrName>ppt_w</p:attrName>
                                        </p:attrNameLst>
                                      </p:cBhvr>
                                      <p:tavLst>
                                        <p:tav tm="0" fmla="#ppt_w*sin(2.5*pi*$)">
                                          <p:val>
                                            <p:fltVal val="0"/>
                                          </p:val>
                                        </p:tav>
                                        <p:tav tm="100000">
                                          <p:val>
                                            <p:fltVal val="1"/>
                                          </p:val>
                                        </p:tav>
                                      </p:tavLst>
                                    </p:anim>
                                    <p:anim calcmode="lin" valueType="num">
                                      <p:cBhvr>
                                        <p:cTn id="294" dur="2000" fill="hold"/>
                                        <p:tgtEl>
                                          <p:spTgt spid="28"/>
                                        </p:tgtEl>
                                        <p:attrNameLst>
                                          <p:attrName>ppt_h</p:attrName>
                                        </p:attrNameLst>
                                      </p:cBhvr>
                                      <p:tavLst>
                                        <p:tav tm="0">
                                          <p:val>
                                            <p:strVal val="#ppt_h"/>
                                          </p:val>
                                        </p:tav>
                                        <p:tav tm="100000">
                                          <p:val>
                                            <p:strVal val="#ppt_h"/>
                                          </p:val>
                                        </p:tav>
                                      </p:tavLst>
                                    </p:anim>
                                  </p:childTnLst>
                                </p:cTn>
                              </p:par>
                              <p:par>
                                <p:cTn id="295" presetID="19" presetClass="entr" presetSubtype="5" fill="hold" grpId="1" nodeType="withEffect">
                                  <p:stCondLst>
                                    <p:cond delay="0"/>
                                  </p:stCondLst>
                                  <p:childTnLst>
                                    <p:set>
                                      <p:cBhvr>
                                        <p:cTn id="296" dur="1" fill="hold">
                                          <p:stCondLst>
                                            <p:cond delay="0"/>
                                          </p:stCondLst>
                                        </p:cTn>
                                        <p:tgtEl>
                                          <p:spTgt spid="5"/>
                                        </p:tgtEl>
                                        <p:attrNameLst>
                                          <p:attrName>style.visibility</p:attrName>
                                        </p:attrNameLst>
                                      </p:cBhvr>
                                      <p:to>
                                        <p:strVal val="visible"/>
                                      </p:to>
                                    </p:set>
                                    <p:anim calcmode="lin" valueType="num">
                                      <p:cBhvr>
                                        <p:cTn id="297" dur="2000" fill="hold"/>
                                        <p:tgtEl>
                                          <p:spTgt spid="5"/>
                                        </p:tgtEl>
                                        <p:attrNameLst>
                                          <p:attrName>ppt_w</p:attrName>
                                        </p:attrNameLst>
                                      </p:cBhvr>
                                      <p:tavLst>
                                        <p:tav tm="0">
                                          <p:val>
                                            <p:strVal val="#ppt_w"/>
                                          </p:val>
                                        </p:tav>
                                        <p:tav tm="100000">
                                          <p:val>
                                            <p:strVal val="#ppt_w"/>
                                          </p:val>
                                        </p:tav>
                                      </p:tavLst>
                                    </p:anim>
                                    <p:anim calcmode="lin" valueType="num">
                                      <p:cBhvr>
                                        <p:cTn id="298" dur="2000" fill="hold"/>
                                        <p:tgtEl>
                                          <p:spTgt spid="5"/>
                                        </p:tgtEl>
                                        <p:attrNameLst>
                                          <p:attrName>ppt_h</p:attrName>
                                        </p:attrNameLst>
                                      </p:cBhvr>
                                      <p:tavLst>
                                        <p:tav tm="0" fmla="#ppt_h*sin(2.5*pi*$)">
                                          <p:val>
                                            <p:fltVal val="0"/>
                                          </p:val>
                                        </p:tav>
                                        <p:tav tm="100000">
                                          <p:val>
                                            <p:fltVal val="1"/>
                                          </p:val>
                                        </p:tav>
                                      </p:tavLst>
                                    </p:anim>
                                  </p:childTnLst>
                                </p:cTn>
                              </p:par>
                              <p:par>
                                <p:cTn id="299" presetID="19" presetClass="entr" presetSubtype="10" fill="hold" grpId="1" nodeType="withEffect">
                                  <p:stCondLst>
                                    <p:cond delay="0"/>
                                  </p:stCondLst>
                                  <p:childTnLst>
                                    <p:set>
                                      <p:cBhvr>
                                        <p:cTn id="300" dur="1" fill="hold">
                                          <p:stCondLst>
                                            <p:cond delay="0"/>
                                          </p:stCondLst>
                                        </p:cTn>
                                        <p:tgtEl>
                                          <p:spTgt spid="7"/>
                                        </p:tgtEl>
                                        <p:attrNameLst>
                                          <p:attrName>style.visibility</p:attrName>
                                        </p:attrNameLst>
                                      </p:cBhvr>
                                      <p:to>
                                        <p:strVal val="visible"/>
                                      </p:to>
                                    </p:set>
                                    <p:anim calcmode="lin" valueType="num">
                                      <p:cBhvr>
                                        <p:cTn id="301" dur="2000" fill="hold"/>
                                        <p:tgtEl>
                                          <p:spTgt spid="7"/>
                                        </p:tgtEl>
                                        <p:attrNameLst>
                                          <p:attrName>ppt_w</p:attrName>
                                        </p:attrNameLst>
                                      </p:cBhvr>
                                      <p:tavLst>
                                        <p:tav tm="0" fmla="#ppt_w*sin(2.5*pi*$)">
                                          <p:val>
                                            <p:fltVal val="0"/>
                                          </p:val>
                                        </p:tav>
                                        <p:tav tm="100000">
                                          <p:val>
                                            <p:fltVal val="1"/>
                                          </p:val>
                                        </p:tav>
                                      </p:tavLst>
                                    </p:anim>
                                    <p:anim calcmode="lin" valueType="num">
                                      <p:cBhvr>
                                        <p:cTn id="302" dur="2000" fill="hold"/>
                                        <p:tgtEl>
                                          <p:spTgt spid="7"/>
                                        </p:tgtEl>
                                        <p:attrNameLst>
                                          <p:attrName>ppt_h</p:attrName>
                                        </p:attrNameLst>
                                      </p:cBhvr>
                                      <p:tavLst>
                                        <p:tav tm="0">
                                          <p:val>
                                            <p:strVal val="#ppt_h"/>
                                          </p:val>
                                        </p:tav>
                                        <p:tav tm="100000">
                                          <p:val>
                                            <p:strVal val="#ppt_h"/>
                                          </p:val>
                                        </p:tav>
                                      </p:tavLst>
                                    </p:anim>
                                  </p:childTnLst>
                                </p:cTn>
                              </p:par>
                              <p:par>
                                <p:cTn id="303" presetID="19" presetClass="entr" presetSubtype="5" fill="hold" grpId="1" nodeType="withEffect">
                                  <p:stCondLst>
                                    <p:cond delay="0"/>
                                  </p:stCondLst>
                                  <p:childTnLst>
                                    <p:set>
                                      <p:cBhvr>
                                        <p:cTn id="304" dur="1" fill="hold">
                                          <p:stCondLst>
                                            <p:cond delay="0"/>
                                          </p:stCondLst>
                                        </p:cTn>
                                        <p:tgtEl>
                                          <p:spTgt spid="8"/>
                                        </p:tgtEl>
                                        <p:attrNameLst>
                                          <p:attrName>style.visibility</p:attrName>
                                        </p:attrNameLst>
                                      </p:cBhvr>
                                      <p:to>
                                        <p:strVal val="visible"/>
                                      </p:to>
                                    </p:set>
                                    <p:anim calcmode="lin" valueType="num">
                                      <p:cBhvr>
                                        <p:cTn id="305" dur="2000" fill="hold"/>
                                        <p:tgtEl>
                                          <p:spTgt spid="8"/>
                                        </p:tgtEl>
                                        <p:attrNameLst>
                                          <p:attrName>ppt_w</p:attrName>
                                        </p:attrNameLst>
                                      </p:cBhvr>
                                      <p:tavLst>
                                        <p:tav tm="0">
                                          <p:val>
                                            <p:strVal val="#ppt_w"/>
                                          </p:val>
                                        </p:tav>
                                        <p:tav tm="100000">
                                          <p:val>
                                            <p:strVal val="#ppt_w"/>
                                          </p:val>
                                        </p:tav>
                                      </p:tavLst>
                                    </p:anim>
                                    <p:anim calcmode="lin" valueType="num">
                                      <p:cBhvr>
                                        <p:cTn id="306" dur="2000" fill="hold"/>
                                        <p:tgtEl>
                                          <p:spTgt spid="8"/>
                                        </p:tgtEl>
                                        <p:attrNameLst>
                                          <p:attrName>ppt_h</p:attrName>
                                        </p:attrNameLst>
                                      </p:cBhvr>
                                      <p:tavLst>
                                        <p:tav tm="0" fmla="#ppt_h*sin(2.5*pi*$)">
                                          <p:val>
                                            <p:fltVal val="0"/>
                                          </p:val>
                                        </p:tav>
                                        <p:tav tm="100000">
                                          <p:val>
                                            <p:fltVal val="1"/>
                                          </p:val>
                                        </p:tav>
                                      </p:tavLst>
                                    </p:anim>
                                  </p:childTnLst>
                                </p:cTn>
                              </p:par>
                              <p:par>
                                <p:cTn id="307" presetID="19" presetClass="entr" presetSubtype="10" fill="hold" grpId="1" nodeType="withEffect">
                                  <p:stCondLst>
                                    <p:cond delay="0"/>
                                  </p:stCondLst>
                                  <p:childTnLst>
                                    <p:set>
                                      <p:cBhvr>
                                        <p:cTn id="308" dur="1" fill="hold">
                                          <p:stCondLst>
                                            <p:cond delay="0"/>
                                          </p:stCondLst>
                                        </p:cTn>
                                        <p:tgtEl>
                                          <p:spTgt spid="11"/>
                                        </p:tgtEl>
                                        <p:attrNameLst>
                                          <p:attrName>style.visibility</p:attrName>
                                        </p:attrNameLst>
                                      </p:cBhvr>
                                      <p:to>
                                        <p:strVal val="visible"/>
                                      </p:to>
                                    </p:set>
                                    <p:anim calcmode="lin" valueType="num">
                                      <p:cBhvr>
                                        <p:cTn id="309" dur="2000" fill="hold"/>
                                        <p:tgtEl>
                                          <p:spTgt spid="11"/>
                                        </p:tgtEl>
                                        <p:attrNameLst>
                                          <p:attrName>ppt_w</p:attrName>
                                        </p:attrNameLst>
                                      </p:cBhvr>
                                      <p:tavLst>
                                        <p:tav tm="0" fmla="#ppt_w*sin(2.5*pi*$)">
                                          <p:val>
                                            <p:fltVal val="0"/>
                                          </p:val>
                                        </p:tav>
                                        <p:tav tm="100000">
                                          <p:val>
                                            <p:fltVal val="1"/>
                                          </p:val>
                                        </p:tav>
                                      </p:tavLst>
                                    </p:anim>
                                    <p:anim calcmode="lin" valueType="num">
                                      <p:cBhvr>
                                        <p:cTn id="310" dur="2000" fill="hold"/>
                                        <p:tgtEl>
                                          <p:spTgt spid="11"/>
                                        </p:tgtEl>
                                        <p:attrNameLst>
                                          <p:attrName>ppt_h</p:attrName>
                                        </p:attrNameLst>
                                      </p:cBhvr>
                                      <p:tavLst>
                                        <p:tav tm="0">
                                          <p:val>
                                            <p:strVal val="#ppt_h"/>
                                          </p:val>
                                        </p:tav>
                                        <p:tav tm="100000">
                                          <p:val>
                                            <p:strVal val="#ppt_h"/>
                                          </p:val>
                                        </p:tav>
                                      </p:tavLst>
                                    </p:anim>
                                  </p:childTnLst>
                                </p:cTn>
                              </p:par>
                              <p:par>
                                <p:cTn id="311" presetID="19" presetClass="entr" presetSubtype="5" fill="hold" grpId="1" nodeType="withEffect">
                                  <p:stCondLst>
                                    <p:cond delay="0"/>
                                  </p:stCondLst>
                                  <p:childTnLst>
                                    <p:set>
                                      <p:cBhvr>
                                        <p:cTn id="312" dur="1" fill="hold">
                                          <p:stCondLst>
                                            <p:cond delay="0"/>
                                          </p:stCondLst>
                                        </p:cTn>
                                        <p:tgtEl>
                                          <p:spTgt spid="17"/>
                                        </p:tgtEl>
                                        <p:attrNameLst>
                                          <p:attrName>style.visibility</p:attrName>
                                        </p:attrNameLst>
                                      </p:cBhvr>
                                      <p:to>
                                        <p:strVal val="visible"/>
                                      </p:to>
                                    </p:set>
                                    <p:anim calcmode="lin" valueType="num">
                                      <p:cBhvr>
                                        <p:cTn id="313" dur="2000" fill="hold"/>
                                        <p:tgtEl>
                                          <p:spTgt spid="17"/>
                                        </p:tgtEl>
                                        <p:attrNameLst>
                                          <p:attrName>ppt_w</p:attrName>
                                        </p:attrNameLst>
                                      </p:cBhvr>
                                      <p:tavLst>
                                        <p:tav tm="0">
                                          <p:val>
                                            <p:strVal val="#ppt_w"/>
                                          </p:val>
                                        </p:tav>
                                        <p:tav tm="100000">
                                          <p:val>
                                            <p:strVal val="#ppt_w"/>
                                          </p:val>
                                        </p:tav>
                                      </p:tavLst>
                                    </p:anim>
                                    <p:anim calcmode="lin" valueType="num">
                                      <p:cBhvr>
                                        <p:cTn id="314" dur="2000" fill="hold"/>
                                        <p:tgtEl>
                                          <p:spTgt spid="17"/>
                                        </p:tgtEl>
                                        <p:attrNameLst>
                                          <p:attrName>ppt_h</p:attrName>
                                        </p:attrNameLst>
                                      </p:cBhvr>
                                      <p:tavLst>
                                        <p:tav tm="0" fmla="#ppt_h*sin(2.5*pi*$)">
                                          <p:val>
                                            <p:fltVal val="0"/>
                                          </p:val>
                                        </p:tav>
                                        <p:tav tm="100000">
                                          <p:val>
                                            <p:fltVal val="1"/>
                                          </p:val>
                                        </p:tav>
                                      </p:tavLst>
                                    </p:anim>
                                  </p:childTnLst>
                                </p:cTn>
                              </p:par>
                              <p:par>
                                <p:cTn id="315" presetID="19" presetClass="entr" presetSubtype="10" fill="hold" grpId="1" nodeType="withEffect">
                                  <p:stCondLst>
                                    <p:cond delay="0"/>
                                  </p:stCondLst>
                                  <p:childTnLst>
                                    <p:set>
                                      <p:cBhvr>
                                        <p:cTn id="316" dur="1" fill="hold">
                                          <p:stCondLst>
                                            <p:cond delay="0"/>
                                          </p:stCondLst>
                                        </p:cTn>
                                        <p:tgtEl>
                                          <p:spTgt spid="18"/>
                                        </p:tgtEl>
                                        <p:attrNameLst>
                                          <p:attrName>style.visibility</p:attrName>
                                        </p:attrNameLst>
                                      </p:cBhvr>
                                      <p:to>
                                        <p:strVal val="visible"/>
                                      </p:to>
                                    </p:set>
                                    <p:anim calcmode="lin" valueType="num">
                                      <p:cBhvr>
                                        <p:cTn id="317" dur="2000" fill="hold"/>
                                        <p:tgtEl>
                                          <p:spTgt spid="18"/>
                                        </p:tgtEl>
                                        <p:attrNameLst>
                                          <p:attrName>ppt_w</p:attrName>
                                        </p:attrNameLst>
                                      </p:cBhvr>
                                      <p:tavLst>
                                        <p:tav tm="0" fmla="#ppt_w*sin(2.5*pi*$)">
                                          <p:val>
                                            <p:fltVal val="0"/>
                                          </p:val>
                                        </p:tav>
                                        <p:tav tm="100000">
                                          <p:val>
                                            <p:fltVal val="1"/>
                                          </p:val>
                                        </p:tav>
                                      </p:tavLst>
                                    </p:anim>
                                    <p:anim calcmode="lin" valueType="num">
                                      <p:cBhvr>
                                        <p:cTn id="318" dur="2000" fill="hold"/>
                                        <p:tgtEl>
                                          <p:spTgt spid="18"/>
                                        </p:tgtEl>
                                        <p:attrNameLst>
                                          <p:attrName>ppt_h</p:attrName>
                                        </p:attrNameLst>
                                      </p:cBhvr>
                                      <p:tavLst>
                                        <p:tav tm="0">
                                          <p:val>
                                            <p:strVal val="#ppt_h"/>
                                          </p:val>
                                        </p:tav>
                                        <p:tav tm="100000">
                                          <p:val>
                                            <p:strVal val="#ppt_h"/>
                                          </p:val>
                                        </p:tav>
                                      </p:tavLst>
                                    </p:anim>
                                  </p:childTnLst>
                                </p:cTn>
                              </p:par>
                              <p:par>
                                <p:cTn id="319" presetID="19" presetClass="entr" presetSubtype="5" fill="hold" grpId="1" nodeType="withEffect">
                                  <p:stCondLst>
                                    <p:cond delay="0"/>
                                  </p:stCondLst>
                                  <p:childTnLst>
                                    <p:set>
                                      <p:cBhvr>
                                        <p:cTn id="320" dur="1" fill="hold">
                                          <p:stCondLst>
                                            <p:cond delay="0"/>
                                          </p:stCondLst>
                                        </p:cTn>
                                        <p:tgtEl>
                                          <p:spTgt spid="19"/>
                                        </p:tgtEl>
                                        <p:attrNameLst>
                                          <p:attrName>style.visibility</p:attrName>
                                        </p:attrNameLst>
                                      </p:cBhvr>
                                      <p:to>
                                        <p:strVal val="visible"/>
                                      </p:to>
                                    </p:set>
                                    <p:anim calcmode="lin" valueType="num">
                                      <p:cBhvr>
                                        <p:cTn id="321" dur="2000" fill="hold"/>
                                        <p:tgtEl>
                                          <p:spTgt spid="19"/>
                                        </p:tgtEl>
                                        <p:attrNameLst>
                                          <p:attrName>ppt_w</p:attrName>
                                        </p:attrNameLst>
                                      </p:cBhvr>
                                      <p:tavLst>
                                        <p:tav tm="0">
                                          <p:val>
                                            <p:strVal val="#ppt_w"/>
                                          </p:val>
                                        </p:tav>
                                        <p:tav tm="100000">
                                          <p:val>
                                            <p:strVal val="#ppt_w"/>
                                          </p:val>
                                        </p:tav>
                                      </p:tavLst>
                                    </p:anim>
                                    <p:anim calcmode="lin" valueType="num">
                                      <p:cBhvr>
                                        <p:cTn id="322" dur="2000" fill="hold"/>
                                        <p:tgtEl>
                                          <p:spTgt spid="19"/>
                                        </p:tgtEl>
                                        <p:attrNameLst>
                                          <p:attrName>ppt_h</p:attrName>
                                        </p:attrNameLst>
                                      </p:cBhvr>
                                      <p:tavLst>
                                        <p:tav tm="0" fmla="#ppt_h*sin(2.5*pi*$)">
                                          <p:val>
                                            <p:fltVal val="0"/>
                                          </p:val>
                                        </p:tav>
                                        <p:tav tm="100000">
                                          <p:val>
                                            <p:fltVal val="1"/>
                                          </p:val>
                                        </p:tav>
                                      </p:tavLst>
                                    </p:anim>
                                  </p:childTnLst>
                                </p:cTn>
                              </p:par>
                              <p:par>
                                <p:cTn id="323" presetID="19" presetClass="entr" presetSubtype="10" fill="hold" grpId="1" nodeType="withEffect">
                                  <p:stCondLst>
                                    <p:cond delay="0"/>
                                  </p:stCondLst>
                                  <p:childTnLst>
                                    <p:set>
                                      <p:cBhvr>
                                        <p:cTn id="324" dur="1" fill="hold">
                                          <p:stCondLst>
                                            <p:cond delay="0"/>
                                          </p:stCondLst>
                                        </p:cTn>
                                        <p:tgtEl>
                                          <p:spTgt spid="20"/>
                                        </p:tgtEl>
                                        <p:attrNameLst>
                                          <p:attrName>style.visibility</p:attrName>
                                        </p:attrNameLst>
                                      </p:cBhvr>
                                      <p:to>
                                        <p:strVal val="visible"/>
                                      </p:to>
                                    </p:set>
                                    <p:anim calcmode="lin" valueType="num">
                                      <p:cBhvr>
                                        <p:cTn id="325" dur="2000" fill="hold"/>
                                        <p:tgtEl>
                                          <p:spTgt spid="20"/>
                                        </p:tgtEl>
                                        <p:attrNameLst>
                                          <p:attrName>ppt_w</p:attrName>
                                        </p:attrNameLst>
                                      </p:cBhvr>
                                      <p:tavLst>
                                        <p:tav tm="0" fmla="#ppt_w*sin(2.5*pi*$)">
                                          <p:val>
                                            <p:fltVal val="0"/>
                                          </p:val>
                                        </p:tav>
                                        <p:tav tm="100000">
                                          <p:val>
                                            <p:fltVal val="1"/>
                                          </p:val>
                                        </p:tav>
                                      </p:tavLst>
                                    </p:anim>
                                    <p:anim calcmode="lin" valueType="num">
                                      <p:cBhvr>
                                        <p:cTn id="326" dur="2000" fill="hold"/>
                                        <p:tgtEl>
                                          <p:spTgt spid="20"/>
                                        </p:tgtEl>
                                        <p:attrNameLst>
                                          <p:attrName>ppt_h</p:attrName>
                                        </p:attrNameLst>
                                      </p:cBhvr>
                                      <p:tavLst>
                                        <p:tav tm="0">
                                          <p:val>
                                            <p:strVal val="#ppt_h"/>
                                          </p:val>
                                        </p:tav>
                                        <p:tav tm="100000">
                                          <p:val>
                                            <p:strVal val="#ppt_h"/>
                                          </p:val>
                                        </p:tav>
                                      </p:tavLst>
                                    </p:anim>
                                  </p:childTnLst>
                                </p:cTn>
                              </p:par>
                              <p:par>
                                <p:cTn id="327" presetID="19" presetClass="entr" presetSubtype="5" fill="hold" grpId="1" nodeType="withEffect">
                                  <p:stCondLst>
                                    <p:cond delay="0"/>
                                  </p:stCondLst>
                                  <p:childTnLst>
                                    <p:set>
                                      <p:cBhvr>
                                        <p:cTn id="328" dur="1" fill="hold">
                                          <p:stCondLst>
                                            <p:cond delay="0"/>
                                          </p:stCondLst>
                                        </p:cTn>
                                        <p:tgtEl>
                                          <p:spTgt spid="21"/>
                                        </p:tgtEl>
                                        <p:attrNameLst>
                                          <p:attrName>style.visibility</p:attrName>
                                        </p:attrNameLst>
                                      </p:cBhvr>
                                      <p:to>
                                        <p:strVal val="visible"/>
                                      </p:to>
                                    </p:set>
                                    <p:anim calcmode="lin" valueType="num">
                                      <p:cBhvr>
                                        <p:cTn id="329" dur="2000" fill="hold"/>
                                        <p:tgtEl>
                                          <p:spTgt spid="21"/>
                                        </p:tgtEl>
                                        <p:attrNameLst>
                                          <p:attrName>ppt_w</p:attrName>
                                        </p:attrNameLst>
                                      </p:cBhvr>
                                      <p:tavLst>
                                        <p:tav tm="0">
                                          <p:val>
                                            <p:strVal val="#ppt_w"/>
                                          </p:val>
                                        </p:tav>
                                        <p:tav tm="100000">
                                          <p:val>
                                            <p:strVal val="#ppt_w"/>
                                          </p:val>
                                        </p:tav>
                                      </p:tavLst>
                                    </p:anim>
                                    <p:anim calcmode="lin" valueType="num">
                                      <p:cBhvr>
                                        <p:cTn id="330" dur="2000" fill="hold"/>
                                        <p:tgtEl>
                                          <p:spTgt spid="21"/>
                                        </p:tgtEl>
                                        <p:attrNameLst>
                                          <p:attrName>ppt_h</p:attrName>
                                        </p:attrNameLst>
                                      </p:cBhvr>
                                      <p:tavLst>
                                        <p:tav tm="0" fmla="#ppt_h*sin(2.5*pi*$)">
                                          <p:val>
                                            <p:fltVal val="0"/>
                                          </p:val>
                                        </p:tav>
                                        <p:tav tm="100000">
                                          <p:val>
                                            <p:fltVal val="1"/>
                                          </p:val>
                                        </p:tav>
                                      </p:tavLst>
                                    </p:anim>
                                  </p:childTnLst>
                                </p:cTn>
                              </p:par>
                              <p:par>
                                <p:cTn id="331" presetID="19" presetClass="entr" presetSubtype="10" fill="hold" grpId="1" nodeType="withEffect">
                                  <p:stCondLst>
                                    <p:cond delay="0"/>
                                  </p:stCondLst>
                                  <p:childTnLst>
                                    <p:set>
                                      <p:cBhvr>
                                        <p:cTn id="332" dur="1" fill="hold">
                                          <p:stCondLst>
                                            <p:cond delay="0"/>
                                          </p:stCondLst>
                                        </p:cTn>
                                        <p:tgtEl>
                                          <p:spTgt spid="29"/>
                                        </p:tgtEl>
                                        <p:attrNameLst>
                                          <p:attrName>style.visibility</p:attrName>
                                        </p:attrNameLst>
                                      </p:cBhvr>
                                      <p:to>
                                        <p:strVal val="visible"/>
                                      </p:to>
                                    </p:set>
                                    <p:anim calcmode="lin" valueType="num">
                                      <p:cBhvr>
                                        <p:cTn id="333" dur="2000" fill="hold"/>
                                        <p:tgtEl>
                                          <p:spTgt spid="29"/>
                                        </p:tgtEl>
                                        <p:attrNameLst>
                                          <p:attrName>ppt_w</p:attrName>
                                        </p:attrNameLst>
                                      </p:cBhvr>
                                      <p:tavLst>
                                        <p:tav tm="0" fmla="#ppt_w*sin(2.5*pi*$)">
                                          <p:val>
                                            <p:fltVal val="0"/>
                                          </p:val>
                                        </p:tav>
                                        <p:tav tm="100000">
                                          <p:val>
                                            <p:fltVal val="1"/>
                                          </p:val>
                                        </p:tav>
                                      </p:tavLst>
                                    </p:anim>
                                    <p:anim calcmode="lin" valueType="num">
                                      <p:cBhvr>
                                        <p:cTn id="334" dur="2000" fill="hold"/>
                                        <p:tgtEl>
                                          <p:spTgt spid="29"/>
                                        </p:tgtEl>
                                        <p:attrNameLst>
                                          <p:attrName>ppt_h</p:attrName>
                                        </p:attrNameLst>
                                      </p:cBhvr>
                                      <p:tavLst>
                                        <p:tav tm="0">
                                          <p:val>
                                            <p:strVal val="#ppt_h"/>
                                          </p:val>
                                        </p:tav>
                                        <p:tav tm="100000">
                                          <p:val>
                                            <p:strVal val="#ppt_h"/>
                                          </p:val>
                                        </p:tav>
                                      </p:tavLst>
                                    </p:anim>
                                  </p:childTnLst>
                                </p:cTn>
                              </p:par>
                              <p:par>
                                <p:cTn id="335" presetID="19" presetClass="entr" presetSubtype="5" fill="hold" grpId="1" nodeType="withEffect">
                                  <p:stCondLst>
                                    <p:cond delay="0"/>
                                  </p:stCondLst>
                                  <p:childTnLst>
                                    <p:set>
                                      <p:cBhvr>
                                        <p:cTn id="336" dur="1" fill="hold">
                                          <p:stCondLst>
                                            <p:cond delay="0"/>
                                          </p:stCondLst>
                                        </p:cTn>
                                        <p:tgtEl>
                                          <p:spTgt spid="30"/>
                                        </p:tgtEl>
                                        <p:attrNameLst>
                                          <p:attrName>style.visibility</p:attrName>
                                        </p:attrNameLst>
                                      </p:cBhvr>
                                      <p:to>
                                        <p:strVal val="visible"/>
                                      </p:to>
                                    </p:set>
                                    <p:anim calcmode="lin" valueType="num">
                                      <p:cBhvr>
                                        <p:cTn id="337" dur="2000" fill="hold"/>
                                        <p:tgtEl>
                                          <p:spTgt spid="30"/>
                                        </p:tgtEl>
                                        <p:attrNameLst>
                                          <p:attrName>ppt_w</p:attrName>
                                        </p:attrNameLst>
                                      </p:cBhvr>
                                      <p:tavLst>
                                        <p:tav tm="0">
                                          <p:val>
                                            <p:strVal val="#ppt_w"/>
                                          </p:val>
                                        </p:tav>
                                        <p:tav tm="100000">
                                          <p:val>
                                            <p:strVal val="#ppt_w"/>
                                          </p:val>
                                        </p:tav>
                                      </p:tavLst>
                                    </p:anim>
                                    <p:anim calcmode="lin" valueType="num">
                                      <p:cBhvr>
                                        <p:cTn id="338" dur="2000" fill="hold"/>
                                        <p:tgtEl>
                                          <p:spTgt spid="30"/>
                                        </p:tgtEl>
                                        <p:attrNameLst>
                                          <p:attrName>ppt_h</p:attrName>
                                        </p:attrNameLst>
                                      </p:cBhvr>
                                      <p:tavLst>
                                        <p:tav tm="0" fmla="#ppt_h*sin(2.5*pi*$)">
                                          <p:val>
                                            <p:fltVal val="0"/>
                                          </p:val>
                                        </p:tav>
                                        <p:tav tm="100000">
                                          <p:val>
                                            <p:fltVal val="1"/>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31"/>
                                        </p:tgtEl>
                                        <p:attrNameLst>
                                          <p:attrName>style.visibility</p:attrName>
                                        </p:attrNameLst>
                                      </p:cBhvr>
                                      <p:to>
                                        <p:strVal val="visible"/>
                                      </p:to>
                                    </p:set>
                                    <p:anim calcmode="lin" valueType="num">
                                      <p:cBhvr>
                                        <p:cTn id="341" dur="2000" fill="hold"/>
                                        <p:tgtEl>
                                          <p:spTgt spid="31"/>
                                        </p:tgtEl>
                                        <p:attrNameLst>
                                          <p:attrName>ppt_w</p:attrName>
                                        </p:attrNameLst>
                                      </p:cBhvr>
                                      <p:tavLst>
                                        <p:tav tm="0" fmla="#ppt_w*sin(2.5*pi*$)">
                                          <p:val>
                                            <p:fltVal val="0"/>
                                          </p:val>
                                        </p:tav>
                                        <p:tav tm="100000">
                                          <p:val>
                                            <p:fltVal val="1"/>
                                          </p:val>
                                        </p:tav>
                                      </p:tavLst>
                                    </p:anim>
                                    <p:anim calcmode="lin" valueType="num">
                                      <p:cBhvr>
                                        <p:cTn id="342" dur="2000" fill="hold"/>
                                        <p:tgtEl>
                                          <p:spTgt spid="31"/>
                                        </p:tgtEl>
                                        <p:attrNameLst>
                                          <p:attrName>ppt_h</p:attrName>
                                        </p:attrNameLst>
                                      </p:cBhvr>
                                      <p:tavLst>
                                        <p:tav tm="0">
                                          <p:val>
                                            <p:strVal val="#ppt_h"/>
                                          </p:val>
                                        </p:tav>
                                        <p:tav tm="100000">
                                          <p:val>
                                            <p:strVal val="#ppt_h"/>
                                          </p:val>
                                        </p:tav>
                                      </p:tavLst>
                                    </p:anim>
                                  </p:childTnLst>
                                </p:cTn>
                              </p:par>
                              <p:par>
                                <p:cTn id="343" presetID="19" presetClass="entr" presetSubtype="5" fill="hold" grpId="1" nodeType="withEffect">
                                  <p:stCondLst>
                                    <p:cond delay="0"/>
                                  </p:stCondLst>
                                  <p:childTnLst>
                                    <p:set>
                                      <p:cBhvr>
                                        <p:cTn id="344" dur="1" fill="hold">
                                          <p:stCondLst>
                                            <p:cond delay="0"/>
                                          </p:stCondLst>
                                        </p:cTn>
                                        <p:tgtEl>
                                          <p:spTgt spid="32"/>
                                        </p:tgtEl>
                                        <p:attrNameLst>
                                          <p:attrName>style.visibility</p:attrName>
                                        </p:attrNameLst>
                                      </p:cBhvr>
                                      <p:to>
                                        <p:strVal val="visible"/>
                                      </p:to>
                                    </p:set>
                                    <p:anim calcmode="lin" valueType="num">
                                      <p:cBhvr>
                                        <p:cTn id="345" dur="2000" fill="hold"/>
                                        <p:tgtEl>
                                          <p:spTgt spid="32"/>
                                        </p:tgtEl>
                                        <p:attrNameLst>
                                          <p:attrName>ppt_w</p:attrName>
                                        </p:attrNameLst>
                                      </p:cBhvr>
                                      <p:tavLst>
                                        <p:tav tm="0">
                                          <p:val>
                                            <p:strVal val="#ppt_w"/>
                                          </p:val>
                                        </p:tav>
                                        <p:tav tm="100000">
                                          <p:val>
                                            <p:strVal val="#ppt_w"/>
                                          </p:val>
                                        </p:tav>
                                      </p:tavLst>
                                    </p:anim>
                                    <p:anim calcmode="lin" valueType="num">
                                      <p:cBhvr>
                                        <p:cTn id="346" dur="2000" fill="hold"/>
                                        <p:tgtEl>
                                          <p:spTgt spid="32"/>
                                        </p:tgtEl>
                                        <p:attrNameLst>
                                          <p:attrName>ppt_h</p:attrName>
                                        </p:attrNameLst>
                                      </p:cBhvr>
                                      <p:tavLst>
                                        <p:tav tm="0" fmla="#ppt_h*sin(2.5*pi*$)">
                                          <p:val>
                                            <p:fltVal val="0"/>
                                          </p:val>
                                        </p:tav>
                                        <p:tav tm="100000">
                                          <p:val>
                                            <p:fltVal val="1"/>
                                          </p:val>
                                        </p:tav>
                                      </p:tavLst>
                                    </p:anim>
                                  </p:childTnLst>
                                </p:cTn>
                              </p:par>
                              <p:par>
                                <p:cTn id="347" presetID="19" presetClass="entr" presetSubtype="10" fill="hold" grpId="1" nodeType="withEffect">
                                  <p:stCondLst>
                                    <p:cond delay="0"/>
                                  </p:stCondLst>
                                  <p:childTnLst>
                                    <p:set>
                                      <p:cBhvr>
                                        <p:cTn id="348" dur="1" fill="hold">
                                          <p:stCondLst>
                                            <p:cond delay="0"/>
                                          </p:stCondLst>
                                        </p:cTn>
                                        <p:tgtEl>
                                          <p:spTgt spid="33"/>
                                        </p:tgtEl>
                                        <p:attrNameLst>
                                          <p:attrName>style.visibility</p:attrName>
                                        </p:attrNameLst>
                                      </p:cBhvr>
                                      <p:to>
                                        <p:strVal val="visible"/>
                                      </p:to>
                                    </p:set>
                                    <p:anim calcmode="lin" valueType="num">
                                      <p:cBhvr>
                                        <p:cTn id="349" dur="2000" fill="hold"/>
                                        <p:tgtEl>
                                          <p:spTgt spid="33"/>
                                        </p:tgtEl>
                                        <p:attrNameLst>
                                          <p:attrName>ppt_w</p:attrName>
                                        </p:attrNameLst>
                                      </p:cBhvr>
                                      <p:tavLst>
                                        <p:tav tm="0" fmla="#ppt_w*sin(2.5*pi*$)">
                                          <p:val>
                                            <p:fltVal val="0"/>
                                          </p:val>
                                        </p:tav>
                                        <p:tav tm="100000">
                                          <p:val>
                                            <p:fltVal val="1"/>
                                          </p:val>
                                        </p:tav>
                                      </p:tavLst>
                                    </p:anim>
                                    <p:anim calcmode="lin" valueType="num">
                                      <p:cBhvr>
                                        <p:cTn id="350" dur="2000" fill="hold"/>
                                        <p:tgtEl>
                                          <p:spTgt spid="33"/>
                                        </p:tgtEl>
                                        <p:attrNameLst>
                                          <p:attrName>ppt_h</p:attrName>
                                        </p:attrNameLst>
                                      </p:cBhvr>
                                      <p:tavLst>
                                        <p:tav tm="0">
                                          <p:val>
                                            <p:strVal val="#ppt_h"/>
                                          </p:val>
                                        </p:tav>
                                        <p:tav tm="100000">
                                          <p:val>
                                            <p:strVal val="#ppt_h"/>
                                          </p:val>
                                        </p:tav>
                                      </p:tavLst>
                                    </p:anim>
                                  </p:childTnLst>
                                </p:cTn>
                              </p:par>
                              <p:par>
                                <p:cTn id="351" presetID="19" presetClass="entr" presetSubtype="5" fill="hold" grpId="1" nodeType="withEffect">
                                  <p:stCondLst>
                                    <p:cond delay="0"/>
                                  </p:stCondLst>
                                  <p:childTnLst>
                                    <p:set>
                                      <p:cBhvr>
                                        <p:cTn id="352" dur="1" fill="hold">
                                          <p:stCondLst>
                                            <p:cond delay="0"/>
                                          </p:stCondLst>
                                        </p:cTn>
                                        <p:tgtEl>
                                          <p:spTgt spid="34"/>
                                        </p:tgtEl>
                                        <p:attrNameLst>
                                          <p:attrName>style.visibility</p:attrName>
                                        </p:attrNameLst>
                                      </p:cBhvr>
                                      <p:to>
                                        <p:strVal val="visible"/>
                                      </p:to>
                                    </p:set>
                                    <p:anim calcmode="lin" valueType="num">
                                      <p:cBhvr>
                                        <p:cTn id="353" dur="2000" fill="hold"/>
                                        <p:tgtEl>
                                          <p:spTgt spid="34"/>
                                        </p:tgtEl>
                                        <p:attrNameLst>
                                          <p:attrName>ppt_w</p:attrName>
                                        </p:attrNameLst>
                                      </p:cBhvr>
                                      <p:tavLst>
                                        <p:tav tm="0">
                                          <p:val>
                                            <p:strVal val="#ppt_w"/>
                                          </p:val>
                                        </p:tav>
                                        <p:tav tm="100000">
                                          <p:val>
                                            <p:strVal val="#ppt_w"/>
                                          </p:val>
                                        </p:tav>
                                      </p:tavLst>
                                    </p:anim>
                                    <p:anim calcmode="lin" valueType="num">
                                      <p:cBhvr>
                                        <p:cTn id="354" dur="2000" fill="hold"/>
                                        <p:tgtEl>
                                          <p:spTgt spid="34"/>
                                        </p:tgtEl>
                                        <p:attrNameLst>
                                          <p:attrName>ppt_h</p:attrName>
                                        </p:attrNameLst>
                                      </p:cBhvr>
                                      <p:tavLst>
                                        <p:tav tm="0" fmla="#ppt_h*sin(2.5*pi*$)">
                                          <p:val>
                                            <p:fltVal val="0"/>
                                          </p:val>
                                        </p:tav>
                                        <p:tav tm="100000">
                                          <p:val>
                                            <p:fltVal val="1"/>
                                          </p:val>
                                        </p:tav>
                                      </p:tavLst>
                                    </p:anim>
                                  </p:childTnLst>
                                </p:cTn>
                              </p:par>
                              <p:par>
                                <p:cTn id="355" presetID="19" presetClass="entr" presetSubtype="10" fill="hold" grpId="1" nodeType="withEffect">
                                  <p:stCondLst>
                                    <p:cond delay="0"/>
                                  </p:stCondLst>
                                  <p:childTnLst>
                                    <p:set>
                                      <p:cBhvr>
                                        <p:cTn id="356" dur="1" fill="hold">
                                          <p:stCondLst>
                                            <p:cond delay="0"/>
                                          </p:stCondLst>
                                        </p:cTn>
                                        <p:tgtEl>
                                          <p:spTgt spid="35"/>
                                        </p:tgtEl>
                                        <p:attrNameLst>
                                          <p:attrName>style.visibility</p:attrName>
                                        </p:attrNameLst>
                                      </p:cBhvr>
                                      <p:to>
                                        <p:strVal val="visible"/>
                                      </p:to>
                                    </p:set>
                                    <p:anim calcmode="lin" valueType="num">
                                      <p:cBhvr>
                                        <p:cTn id="357" dur="2000" fill="hold"/>
                                        <p:tgtEl>
                                          <p:spTgt spid="35"/>
                                        </p:tgtEl>
                                        <p:attrNameLst>
                                          <p:attrName>ppt_w</p:attrName>
                                        </p:attrNameLst>
                                      </p:cBhvr>
                                      <p:tavLst>
                                        <p:tav tm="0" fmla="#ppt_w*sin(2.5*pi*$)">
                                          <p:val>
                                            <p:fltVal val="0"/>
                                          </p:val>
                                        </p:tav>
                                        <p:tav tm="100000">
                                          <p:val>
                                            <p:fltVal val="1"/>
                                          </p:val>
                                        </p:tav>
                                      </p:tavLst>
                                    </p:anim>
                                    <p:anim calcmode="lin" valueType="num">
                                      <p:cBhvr>
                                        <p:cTn id="358" dur="2000" fill="hold"/>
                                        <p:tgtEl>
                                          <p:spTgt spid="35"/>
                                        </p:tgtEl>
                                        <p:attrNameLst>
                                          <p:attrName>ppt_h</p:attrName>
                                        </p:attrNameLst>
                                      </p:cBhvr>
                                      <p:tavLst>
                                        <p:tav tm="0">
                                          <p:val>
                                            <p:strVal val="#ppt_h"/>
                                          </p:val>
                                        </p:tav>
                                        <p:tav tm="100000">
                                          <p:val>
                                            <p:strVal val="#ppt_h"/>
                                          </p:val>
                                        </p:tav>
                                      </p:tavLst>
                                    </p:anim>
                                  </p:childTnLst>
                                </p:cTn>
                              </p:par>
                            </p:childTnLst>
                          </p:cTn>
                        </p:par>
                        <p:par>
                          <p:cTn id="359" fill="hold">
                            <p:stCondLst>
                              <p:cond delay="2000"/>
                            </p:stCondLst>
                            <p:childTnLst>
                              <p:par>
                                <p:cTn id="360" presetID="2" presetClass="exit" presetSubtype="2" fill="hold" grpId="2" nodeType="afterEffect">
                                  <p:stCondLst>
                                    <p:cond delay="0"/>
                                  </p:stCondLst>
                                  <p:childTnLst>
                                    <p:anim calcmode="lin" valueType="num">
                                      <p:cBhvr additive="base">
                                        <p:cTn id="361" dur="2000"/>
                                        <p:tgtEl>
                                          <p:spTgt spid="4"/>
                                        </p:tgtEl>
                                        <p:attrNameLst>
                                          <p:attrName>ppt_x</p:attrName>
                                        </p:attrNameLst>
                                      </p:cBhvr>
                                      <p:tavLst>
                                        <p:tav tm="0">
                                          <p:val>
                                            <p:strVal val="ppt_x"/>
                                          </p:val>
                                        </p:tav>
                                        <p:tav tm="100000">
                                          <p:val>
                                            <p:strVal val="1+ppt_w/2"/>
                                          </p:val>
                                        </p:tav>
                                      </p:tavLst>
                                    </p:anim>
                                    <p:anim calcmode="lin" valueType="num">
                                      <p:cBhvr additive="base">
                                        <p:cTn id="362" dur="2000"/>
                                        <p:tgtEl>
                                          <p:spTgt spid="4"/>
                                        </p:tgtEl>
                                        <p:attrNameLst>
                                          <p:attrName>ppt_y</p:attrName>
                                        </p:attrNameLst>
                                      </p:cBhvr>
                                      <p:tavLst>
                                        <p:tav tm="0">
                                          <p:val>
                                            <p:strVal val="ppt_y"/>
                                          </p:val>
                                        </p:tav>
                                        <p:tav tm="100000">
                                          <p:val>
                                            <p:strVal val="ppt_y"/>
                                          </p:val>
                                        </p:tav>
                                      </p:tavLst>
                                    </p:anim>
                                    <p:set>
                                      <p:cBhvr>
                                        <p:cTn id="363" dur="1" fill="hold">
                                          <p:stCondLst>
                                            <p:cond delay="1999"/>
                                          </p:stCondLst>
                                        </p:cTn>
                                        <p:tgtEl>
                                          <p:spTgt spid="4"/>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2000"/>
                                        <p:tgtEl>
                                          <p:spTgt spid="6"/>
                                        </p:tgtEl>
                                        <p:attrNameLst>
                                          <p:attrName>ppt_x</p:attrName>
                                        </p:attrNameLst>
                                      </p:cBhvr>
                                      <p:tavLst>
                                        <p:tav tm="0">
                                          <p:val>
                                            <p:strVal val="ppt_x"/>
                                          </p:val>
                                        </p:tav>
                                        <p:tav tm="100000">
                                          <p:val>
                                            <p:strVal val="1+ppt_w/2"/>
                                          </p:val>
                                        </p:tav>
                                      </p:tavLst>
                                    </p:anim>
                                    <p:anim calcmode="lin" valueType="num">
                                      <p:cBhvr additive="base">
                                        <p:cTn id="366" dur="2000"/>
                                        <p:tgtEl>
                                          <p:spTgt spid="6"/>
                                        </p:tgtEl>
                                        <p:attrNameLst>
                                          <p:attrName>ppt_y</p:attrName>
                                        </p:attrNameLst>
                                      </p:cBhvr>
                                      <p:tavLst>
                                        <p:tav tm="0">
                                          <p:val>
                                            <p:strVal val="ppt_y"/>
                                          </p:val>
                                        </p:tav>
                                        <p:tav tm="100000">
                                          <p:val>
                                            <p:strVal val="ppt_y"/>
                                          </p:val>
                                        </p:tav>
                                      </p:tavLst>
                                    </p:anim>
                                    <p:set>
                                      <p:cBhvr>
                                        <p:cTn id="367" dur="1" fill="hold">
                                          <p:stCondLst>
                                            <p:cond delay="1999"/>
                                          </p:stCondLst>
                                        </p:cTn>
                                        <p:tgtEl>
                                          <p:spTgt spid="6"/>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2000"/>
                                        <p:tgtEl>
                                          <p:spTgt spid="9"/>
                                        </p:tgtEl>
                                        <p:attrNameLst>
                                          <p:attrName>ppt_x</p:attrName>
                                        </p:attrNameLst>
                                      </p:cBhvr>
                                      <p:tavLst>
                                        <p:tav tm="0">
                                          <p:val>
                                            <p:strVal val="ppt_x"/>
                                          </p:val>
                                        </p:tav>
                                        <p:tav tm="100000">
                                          <p:val>
                                            <p:strVal val="1+ppt_w/2"/>
                                          </p:val>
                                        </p:tav>
                                      </p:tavLst>
                                    </p:anim>
                                    <p:anim calcmode="lin" valueType="num">
                                      <p:cBhvr additive="base">
                                        <p:cTn id="370" dur="2000"/>
                                        <p:tgtEl>
                                          <p:spTgt spid="9"/>
                                        </p:tgtEl>
                                        <p:attrNameLst>
                                          <p:attrName>ppt_y</p:attrName>
                                        </p:attrNameLst>
                                      </p:cBhvr>
                                      <p:tavLst>
                                        <p:tav tm="0">
                                          <p:val>
                                            <p:strVal val="ppt_y"/>
                                          </p:val>
                                        </p:tav>
                                        <p:tav tm="100000">
                                          <p:val>
                                            <p:strVal val="ppt_y"/>
                                          </p:val>
                                        </p:tav>
                                      </p:tavLst>
                                    </p:anim>
                                    <p:set>
                                      <p:cBhvr>
                                        <p:cTn id="371" dur="1" fill="hold">
                                          <p:stCondLst>
                                            <p:cond delay="1999"/>
                                          </p:stCondLst>
                                        </p:cTn>
                                        <p:tgtEl>
                                          <p:spTgt spid="9"/>
                                        </p:tgtEl>
                                        <p:attrNameLst>
                                          <p:attrName>style.visibility</p:attrName>
                                        </p:attrNameLst>
                                      </p:cBhvr>
                                      <p:to>
                                        <p:strVal val="hidden"/>
                                      </p:to>
                                    </p:set>
                                  </p:childTnLst>
                                </p:cTn>
                              </p:par>
                              <p:par>
                                <p:cTn id="372" presetID="2" presetClass="exit" presetSubtype="2" fill="hold" grpId="2" nodeType="withEffect">
                                  <p:stCondLst>
                                    <p:cond delay="0"/>
                                  </p:stCondLst>
                                  <p:childTnLst>
                                    <p:anim calcmode="lin" valueType="num">
                                      <p:cBhvr additive="base">
                                        <p:cTn id="373" dur="2000"/>
                                        <p:tgtEl>
                                          <p:spTgt spid="10"/>
                                        </p:tgtEl>
                                        <p:attrNameLst>
                                          <p:attrName>ppt_x</p:attrName>
                                        </p:attrNameLst>
                                      </p:cBhvr>
                                      <p:tavLst>
                                        <p:tav tm="0">
                                          <p:val>
                                            <p:strVal val="ppt_x"/>
                                          </p:val>
                                        </p:tav>
                                        <p:tav tm="100000">
                                          <p:val>
                                            <p:strVal val="1+ppt_w/2"/>
                                          </p:val>
                                        </p:tav>
                                      </p:tavLst>
                                    </p:anim>
                                    <p:anim calcmode="lin" valueType="num">
                                      <p:cBhvr additive="base">
                                        <p:cTn id="374" dur="2000"/>
                                        <p:tgtEl>
                                          <p:spTgt spid="10"/>
                                        </p:tgtEl>
                                        <p:attrNameLst>
                                          <p:attrName>ppt_y</p:attrName>
                                        </p:attrNameLst>
                                      </p:cBhvr>
                                      <p:tavLst>
                                        <p:tav tm="0">
                                          <p:val>
                                            <p:strVal val="ppt_y"/>
                                          </p:val>
                                        </p:tav>
                                        <p:tav tm="100000">
                                          <p:val>
                                            <p:strVal val="ppt_y"/>
                                          </p:val>
                                        </p:tav>
                                      </p:tavLst>
                                    </p:anim>
                                    <p:set>
                                      <p:cBhvr>
                                        <p:cTn id="375" dur="1" fill="hold">
                                          <p:stCondLst>
                                            <p:cond delay="1999"/>
                                          </p:stCondLst>
                                        </p:cTn>
                                        <p:tgtEl>
                                          <p:spTgt spid="10"/>
                                        </p:tgtEl>
                                        <p:attrNameLst>
                                          <p:attrName>style.visibility</p:attrName>
                                        </p:attrNameLst>
                                      </p:cBhvr>
                                      <p:to>
                                        <p:strVal val="hidden"/>
                                      </p:to>
                                    </p:set>
                                  </p:childTnLst>
                                </p:cTn>
                              </p:par>
                              <p:par>
                                <p:cTn id="376" presetID="2" presetClass="exit" presetSubtype="2" fill="hold" grpId="2" nodeType="withEffect">
                                  <p:stCondLst>
                                    <p:cond delay="0"/>
                                  </p:stCondLst>
                                  <p:childTnLst>
                                    <p:anim calcmode="lin" valueType="num">
                                      <p:cBhvr additive="base">
                                        <p:cTn id="377" dur="2000"/>
                                        <p:tgtEl>
                                          <p:spTgt spid="12"/>
                                        </p:tgtEl>
                                        <p:attrNameLst>
                                          <p:attrName>ppt_x</p:attrName>
                                        </p:attrNameLst>
                                      </p:cBhvr>
                                      <p:tavLst>
                                        <p:tav tm="0">
                                          <p:val>
                                            <p:strVal val="ppt_x"/>
                                          </p:val>
                                        </p:tav>
                                        <p:tav tm="100000">
                                          <p:val>
                                            <p:strVal val="1+ppt_w/2"/>
                                          </p:val>
                                        </p:tav>
                                      </p:tavLst>
                                    </p:anim>
                                    <p:anim calcmode="lin" valueType="num">
                                      <p:cBhvr additive="base">
                                        <p:cTn id="378" dur="2000"/>
                                        <p:tgtEl>
                                          <p:spTgt spid="12"/>
                                        </p:tgtEl>
                                        <p:attrNameLst>
                                          <p:attrName>ppt_y</p:attrName>
                                        </p:attrNameLst>
                                      </p:cBhvr>
                                      <p:tavLst>
                                        <p:tav tm="0">
                                          <p:val>
                                            <p:strVal val="ppt_y"/>
                                          </p:val>
                                        </p:tav>
                                        <p:tav tm="100000">
                                          <p:val>
                                            <p:strVal val="ppt_y"/>
                                          </p:val>
                                        </p:tav>
                                      </p:tavLst>
                                    </p:anim>
                                    <p:set>
                                      <p:cBhvr>
                                        <p:cTn id="379" dur="1" fill="hold">
                                          <p:stCondLst>
                                            <p:cond delay="1999"/>
                                          </p:stCondLst>
                                        </p:cTn>
                                        <p:tgtEl>
                                          <p:spTgt spid="12"/>
                                        </p:tgtEl>
                                        <p:attrNameLst>
                                          <p:attrName>style.visibility</p:attrName>
                                        </p:attrNameLst>
                                      </p:cBhvr>
                                      <p:to>
                                        <p:strVal val="hidden"/>
                                      </p:to>
                                    </p:set>
                                  </p:childTnLst>
                                </p:cTn>
                              </p:par>
                              <p:par>
                                <p:cTn id="380" presetID="2" presetClass="exit" presetSubtype="2" fill="hold" grpId="2" nodeType="withEffect">
                                  <p:stCondLst>
                                    <p:cond delay="0"/>
                                  </p:stCondLst>
                                  <p:childTnLst>
                                    <p:anim calcmode="lin" valueType="num">
                                      <p:cBhvr additive="base">
                                        <p:cTn id="381" dur="2000"/>
                                        <p:tgtEl>
                                          <p:spTgt spid="13"/>
                                        </p:tgtEl>
                                        <p:attrNameLst>
                                          <p:attrName>ppt_x</p:attrName>
                                        </p:attrNameLst>
                                      </p:cBhvr>
                                      <p:tavLst>
                                        <p:tav tm="0">
                                          <p:val>
                                            <p:strVal val="ppt_x"/>
                                          </p:val>
                                        </p:tav>
                                        <p:tav tm="100000">
                                          <p:val>
                                            <p:strVal val="1+ppt_w/2"/>
                                          </p:val>
                                        </p:tav>
                                      </p:tavLst>
                                    </p:anim>
                                    <p:anim calcmode="lin" valueType="num">
                                      <p:cBhvr additive="base">
                                        <p:cTn id="382" dur="2000"/>
                                        <p:tgtEl>
                                          <p:spTgt spid="13"/>
                                        </p:tgtEl>
                                        <p:attrNameLst>
                                          <p:attrName>ppt_y</p:attrName>
                                        </p:attrNameLst>
                                      </p:cBhvr>
                                      <p:tavLst>
                                        <p:tav tm="0">
                                          <p:val>
                                            <p:strVal val="ppt_y"/>
                                          </p:val>
                                        </p:tav>
                                        <p:tav tm="100000">
                                          <p:val>
                                            <p:strVal val="ppt_y"/>
                                          </p:val>
                                        </p:tav>
                                      </p:tavLst>
                                    </p:anim>
                                    <p:set>
                                      <p:cBhvr>
                                        <p:cTn id="383" dur="1" fill="hold">
                                          <p:stCondLst>
                                            <p:cond delay="1999"/>
                                          </p:stCondLst>
                                        </p:cTn>
                                        <p:tgtEl>
                                          <p:spTgt spid="13"/>
                                        </p:tgtEl>
                                        <p:attrNameLst>
                                          <p:attrName>style.visibility</p:attrName>
                                        </p:attrNameLst>
                                      </p:cBhvr>
                                      <p:to>
                                        <p:strVal val="hidden"/>
                                      </p:to>
                                    </p:set>
                                  </p:childTnLst>
                                </p:cTn>
                              </p:par>
                              <p:par>
                                <p:cTn id="384" presetID="2" presetClass="exit" presetSubtype="2" fill="hold" grpId="2" nodeType="withEffect">
                                  <p:stCondLst>
                                    <p:cond delay="0"/>
                                  </p:stCondLst>
                                  <p:childTnLst>
                                    <p:anim calcmode="lin" valueType="num">
                                      <p:cBhvr additive="base">
                                        <p:cTn id="385" dur="2000"/>
                                        <p:tgtEl>
                                          <p:spTgt spid="14"/>
                                        </p:tgtEl>
                                        <p:attrNameLst>
                                          <p:attrName>ppt_x</p:attrName>
                                        </p:attrNameLst>
                                      </p:cBhvr>
                                      <p:tavLst>
                                        <p:tav tm="0">
                                          <p:val>
                                            <p:strVal val="ppt_x"/>
                                          </p:val>
                                        </p:tav>
                                        <p:tav tm="100000">
                                          <p:val>
                                            <p:strVal val="1+ppt_w/2"/>
                                          </p:val>
                                        </p:tav>
                                      </p:tavLst>
                                    </p:anim>
                                    <p:anim calcmode="lin" valueType="num">
                                      <p:cBhvr additive="base">
                                        <p:cTn id="386" dur="2000"/>
                                        <p:tgtEl>
                                          <p:spTgt spid="14"/>
                                        </p:tgtEl>
                                        <p:attrNameLst>
                                          <p:attrName>ppt_y</p:attrName>
                                        </p:attrNameLst>
                                      </p:cBhvr>
                                      <p:tavLst>
                                        <p:tav tm="0">
                                          <p:val>
                                            <p:strVal val="ppt_y"/>
                                          </p:val>
                                        </p:tav>
                                        <p:tav tm="100000">
                                          <p:val>
                                            <p:strVal val="ppt_y"/>
                                          </p:val>
                                        </p:tav>
                                      </p:tavLst>
                                    </p:anim>
                                    <p:set>
                                      <p:cBhvr>
                                        <p:cTn id="387" dur="1" fill="hold">
                                          <p:stCondLst>
                                            <p:cond delay="1999"/>
                                          </p:stCondLst>
                                        </p:cTn>
                                        <p:tgtEl>
                                          <p:spTgt spid="14"/>
                                        </p:tgtEl>
                                        <p:attrNameLst>
                                          <p:attrName>style.visibility</p:attrName>
                                        </p:attrNameLst>
                                      </p:cBhvr>
                                      <p:to>
                                        <p:strVal val="hidden"/>
                                      </p:to>
                                    </p:set>
                                  </p:childTnLst>
                                </p:cTn>
                              </p:par>
                              <p:par>
                                <p:cTn id="388" presetID="2" presetClass="exit" presetSubtype="2" fill="hold" grpId="2" nodeType="withEffect">
                                  <p:stCondLst>
                                    <p:cond delay="0"/>
                                  </p:stCondLst>
                                  <p:childTnLst>
                                    <p:anim calcmode="lin" valueType="num">
                                      <p:cBhvr additive="base">
                                        <p:cTn id="389" dur="2000"/>
                                        <p:tgtEl>
                                          <p:spTgt spid="15"/>
                                        </p:tgtEl>
                                        <p:attrNameLst>
                                          <p:attrName>ppt_x</p:attrName>
                                        </p:attrNameLst>
                                      </p:cBhvr>
                                      <p:tavLst>
                                        <p:tav tm="0">
                                          <p:val>
                                            <p:strVal val="ppt_x"/>
                                          </p:val>
                                        </p:tav>
                                        <p:tav tm="100000">
                                          <p:val>
                                            <p:strVal val="1+ppt_w/2"/>
                                          </p:val>
                                        </p:tav>
                                      </p:tavLst>
                                    </p:anim>
                                    <p:anim calcmode="lin" valueType="num">
                                      <p:cBhvr additive="base">
                                        <p:cTn id="390" dur="2000"/>
                                        <p:tgtEl>
                                          <p:spTgt spid="15"/>
                                        </p:tgtEl>
                                        <p:attrNameLst>
                                          <p:attrName>ppt_y</p:attrName>
                                        </p:attrNameLst>
                                      </p:cBhvr>
                                      <p:tavLst>
                                        <p:tav tm="0">
                                          <p:val>
                                            <p:strVal val="ppt_y"/>
                                          </p:val>
                                        </p:tav>
                                        <p:tav tm="100000">
                                          <p:val>
                                            <p:strVal val="ppt_y"/>
                                          </p:val>
                                        </p:tav>
                                      </p:tavLst>
                                    </p:anim>
                                    <p:set>
                                      <p:cBhvr>
                                        <p:cTn id="391" dur="1" fill="hold">
                                          <p:stCondLst>
                                            <p:cond delay="1999"/>
                                          </p:stCondLst>
                                        </p:cTn>
                                        <p:tgtEl>
                                          <p:spTgt spid="15"/>
                                        </p:tgtEl>
                                        <p:attrNameLst>
                                          <p:attrName>style.visibility</p:attrName>
                                        </p:attrNameLst>
                                      </p:cBhvr>
                                      <p:to>
                                        <p:strVal val="hidden"/>
                                      </p:to>
                                    </p:set>
                                  </p:childTnLst>
                                </p:cTn>
                              </p:par>
                              <p:par>
                                <p:cTn id="392" presetID="2" presetClass="exit" presetSubtype="2" fill="hold" grpId="2" nodeType="withEffect">
                                  <p:stCondLst>
                                    <p:cond delay="0"/>
                                  </p:stCondLst>
                                  <p:childTnLst>
                                    <p:anim calcmode="lin" valueType="num">
                                      <p:cBhvr additive="base">
                                        <p:cTn id="393" dur="2000"/>
                                        <p:tgtEl>
                                          <p:spTgt spid="16"/>
                                        </p:tgtEl>
                                        <p:attrNameLst>
                                          <p:attrName>ppt_x</p:attrName>
                                        </p:attrNameLst>
                                      </p:cBhvr>
                                      <p:tavLst>
                                        <p:tav tm="0">
                                          <p:val>
                                            <p:strVal val="ppt_x"/>
                                          </p:val>
                                        </p:tav>
                                        <p:tav tm="100000">
                                          <p:val>
                                            <p:strVal val="1+ppt_w/2"/>
                                          </p:val>
                                        </p:tav>
                                      </p:tavLst>
                                    </p:anim>
                                    <p:anim calcmode="lin" valueType="num">
                                      <p:cBhvr additive="base">
                                        <p:cTn id="394" dur="2000"/>
                                        <p:tgtEl>
                                          <p:spTgt spid="16"/>
                                        </p:tgtEl>
                                        <p:attrNameLst>
                                          <p:attrName>ppt_y</p:attrName>
                                        </p:attrNameLst>
                                      </p:cBhvr>
                                      <p:tavLst>
                                        <p:tav tm="0">
                                          <p:val>
                                            <p:strVal val="ppt_y"/>
                                          </p:val>
                                        </p:tav>
                                        <p:tav tm="100000">
                                          <p:val>
                                            <p:strVal val="ppt_y"/>
                                          </p:val>
                                        </p:tav>
                                      </p:tavLst>
                                    </p:anim>
                                    <p:set>
                                      <p:cBhvr>
                                        <p:cTn id="395" dur="1" fill="hold">
                                          <p:stCondLst>
                                            <p:cond delay="1999"/>
                                          </p:stCondLst>
                                        </p:cTn>
                                        <p:tgtEl>
                                          <p:spTgt spid="16"/>
                                        </p:tgtEl>
                                        <p:attrNameLst>
                                          <p:attrName>style.visibility</p:attrName>
                                        </p:attrNameLst>
                                      </p:cBhvr>
                                      <p:to>
                                        <p:strVal val="hidden"/>
                                      </p:to>
                                    </p:set>
                                  </p:childTnLst>
                                </p:cTn>
                              </p:par>
                              <p:par>
                                <p:cTn id="396" presetID="2" presetClass="exit" presetSubtype="2" fill="hold" grpId="2" nodeType="withEffect">
                                  <p:stCondLst>
                                    <p:cond delay="0"/>
                                  </p:stCondLst>
                                  <p:childTnLst>
                                    <p:anim calcmode="lin" valueType="num">
                                      <p:cBhvr additive="base">
                                        <p:cTn id="397" dur="2000"/>
                                        <p:tgtEl>
                                          <p:spTgt spid="22"/>
                                        </p:tgtEl>
                                        <p:attrNameLst>
                                          <p:attrName>ppt_x</p:attrName>
                                        </p:attrNameLst>
                                      </p:cBhvr>
                                      <p:tavLst>
                                        <p:tav tm="0">
                                          <p:val>
                                            <p:strVal val="ppt_x"/>
                                          </p:val>
                                        </p:tav>
                                        <p:tav tm="100000">
                                          <p:val>
                                            <p:strVal val="1+ppt_w/2"/>
                                          </p:val>
                                        </p:tav>
                                      </p:tavLst>
                                    </p:anim>
                                    <p:anim calcmode="lin" valueType="num">
                                      <p:cBhvr additive="base">
                                        <p:cTn id="398" dur="2000"/>
                                        <p:tgtEl>
                                          <p:spTgt spid="22"/>
                                        </p:tgtEl>
                                        <p:attrNameLst>
                                          <p:attrName>ppt_y</p:attrName>
                                        </p:attrNameLst>
                                      </p:cBhvr>
                                      <p:tavLst>
                                        <p:tav tm="0">
                                          <p:val>
                                            <p:strVal val="ppt_y"/>
                                          </p:val>
                                        </p:tav>
                                        <p:tav tm="100000">
                                          <p:val>
                                            <p:strVal val="ppt_y"/>
                                          </p:val>
                                        </p:tav>
                                      </p:tavLst>
                                    </p:anim>
                                    <p:set>
                                      <p:cBhvr>
                                        <p:cTn id="399" dur="1" fill="hold">
                                          <p:stCondLst>
                                            <p:cond delay="1999"/>
                                          </p:stCondLst>
                                        </p:cTn>
                                        <p:tgtEl>
                                          <p:spTgt spid="22"/>
                                        </p:tgtEl>
                                        <p:attrNameLst>
                                          <p:attrName>style.visibility</p:attrName>
                                        </p:attrNameLst>
                                      </p:cBhvr>
                                      <p:to>
                                        <p:strVal val="hidden"/>
                                      </p:to>
                                    </p:set>
                                  </p:childTnLst>
                                </p:cTn>
                              </p:par>
                              <p:par>
                                <p:cTn id="400" presetID="2" presetClass="exit" presetSubtype="2" fill="hold" grpId="2" nodeType="withEffect">
                                  <p:stCondLst>
                                    <p:cond delay="0"/>
                                  </p:stCondLst>
                                  <p:childTnLst>
                                    <p:anim calcmode="lin" valueType="num">
                                      <p:cBhvr additive="base">
                                        <p:cTn id="401" dur="2000"/>
                                        <p:tgtEl>
                                          <p:spTgt spid="23"/>
                                        </p:tgtEl>
                                        <p:attrNameLst>
                                          <p:attrName>ppt_x</p:attrName>
                                        </p:attrNameLst>
                                      </p:cBhvr>
                                      <p:tavLst>
                                        <p:tav tm="0">
                                          <p:val>
                                            <p:strVal val="ppt_x"/>
                                          </p:val>
                                        </p:tav>
                                        <p:tav tm="100000">
                                          <p:val>
                                            <p:strVal val="1+ppt_w/2"/>
                                          </p:val>
                                        </p:tav>
                                      </p:tavLst>
                                    </p:anim>
                                    <p:anim calcmode="lin" valueType="num">
                                      <p:cBhvr additive="base">
                                        <p:cTn id="402" dur="2000"/>
                                        <p:tgtEl>
                                          <p:spTgt spid="23"/>
                                        </p:tgtEl>
                                        <p:attrNameLst>
                                          <p:attrName>ppt_y</p:attrName>
                                        </p:attrNameLst>
                                      </p:cBhvr>
                                      <p:tavLst>
                                        <p:tav tm="0">
                                          <p:val>
                                            <p:strVal val="ppt_y"/>
                                          </p:val>
                                        </p:tav>
                                        <p:tav tm="100000">
                                          <p:val>
                                            <p:strVal val="ppt_y"/>
                                          </p:val>
                                        </p:tav>
                                      </p:tavLst>
                                    </p:anim>
                                    <p:set>
                                      <p:cBhvr>
                                        <p:cTn id="403" dur="1" fill="hold">
                                          <p:stCondLst>
                                            <p:cond delay="1999"/>
                                          </p:stCondLst>
                                        </p:cTn>
                                        <p:tgtEl>
                                          <p:spTgt spid="23"/>
                                        </p:tgtEl>
                                        <p:attrNameLst>
                                          <p:attrName>style.visibility</p:attrName>
                                        </p:attrNameLst>
                                      </p:cBhvr>
                                      <p:to>
                                        <p:strVal val="hidden"/>
                                      </p:to>
                                    </p:set>
                                  </p:childTnLst>
                                </p:cTn>
                              </p:par>
                              <p:par>
                                <p:cTn id="404" presetID="2" presetClass="exit" presetSubtype="2" fill="hold" grpId="2" nodeType="withEffect">
                                  <p:stCondLst>
                                    <p:cond delay="0"/>
                                  </p:stCondLst>
                                  <p:childTnLst>
                                    <p:anim calcmode="lin" valueType="num">
                                      <p:cBhvr additive="base">
                                        <p:cTn id="405" dur="2000"/>
                                        <p:tgtEl>
                                          <p:spTgt spid="24"/>
                                        </p:tgtEl>
                                        <p:attrNameLst>
                                          <p:attrName>ppt_x</p:attrName>
                                        </p:attrNameLst>
                                      </p:cBhvr>
                                      <p:tavLst>
                                        <p:tav tm="0">
                                          <p:val>
                                            <p:strVal val="ppt_x"/>
                                          </p:val>
                                        </p:tav>
                                        <p:tav tm="100000">
                                          <p:val>
                                            <p:strVal val="1+ppt_w/2"/>
                                          </p:val>
                                        </p:tav>
                                      </p:tavLst>
                                    </p:anim>
                                    <p:anim calcmode="lin" valueType="num">
                                      <p:cBhvr additive="base">
                                        <p:cTn id="406" dur="2000"/>
                                        <p:tgtEl>
                                          <p:spTgt spid="24"/>
                                        </p:tgtEl>
                                        <p:attrNameLst>
                                          <p:attrName>ppt_y</p:attrName>
                                        </p:attrNameLst>
                                      </p:cBhvr>
                                      <p:tavLst>
                                        <p:tav tm="0">
                                          <p:val>
                                            <p:strVal val="ppt_y"/>
                                          </p:val>
                                        </p:tav>
                                        <p:tav tm="100000">
                                          <p:val>
                                            <p:strVal val="ppt_y"/>
                                          </p:val>
                                        </p:tav>
                                      </p:tavLst>
                                    </p:anim>
                                    <p:set>
                                      <p:cBhvr>
                                        <p:cTn id="407" dur="1" fill="hold">
                                          <p:stCondLst>
                                            <p:cond delay="1999"/>
                                          </p:stCondLst>
                                        </p:cTn>
                                        <p:tgtEl>
                                          <p:spTgt spid="24"/>
                                        </p:tgtEl>
                                        <p:attrNameLst>
                                          <p:attrName>style.visibility</p:attrName>
                                        </p:attrNameLst>
                                      </p:cBhvr>
                                      <p:to>
                                        <p:strVal val="hidden"/>
                                      </p:to>
                                    </p:set>
                                  </p:childTnLst>
                                </p:cTn>
                              </p:par>
                              <p:par>
                                <p:cTn id="408" presetID="2" presetClass="exit" presetSubtype="2" fill="hold" grpId="2" nodeType="withEffect">
                                  <p:stCondLst>
                                    <p:cond delay="0"/>
                                  </p:stCondLst>
                                  <p:childTnLst>
                                    <p:anim calcmode="lin" valueType="num">
                                      <p:cBhvr additive="base">
                                        <p:cTn id="409" dur="2000"/>
                                        <p:tgtEl>
                                          <p:spTgt spid="25"/>
                                        </p:tgtEl>
                                        <p:attrNameLst>
                                          <p:attrName>ppt_x</p:attrName>
                                        </p:attrNameLst>
                                      </p:cBhvr>
                                      <p:tavLst>
                                        <p:tav tm="0">
                                          <p:val>
                                            <p:strVal val="ppt_x"/>
                                          </p:val>
                                        </p:tav>
                                        <p:tav tm="100000">
                                          <p:val>
                                            <p:strVal val="1+ppt_w/2"/>
                                          </p:val>
                                        </p:tav>
                                      </p:tavLst>
                                    </p:anim>
                                    <p:anim calcmode="lin" valueType="num">
                                      <p:cBhvr additive="base">
                                        <p:cTn id="410" dur="2000"/>
                                        <p:tgtEl>
                                          <p:spTgt spid="25"/>
                                        </p:tgtEl>
                                        <p:attrNameLst>
                                          <p:attrName>ppt_y</p:attrName>
                                        </p:attrNameLst>
                                      </p:cBhvr>
                                      <p:tavLst>
                                        <p:tav tm="0">
                                          <p:val>
                                            <p:strVal val="ppt_y"/>
                                          </p:val>
                                        </p:tav>
                                        <p:tav tm="100000">
                                          <p:val>
                                            <p:strVal val="ppt_y"/>
                                          </p:val>
                                        </p:tav>
                                      </p:tavLst>
                                    </p:anim>
                                    <p:set>
                                      <p:cBhvr>
                                        <p:cTn id="411" dur="1" fill="hold">
                                          <p:stCondLst>
                                            <p:cond delay="1999"/>
                                          </p:stCondLst>
                                        </p:cTn>
                                        <p:tgtEl>
                                          <p:spTgt spid="25"/>
                                        </p:tgtEl>
                                        <p:attrNameLst>
                                          <p:attrName>style.visibility</p:attrName>
                                        </p:attrNameLst>
                                      </p:cBhvr>
                                      <p:to>
                                        <p:strVal val="hidden"/>
                                      </p:to>
                                    </p:set>
                                  </p:childTnLst>
                                </p:cTn>
                              </p:par>
                              <p:par>
                                <p:cTn id="412" presetID="2" presetClass="exit" presetSubtype="2" fill="hold" grpId="2" nodeType="withEffect">
                                  <p:stCondLst>
                                    <p:cond delay="0"/>
                                  </p:stCondLst>
                                  <p:childTnLst>
                                    <p:anim calcmode="lin" valueType="num">
                                      <p:cBhvr additive="base">
                                        <p:cTn id="413" dur="2000"/>
                                        <p:tgtEl>
                                          <p:spTgt spid="26"/>
                                        </p:tgtEl>
                                        <p:attrNameLst>
                                          <p:attrName>ppt_x</p:attrName>
                                        </p:attrNameLst>
                                      </p:cBhvr>
                                      <p:tavLst>
                                        <p:tav tm="0">
                                          <p:val>
                                            <p:strVal val="ppt_x"/>
                                          </p:val>
                                        </p:tav>
                                        <p:tav tm="100000">
                                          <p:val>
                                            <p:strVal val="1+ppt_w/2"/>
                                          </p:val>
                                        </p:tav>
                                      </p:tavLst>
                                    </p:anim>
                                    <p:anim calcmode="lin" valueType="num">
                                      <p:cBhvr additive="base">
                                        <p:cTn id="414" dur="2000"/>
                                        <p:tgtEl>
                                          <p:spTgt spid="26"/>
                                        </p:tgtEl>
                                        <p:attrNameLst>
                                          <p:attrName>ppt_y</p:attrName>
                                        </p:attrNameLst>
                                      </p:cBhvr>
                                      <p:tavLst>
                                        <p:tav tm="0">
                                          <p:val>
                                            <p:strVal val="ppt_y"/>
                                          </p:val>
                                        </p:tav>
                                        <p:tav tm="100000">
                                          <p:val>
                                            <p:strVal val="ppt_y"/>
                                          </p:val>
                                        </p:tav>
                                      </p:tavLst>
                                    </p:anim>
                                    <p:set>
                                      <p:cBhvr>
                                        <p:cTn id="415" dur="1" fill="hold">
                                          <p:stCondLst>
                                            <p:cond delay="1999"/>
                                          </p:stCondLst>
                                        </p:cTn>
                                        <p:tgtEl>
                                          <p:spTgt spid="26"/>
                                        </p:tgtEl>
                                        <p:attrNameLst>
                                          <p:attrName>style.visibility</p:attrName>
                                        </p:attrNameLst>
                                      </p:cBhvr>
                                      <p:to>
                                        <p:strVal val="hidden"/>
                                      </p:to>
                                    </p:set>
                                  </p:childTnLst>
                                </p:cTn>
                              </p:par>
                              <p:par>
                                <p:cTn id="416" presetID="2" presetClass="exit" presetSubtype="2" fill="hold" grpId="2" nodeType="withEffect">
                                  <p:stCondLst>
                                    <p:cond delay="0"/>
                                  </p:stCondLst>
                                  <p:childTnLst>
                                    <p:anim calcmode="lin" valueType="num">
                                      <p:cBhvr additive="base">
                                        <p:cTn id="417" dur="2000"/>
                                        <p:tgtEl>
                                          <p:spTgt spid="27"/>
                                        </p:tgtEl>
                                        <p:attrNameLst>
                                          <p:attrName>ppt_x</p:attrName>
                                        </p:attrNameLst>
                                      </p:cBhvr>
                                      <p:tavLst>
                                        <p:tav tm="0">
                                          <p:val>
                                            <p:strVal val="ppt_x"/>
                                          </p:val>
                                        </p:tav>
                                        <p:tav tm="100000">
                                          <p:val>
                                            <p:strVal val="1+ppt_w/2"/>
                                          </p:val>
                                        </p:tav>
                                      </p:tavLst>
                                    </p:anim>
                                    <p:anim calcmode="lin" valueType="num">
                                      <p:cBhvr additive="base">
                                        <p:cTn id="418" dur="2000"/>
                                        <p:tgtEl>
                                          <p:spTgt spid="27"/>
                                        </p:tgtEl>
                                        <p:attrNameLst>
                                          <p:attrName>ppt_y</p:attrName>
                                        </p:attrNameLst>
                                      </p:cBhvr>
                                      <p:tavLst>
                                        <p:tav tm="0">
                                          <p:val>
                                            <p:strVal val="ppt_y"/>
                                          </p:val>
                                        </p:tav>
                                        <p:tav tm="100000">
                                          <p:val>
                                            <p:strVal val="ppt_y"/>
                                          </p:val>
                                        </p:tav>
                                      </p:tavLst>
                                    </p:anim>
                                    <p:set>
                                      <p:cBhvr>
                                        <p:cTn id="419" dur="1" fill="hold">
                                          <p:stCondLst>
                                            <p:cond delay="1999"/>
                                          </p:stCondLst>
                                        </p:cTn>
                                        <p:tgtEl>
                                          <p:spTgt spid="27"/>
                                        </p:tgtEl>
                                        <p:attrNameLst>
                                          <p:attrName>style.visibility</p:attrName>
                                        </p:attrNameLst>
                                      </p:cBhvr>
                                      <p:to>
                                        <p:strVal val="hidden"/>
                                      </p:to>
                                    </p:set>
                                  </p:childTnLst>
                                </p:cTn>
                              </p:par>
                              <p:par>
                                <p:cTn id="420" presetID="2" presetClass="exit" presetSubtype="2" fill="hold" grpId="2" nodeType="withEffect">
                                  <p:stCondLst>
                                    <p:cond delay="0"/>
                                  </p:stCondLst>
                                  <p:childTnLst>
                                    <p:anim calcmode="lin" valueType="num">
                                      <p:cBhvr additive="base">
                                        <p:cTn id="421" dur="2000"/>
                                        <p:tgtEl>
                                          <p:spTgt spid="28"/>
                                        </p:tgtEl>
                                        <p:attrNameLst>
                                          <p:attrName>ppt_x</p:attrName>
                                        </p:attrNameLst>
                                      </p:cBhvr>
                                      <p:tavLst>
                                        <p:tav tm="0">
                                          <p:val>
                                            <p:strVal val="ppt_x"/>
                                          </p:val>
                                        </p:tav>
                                        <p:tav tm="100000">
                                          <p:val>
                                            <p:strVal val="1+ppt_w/2"/>
                                          </p:val>
                                        </p:tav>
                                      </p:tavLst>
                                    </p:anim>
                                    <p:anim calcmode="lin" valueType="num">
                                      <p:cBhvr additive="base">
                                        <p:cTn id="422" dur="2000"/>
                                        <p:tgtEl>
                                          <p:spTgt spid="28"/>
                                        </p:tgtEl>
                                        <p:attrNameLst>
                                          <p:attrName>ppt_y</p:attrName>
                                        </p:attrNameLst>
                                      </p:cBhvr>
                                      <p:tavLst>
                                        <p:tav tm="0">
                                          <p:val>
                                            <p:strVal val="ppt_y"/>
                                          </p:val>
                                        </p:tav>
                                        <p:tav tm="100000">
                                          <p:val>
                                            <p:strVal val="ppt_y"/>
                                          </p:val>
                                        </p:tav>
                                      </p:tavLst>
                                    </p:anim>
                                    <p:set>
                                      <p:cBhvr>
                                        <p:cTn id="423" dur="1" fill="hold">
                                          <p:stCondLst>
                                            <p:cond delay="1999"/>
                                          </p:stCondLst>
                                        </p:cTn>
                                        <p:tgtEl>
                                          <p:spTgt spid="28"/>
                                        </p:tgtEl>
                                        <p:attrNameLst>
                                          <p:attrName>style.visibility</p:attrName>
                                        </p:attrNameLst>
                                      </p:cBhvr>
                                      <p:to>
                                        <p:strVal val="hidden"/>
                                      </p:to>
                                    </p:set>
                                  </p:childTnLst>
                                </p:cTn>
                              </p:par>
                              <p:par>
                                <p:cTn id="424" presetID="2" presetClass="exit" presetSubtype="8" fill="hold" grpId="2" nodeType="withEffect">
                                  <p:stCondLst>
                                    <p:cond delay="0"/>
                                  </p:stCondLst>
                                  <p:childTnLst>
                                    <p:anim calcmode="lin" valueType="num">
                                      <p:cBhvr additive="base">
                                        <p:cTn id="425" dur="2000"/>
                                        <p:tgtEl>
                                          <p:spTgt spid="5"/>
                                        </p:tgtEl>
                                        <p:attrNameLst>
                                          <p:attrName>ppt_x</p:attrName>
                                        </p:attrNameLst>
                                      </p:cBhvr>
                                      <p:tavLst>
                                        <p:tav tm="0">
                                          <p:val>
                                            <p:strVal val="ppt_x"/>
                                          </p:val>
                                        </p:tav>
                                        <p:tav tm="100000">
                                          <p:val>
                                            <p:strVal val="0-ppt_w/2"/>
                                          </p:val>
                                        </p:tav>
                                      </p:tavLst>
                                    </p:anim>
                                    <p:anim calcmode="lin" valueType="num">
                                      <p:cBhvr additive="base">
                                        <p:cTn id="426" dur="2000"/>
                                        <p:tgtEl>
                                          <p:spTgt spid="5"/>
                                        </p:tgtEl>
                                        <p:attrNameLst>
                                          <p:attrName>ppt_y</p:attrName>
                                        </p:attrNameLst>
                                      </p:cBhvr>
                                      <p:tavLst>
                                        <p:tav tm="0">
                                          <p:val>
                                            <p:strVal val="ppt_y"/>
                                          </p:val>
                                        </p:tav>
                                        <p:tav tm="100000">
                                          <p:val>
                                            <p:strVal val="ppt_y"/>
                                          </p:val>
                                        </p:tav>
                                      </p:tavLst>
                                    </p:anim>
                                    <p:set>
                                      <p:cBhvr>
                                        <p:cTn id="427" dur="1" fill="hold">
                                          <p:stCondLst>
                                            <p:cond delay="1999"/>
                                          </p:stCondLst>
                                        </p:cTn>
                                        <p:tgtEl>
                                          <p:spTgt spid="5"/>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2000"/>
                                        <p:tgtEl>
                                          <p:spTgt spid="7"/>
                                        </p:tgtEl>
                                        <p:attrNameLst>
                                          <p:attrName>ppt_x</p:attrName>
                                        </p:attrNameLst>
                                      </p:cBhvr>
                                      <p:tavLst>
                                        <p:tav tm="0">
                                          <p:val>
                                            <p:strVal val="ppt_x"/>
                                          </p:val>
                                        </p:tav>
                                        <p:tav tm="100000">
                                          <p:val>
                                            <p:strVal val="0-ppt_w/2"/>
                                          </p:val>
                                        </p:tav>
                                      </p:tavLst>
                                    </p:anim>
                                    <p:anim calcmode="lin" valueType="num">
                                      <p:cBhvr additive="base">
                                        <p:cTn id="430" dur="2000"/>
                                        <p:tgtEl>
                                          <p:spTgt spid="7"/>
                                        </p:tgtEl>
                                        <p:attrNameLst>
                                          <p:attrName>ppt_y</p:attrName>
                                        </p:attrNameLst>
                                      </p:cBhvr>
                                      <p:tavLst>
                                        <p:tav tm="0">
                                          <p:val>
                                            <p:strVal val="ppt_y"/>
                                          </p:val>
                                        </p:tav>
                                        <p:tav tm="100000">
                                          <p:val>
                                            <p:strVal val="ppt_y"/>
                                          </p:val>
                                        </p:tav>
                                      </p:tavLst>
                                    </p:anim>
                                    <p:set>
                                      <p:cBhvr>
                                        <p:cTn id="431" dur="1" fill="hold">
                                          <p:stCondLst>
                                            <p:cond delay="1999"/>
                                          </p:stCondLst>
                                        </p:cTn>
                                        <p:tgtEl>
                                          <p:spTgt spid="7"/>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2000"/>
                                        <p:tgtEl>
                                          <p:spTgt spid="8"/>
                                        </p:tgtEl>
                                        <p:attrNameLst>
                                          <p:attrName>ppt_x</p:attrName>
                                        </p:attrNameLst>
                                      </p:cBhvr>
                                      <p:tavLst>
                                        <p:tav tm="0">
                                          <p:val>
                                            <p:strVal val="ppt_x"/>
                                          </p:val>
                                        </p:tav>
                                        <p:tav tm="100000">
                                          <p:val>
                                            <p:strVal val="0-ppt_w/2"/>
                                          </p:val>
                                        </p:tav>
                                      </p:tavLst>
                                    </p:anim>
                                    <p:anim calcmode="lin" valueType="num">
                                      <p:cBhvr additive="base">
                                        <p:cTn id="434" dur="2000"/>
                                        <p:tgtEl>
                                          <p:spTgt spid="8"/>
                                        </p:tgtEl>
                                        <p:attrNameLst>
                                          <p:attrName>ppt_y</p:attrName>
                                        </p:attrNameLst>
                                      </p:cBhvr>
                                      <p:tavLst>
                                        <p:tav tm="0">
                                          <p:val>
                                            <p:strVal val="ppt_y"/>
                                          </p:val>
                                        </p:tav>
                                        <p:tav tm="100000">
                                          <p:val>
                                            <p:strVal val="ppt_y"/>
                                          </p:val>
                                        </p:tav>
                                      </p:tavLst>
                                    </p:anim>
                                    <p:set>
                                      <p:cBhvr>
                                        <p:cTn id="435" dur="1" fill="hold">
                                          <p:stCondLst>
                                            <p:cond delay="1999"/>
                                          </p:stCondLst>
                                        </p:cTn>
                                        <p:tgtEl>
                                          <p:spTgt spid="8"/>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2000"/>
                                        <p:tgtEl>
                                          <p:spTgt spid="11"/>
                                        </p:tgtEl>
                                        <p:attrNameLst>
                                          <p:attrName>ppt_x</p:attrName>
                                        </p:attrNameLst>
                                      </p:cBhvr>
                                      <p:tavLst>
                                        <p:tav tm="0">
                                          <p:val>
                                            <p:strVal val="ppt_x"/>
                                          </p:val>
                                        </p:tav>
                                        <p:tav tm="100000">
                                          <p:val>
                                            <p:strVal val="0-ppt_w/2"/>
                                          </p:val>
                                        </p:tav>
                                      </p:tavLst>
                                    </p:anim>
                                    <p:anim calcmode="lin" valueType="num">
                                      <p:cBhvr additive="base">
                                        <p:cTn id="438" dur="2000"/>
                                        <p:tgtEl>
                                          <p:spTgt spid="11"/>
                                        </p:tgtEl>
                                        <p:attrNameLst>
                                          <p:attrName>ppt_y</p:attrName>
                                        </p:attrNameLst>
                                      </p:cBhvr>
                                      <p:tavLst>
                                        <p:tav tm="0">
                                          <p:val>
                                            <p:strVal val="ppt_y"/>
                                          </p:val>
                                        </p:tav>
                                        <p:tav tm="100000">
                                          <p:val>
                                            <p:strVal val="ppt_y"/>
                                          </p:val>
                                        </p:tav>
                                      </p:tavLst>
                                    </p:anim>
                                    <p:set>
                                      <p:cBhvr>
                                        <p:cTn id="439" dur="1" fill="hold">
                                          <p:stCondLst>
                                            <p:cond delay="1999"/>
                                          </p:stCondLst>
                                        </p:cTn>
                                        <p:tgtEl>
                                          <p:spTgt spid="11"/>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2000"/>
                                        <p:tgtEl>
                                          <p:spTgt spid="17"/>
                                        </p:tgtEl>
                                        <p:attrNameLst>
                                          <p:attrName>ppt_x</p:attrName>
                                        </p:attrNameLst>
                                      </p:cBhvr>
                                      <p:tavLst>
                                        <p:tav tm="0">
                                          <p:val>
                                            <p:strVal val="ppt_x"/>
                                          </p:val>
                                        </p:tav>
                                        <p:tav tm="100000">
                                          <p:val>
                                            <p:strVal val="0-ppt_w/2"/>
                                          </p:val>
                                        </p:tav>
                                      </p:tavLst>
                                    </p:anim>
                                    <p:anim calcmode="lin" valueType="num">
                                      <p:cBhvr additive="base">
                                        <p:cTn id="442" dur="2000"/>
                                        <p:tgtEl>
                                          <p:spTgt spid="17"/>
                                        </p:tgtEl>
                                        <p:attrNameLst>
                                          <p:attrName>ppt_y</p:attrName>
                                        </p:attrNameLst>
                                      </p:cBhvr>
                                      <p:tavLst>
                                        <p:tav tm="0">
                                          <p:val>
                                            <p:strVal val="ppt_y"/>
                                          </p:val>
                                        </p:tav>
                                        <p:tav tm="100000">
                                          <p:val>
                                            <p:strVal val="ppt_y"/>
                                          </p:val>
                                        </p:tav>
                                      </p:tavLst>
                                    </p:anim>
                                    <p:set>
                                      <p:cBhvr>
                                        <p:cTn id="443" dur="1" fill="hold">
                                          <p:stCondLst>
                                            <p:cond delay="1999"/>
                                          </p:stCondLst>
                                        </p:cTn>
                                        <p:tgtEl>
                                          <p:spTgt spid="17"/>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2000"/>
                                        <p:tgtEl>
                                          <p:spTgt spid="18"/>
                                        </p:tgtEl>
                                        <p:attrNameLst>
                                          <p:attrName>ppt_x</p:attrName>
                                        </p:attrNameLst>
                                      </p:cBhvr>
                                      <p:tavLst>
                                        <p:tav tm="0">
                                          <p:val>
                                            <p:strVal val="ppt_x"/>
                                          </p:val>
                                        </p:tav>
                                        <p:tav tm="100000">
                                          <p:val>
                                            <p:strVal val="0-ppt_w/2"/>
                                          </p:val>
                                        </p:tav>
                                      </p:tavLst>
                                    </p:anim>
                                    <p:anim calcmode="lin" valueType="num">
                                      <p:cBhvr additive="base">
                                        <p:cTn id="446" dur="2000"/>
                                        <p:tgtEl>
                                          <p:spTgt spid="18"/>
                                        </p:tgtEl>
                                        <p:attrNameLst>
                                          <p:attrName>ppt_y</p:attrName>
                                        </p:attrNameLst>
                                      </p:cBhvr>
                                      <p:tavLst>
                                        <p:tav tm="0">
                                          <p:val>
                                            <p:strVal val="ppt_y"/>
                                          </p:val>
                                        </p:tav>
                                        <p:tav tm="100000">
                                          <p:val>
                                            <p:strVal val="ppt_y"/>
                                          </p:val>
                                        </p:tav>
                                      </p:tavLst>
                                    </p:anim>
                                    <p:set>
                                      <p:cBhvr>
                                        <p:cTn id="447" dur="1" fill="hold">
                                          <p:stCondLst>
                                            <p:cond delay="1999"/>
                                          </p:stCondLst>
                                        </p:cTn>
                                        <p:tgtEl>
                                          <p:spTgt spid="18"/>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2000"/>
                                        <p:tgtEl>
                                          <p:spTgt spid="19"/>
                                        </p:tgtEl>
                                        <p:attrNameLst>
                                          <p:attrName>ppt_x</p:attrName>
                                        </p:attrNameLst>
                                      </p:cBhvr>
                                      <p:tavLst>
                                        <p:tav tm="0">
                                          <p:val>
                                            <p:strVal val="ppt_x"/>
                                          </p:val>
                                        </p:tav>
                                        <p:tav tm="100000">
                                          <p:val>
                                            <p:strVal val="0-ppt_w/2"/>
                                          </p:val>
                                        </p:tav>
                                      </p:tavLst>
                                    </p:anim>
                                    <p:anim calcmode="lin" valueType="num">
                                      <p:cBhvr additive="base">
                                        <p:cTn id="450" dur="2000"/>
                                        <p:tgtEl>
                                          <p:spTgt spid="19"/>
                                        </p:tgtEl>
                                        <p:attrNameLst>
                                          <p:attrName>ppt_y</p:attrName>
                                        </p:attrNameLst>
                                      </p:cBhvr>
                                      <p:tavLst>
                                        <p:tav tm="0">
                                          <p:val>
                                            <p:strVal val="ppt_y"/>
                                          </p:val>
                                        </p:tav>
                                        <p:tav tm="100000">
                                          <p:val>
                                            <p:strVal val="ppt_y"/>
                                          </p:val>
                                        </p:tav>
                                      </p:tavLst>
                                    </p:anim>
                                    <p:set>
                                      <p:cBhvr>
                                        <p:cTn id="451" dur="1" fill="hold">
                                          <p:stCondLst>
                                            <p:cond delay="1999"/>
                                          </p:stCondLst>
                                        </p:cTn>
                                        <p:tgtEl>
                                          <p:spTgt spid="19"/>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2000"/>
                                        <p:tgtEl>
                                          <p:spTgt spid="20"/>
                                        </p:tgtEl>
                                        <p:attrNameLst>
                                          <p:attrName>ppt_x</p:attrName>
                                        </p:attrNameLst>
                                      </p:cBhvr>
                                      <p:tavLst>
                                        <p:tav tm="0">
                                          <p:val>
                                            <p:strVal val="ppt_x"/>
                                          </p:val>
                                        </p:tav>
                                        <p:tav tm="100000">
                                          <p:val>
                                            <p:strVal val="0-ppt_w/2"/>
                                          </p:val>
                                        </p:tav>
                                      </p:tavLst>
                                    </p:anim>
                                    <p:anim calcmode="lin" valueType="num">
                                      <p:cBhvr additive="base">
                                        <p:cTn id="454" dur="2000"/>
                                        <p:tgtEl>
                                          <p:spTgt spid="20"/>
                                        </p:tgtEl>
                                        <p:attrNameLst>
                                          <p:attrName>ppt_y</p:attrName>
                                        </p:attrNameLst>
                                      </p:cBhvr>
                                      <p:tavLst>
                                        <p:tav tm="0">
                                          <p:val>
                                            <p:strVal val="ppt_y"/>
                                          </p:val>
                                        </p:tav>
                                        <p:tav tm="100000">
                                          <p:val>
                                            <p:strVal val="ppt_y"/>
                                          </p:val>
                                        </p:tav>
                                      </p:tavLst>
                                    </p:anim>
                                    <p:set>
                                      <p:cBhvr>
                                        <p:cTn id="455" dur="1" fill="hold">
                                          <p:stCondLst>
                                            <p:cond delay="1999"/>
                                          </p:stCondLst>
                                        </p:cTn>
                                        <p:tgtEl>
                                          <p:spTgt spid="20"/>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2000"/>
                                        <p:tgtEl>
                                          <p:spTgt spid="21"/>
                                        </p:tgtEl>
                                        <p:attrNameLst>
                                          <p:attrName>ppt_x</p:attrName>
                                        </p:attrNameLst>
                                      </p:cBhvr>
                                      <p:tavLst>
                                        <p:tav tm="0">
                                          <p:val>
                                            <p:strVal val="ppt_x"/>
                                          </p:val>
                                        </p:tav>
                                        <p:tav tm="100000">
                                          <p:val>
                                            <p:strVal val="0-ppt_w/2"/>
                                          </p:val>
                                        </p:tav>
                                      </p:tavLst>
                                    </p:anim>
                                    <p:anim calcmode="lin" valueType="num">
                                      <p:cBhvr additive="base">
                                        <p:cTn id="458" dur="2000"/>
                                        <p:tgtEl>
                                          <p:spTgt spid="21"/>
                                        </p:tgtEl>
                                        <p:attrNameLst>
                                          <p:attrName>ppt_y</p:attrName>
                                        </p:attrNameLst>
                                      </p:cBhvr>
                                      <p:tavLst>
                                        <p:tav tm="0">
                                          <p:val>
                                            <p:strVal val="ppt_y"/>
                                          </p:val>
                                        </p:tav>
                                        <p:tav tm="100000">
                                          <p:val>
                                            <p:strVal val="ppt_y"/>
                                          </p:val>
                                        </p:tav>
                                      </p:tavLst>
                                    </p:anim>
                                    <p:set>
                                      <p:cBhvr>
                                        <p:cTn id="459" dur="1" fill="hold">
                                          <p:stCondLst>
                                            <p:cond delay="1999"/>
                                          </p:stCondLst>
                                        </p:cTn>
                                        <p:tgtEl>
                                          <p:spTgt spid="21"/>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2000"/>
                                        <p:tgtEl>
                                          <p:spTgt spid="29"/>
                                        </p:tgtEl>
                                        <p:attrNameLst>
                                          <p:attrName>ppt_x</p:attrName>
                                        </p:attrNameLst>
                                      </p:cBhvr>
                                      <p:tavLst>
                                        <p:tav tm="0">
                                          <p:val>
                                            <p:strVal val="ppt_x"/>
                                          </p:val>
                                        </p:tav>
                                        <p:tav tm="100000">
                                          <p:val>
                                            <p:strVal val="0-ppt_w/2"/>
                                          </p:val>
                                        </p:tav>
                                      </p:tavLst>
                                    </p:anim>
                                    <p:anim calcmode="lin" valueType="num">
                                      <p:cBhvr additive="base">
                                        <p:cTn id="462" dur="2000"/>
                                        <p:tgtEl>
                                          <p:spTgt spid="29"/>
                                        </p:tgtEl>
                                        <p:attrNameLst>
                                          <p:attrName>ppt_y</p:attrName>
                                        </p:attrNameLst>
                                      </p:cBhvr>
                                      <p:tavLst>
                                        <p:tav tm="0">
                                          <p:val>
                                            <p:strVal val="ppt_y"/>
                                          </p:val>
                                        </p:tav>
                                        <p:tav tm="100000">
                                          <p:val>
                                            <p:strVal val="ppt_y"/>
                                          </p:val>
                                        </p:tav>
                                      </p:tavLst>
                                    </p:anim>
                                    <p:set>
                                      <p:cBhvr>
                                        <p:cTn id="463" dur="1" fill="hold">
                                          <p:stCondLst>
                                            <p:cond delay="1999"/>
                                          </p:stCondLst>
                                        </p:cTn>
                                        <p:tgtEl>
                                          <p:spTgt spid="29"/>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2000"/>
                                        <p:tgtEl>
                                          <p:spTgt spid="30"/>
                                        </p:tgtEl>
                                        <p:attrNameLst>
                                          <p:attrName>ppt_x</p:attrName>
                                        </p:attrNameLst>
                                      </p:cBhvr>
                                      <p:tavLst>
                                        <p:tav tm="0">
                                          <p:val>
                                            <p:strVal val="ppt_x"/>
                                          </p:val>
                                        </p:tav>
                                        <p:tav tm="100000">
                                          <p:val>
                                            <p:strVal val="0-ppt_w/2"/>
                                          </p:val>
                                        </p:tav>
                                      </p:tavLst>
                                    </p:anim>
                                    <p:anim calcmode="lin" valueType="num">
                                      <p:cBhvr additive="base">
                                        <p:cTn id="466" dur="2000"/>
                                        <p:tgtEl>
                                          <p:spTgt spid="30"/>
                                        </p:tgtEl>
                                        <p:attrNameLst>
                                          <p:attrName>ppt_y</p:attrName>
                                        </p:attrNameLst>
                                      </p:cBhvr>
                                      <p:tavLst>
                                        <p:tav tm="0">
                                          <p:val>
                                            <p:strVal val="ppt_y"/>
                                          </p:val>
                                        </p:tav>
                                        <p:tav tm="100000">
                                          <p:val>
                                            <p:strVal val="ppt_y"/>
                                          </p:val>
                                        </p:tav>
                                      </p:tavLst>
                                    </p:anim>
                                    <p:set>
                                      <p:cBhvr>
                                        <p:cTn id="467" dur="1" fill="hold">
                                          <p:stCondLst>
                                            <p:cond delay="1999"/>
                                          </p:stCondLst>
                                        </p:cTn>
                                        <p:tgtEl>
                                          <p:spTgt spid="30"/>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2000"/>
                                        <p:tgtEl>
                                          <p:spTgt spid="31"/>
                                        </p:tgtEl>
                                        <p:attrNameLst>
                                          <p:attrName>ppt_x</p:attrName>
                                        </p:attrNameLst>
                                      </p:cBhvr>
                                      <p:tavLst>
                                        <p:tav tm="0">
                                          <p:val>
                                            <p:strVal val="ppt_x"/>
                                          </p:val>
                                        </p:tav>
                                        <p:tav tm="100000">
                                          <p:val>
                                            <p:strVal val="0-ppt_w/2"/>
                                          </p:val>
                                        </p:tav>
                                      </p:tavLst>
                                    </p:anim>
                                    <p:anim calcmode="lin" valueType="num">
                                      <p:cBhvr additive="base">
                                        <p:cTn id="470" dur="2000"/>
                                        <p:tgtEl>
                                          <p:spTgt spid="31"/>
                                        </p:tgtEl>
                                        <p:attrNameLst>
                                          <p:attrName>ppt_y</p:attrName>
                                        </p:attrNameLst>
                                      </p:cBhvr>
                                      <p:tavLst>
                                        <p:tav tm="0">
                                          <p:val>
                                            <p:strVal val="ppt_y"/>
                                          </p:val>
                                        </p:tav>
                                        <p:tav tm="100000">
                                          <p:val>
                                            <p:strVal val="ppt_y"/>
                                          </p:val>
                                        </p:tav>
                                      </p:tavLst>
                                    </p:anim>
                                    <p:set>
                                      <p:cBhvr>
                                        <p:cTn id="471" dur="1" fill="hold">
                                          <p:stCondLst>
                                            <p:cond delay="1999"/>
                                          </p:stCondLst>
                                        </p:cTn>
                                        <p:tgtEl>
                                          <p:spTgt spid="31"/>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2000"/>
                                        <p:tgtEl>
                                          <p:spTgt spid="32"/>
                                        </p:tgtEl>
                                        <p:attrNameLst>
                                          <p:attrName>ppt_x</p:attrName>
                                        </p:attrNameLst>
                                      </p:cBhvr>
                                      <p:tavLst>
                                        <p:tav tm="0">
                                          <p:val>
                                            <p:strVal val="ppt_x"/>
                                          </p:val>
                                        </p:tav>
                                        <p:tav tm="100000">
                                          <p:val>
                                            <p:strVal val="0-ppt_w/2"/>
                                          </p:val>
                                        </p:tav>
                                      </p:tavLst>
                                    </p:anim>
                                    <p:anim calcmode="lin" valueType="num">
                                      <p:cBhvr additive="base">
                                        <p:cTn id="474" dur="2000"/>
                                        <p:tgtEl>
                                          <p:spTgt spid="32"/>
                                        </p:tgtEl>
                                        <p:attrNameLst>
                                          <p:attrName>ppt_y</p:attrName>
                                        </p:attrNameLst>
                                      </p:cBhvr>
                                      <p:tavLst>
                                        <p:tav tm="0">
                                          <p:val>
                                            <p:strVal val="ppt_y"/>
                                          </p:val>
                                        </p:tav>
                                        <p:tav tm="100000">
                                          <p:val>
                                            <p:strVal val="ppt_y"/>
                                          </p:val>
                                        </p:tav>
                                      </p:tavLst>
                                    </p:anim>
                                    <p:set>
                                      <p:cBhvr>
                                        <p:cTn id="475" dur="1" fill="hold">
                                          <p:stCondLst>
                                            <p:cond delay="1999"/>
                                          </p:stCondLst>
                                        </p:cTn>
                                        <p:tgtEl>
                                          <p:spTgt spid="32"/>
                                        </p:tgtEl>
                                        <p:attrNameLst>
                                          <p:attrName>style.visibility</p:attrName>
                                        </p:attrNameLst>
                                      </p:cBhvr>
                                      <p:to>
                                        <p:strVal val="hidden"/>
                                      </p:to>
                                    </p:set>
                                  </p:childTnLst>
                                </p:cTn>
                              </p:par>
                              <p:par>
                                <p:cTn id="476" presetID="2" presetClass="exit" presetSubtype="8" fill="hold" grpId="2" nodeType="withEffect">
                                  <p:stCondLst>
                                    <p:cond delay="0"/>
                                  </p:stCondLst>
                                  <p:childTnLst>
                                    <p:anim calcmode="lin" valueType="num">
                                      <p:cBhvr additive="base">
                                        <p:cTn id="477" dur="2000"/>
                                        <p:tgtEl>
                                          <p:spTgt spid="33"/>
                                        </p:tgtEl>
                                        <p:attrNameLst>
                                          <p:attrName>ppt_x</p:attrName>
                                        </p:attrNameLst>
                                      </p:cBhvr>
                                      <p:tavLst>
                                        <p:tav tm="0">
                                          <p:val>
                                            <p:strVal val="ppt_x"/>
                                          </p:val>
                                        </p:tav>
                                        <p:tav tm="100000">
                                          <p:val>
                                            <p:strVal val="0-ppt_w/2"/>
                                          </p:val>
                                        </p:tav>
                                      </p:tavLst>
                                    </p:anim>
                                    <p:anim calcmode="lin" valueType="num">
                                      <p:cBhvr additive="base">
                                        <p:cTn id="478" dur="2000"/>
                                        <p:tgtEl>
                                          <p:spTgt spid="33"/>
                                        </p:tgtEl>
                                        <p:attrNameLst>
                                          <p:attrName>ppt_y</p:attrName>
                                        </p:attrNameLst>
                                      </p:cBhvr>
                                      <p:tavLst>
                                        <p:tav tm="0">
                                          <p:val>
                                            <p:strVal val="ppt_y"/>
                                          </p:val>
                                        </p:tav>
                                        <p:tav tm="100000">
                                          <p:val>
                                            <p:strVal val="ppt_y"/>
                                          </p:val>
                                        </p:tav>
                                      </p:tavLst>
                                    </p:anim>
                                    <p:set>
                                      <p:cBhvr>
                                        <p:cTn id="479" dur="1" fill="hold">
                                          <p:stCondLst>
                                            <p:cond delay="1999"/>
                                          </p:stCondLst>
                                        </p:cTn>
                                        <p:tgtEl>
                                          <p:spTgt spid="33"/>
                                        </p:tgtEl>
                                        <p:attrNameLst>
                                          <p:attrName>style.visibility</p:attrName>
                                        </p:attrNameLst>
                                      </p:cBhvr>
                                      <p:to>
                                        <p:strVal val="hidden"/>
                                      </p:to>
                                    </p:set>
                                  </p:childTnLst>
                                </p:cTn>
                              </p:par>
                              <p:par>
                                <p:cTn id="480" presetID="2" presetClass="exit" presetSubtype="8" fill="hold" grpId="2" nodeType="withEffect">
                                  <p:stCondLst>
                                    <p:cond delay="0"/>
                                  </p:stCondLst>
                                  <p:childTnLst>
                                    <p:anim calcmode="lin" valueType="num">
                                      <p:cBhvr additive="base">
                                        <p:cTn id="481" dur="2000"/>
                                        <p:tgtEl>
                                          <p:spTgt spid="34"/>
                                        </p:tgtEl>
                                        <p:attrNameLst>
                                          <p:attrName>ppt_x</p:attrName>
                                        </p:attrNameLst>
                                      </p:cBhvr>
                                      <p:tavLst>
                                        <p:tav tm="0">
                                          <p:val>
                                            <p:strVal val="ppt_x"/>
                                          </p:val>
                                        </p:tav>
                                        <p:tav tm="100000">
                                          <p:val>
                                            <p:strVal val="0-ppt_w/2"/>
                                          </p:val>
                                        </p:tav>
                                      </p:tavLst>
                                    </p:anim>
                                    <p:anim calcmode="lin" valueType="num">
                                      <p:cBhvr additive="base">
                                        <p:cTn id="482" dur="2000"/>
                                        <p:tgtEl>
                                          <p:spTgt spid="34"/>
                                        </p:tgtEl>
                                        <p:attrNameLst>
                                          <p:attrName>ppt_y</p:attrName>
                                        </p:attrNameLst>
                                      </p:cBhvr>
                                      <p:tavLst>
                                        <p:tav tm="0">
                                          <p:val>
                                            <p:strVal val="ppt_y"/>
                                          </p:val>
                                        </p:tav>
                                        <p:tav tm="100000">
                                          <p:val>
                                            <p:strVal val="ppt_y"/>
                                          </p:val>
                                        </p:tav>
                                      </p:tavLst>
                                    </p:anim>
                                    <p:set>
                                      <p:cBhvr>
                                        <p:cTn id="483" dur="1" fill="hold">
                                          <p:stCondLst>
                                            <p:cond delay="1999"/>
                                          </p:stCondLst>
                                        </p:cTn>
                                        <p:tgtEl>
                                          <p:spTgt spid="34"/>
                                        </p:tgtEl>
                                        <p:attrNameLst>
                                          <p:attrName>style.visibility</p:attrName>
                                        </p:attrNameLst>
                                      </p:cBhvr>
                                      <p:to>
                                        <p:strVal val="hidden"/>
                                      </p:to>
                                    </p:set>
                                  </p:childTnLst>
                                </p:cTn>
                              </p:par>
                              <p:par>
                                <p:cTn id="484" presetID="2" presetClass="exit" presetSubtype="8" fill="hold" grpId="2" nodeType="withEffect">
                                  <p:stCondLst>
                                    <p:cond delay="0"/>
                                  </p:stCondLst>
                                  <p:childTnLst>
                                    <p:anim calcmode="lin" valueType="num">
                                      <p:cBhvr additive="base">
                                        <p:cTn id="485" dur="2000"/>
                                        <p:tgtEl>
                                          <p:spTgt spid="35"/>
                                        </p:tgtEl>
                                        <p:attrNameLst>
                                          <p:attrName>ppt_x</p:attrName>
                                        </p:attrNameLst>
                                      </p:cBhvr>
                                      <p:tavLst>
                                        <p:tav tm="0">
                                          <p:val>
                                            <p:strVal val="ppt_x"/>
                                          </p:val>
                                        </p:tav>
                                        <p:tav tm="100000">
                                          <p:val>
                                            <p:strVal val="0-ppt_w/2"/>
                                          </p:val>
                                        </p:tav>
                                      </p:tavLst>
                                    </p:anim>
                                    <p:anim calcmode="lin" valueType="num">
                                      <p:cBhvr additive="base">
                                        <p:cTn id="486" dur="2000"/>
                                        <p:tgtEl>
                                          <p:spTgt spid="35"/>
                                        </p:tgtEl>
                                        <p:attrNameLst>
                                          <p:attrName>ppt_y</p:attrName>
                                        </p:attrNameLst>
                                      </p:cBhvr>
                                      <p:tavLst>
                                        <p:tav tm="0">
                                          <p:val>
                                            <p:strVal val="ppt_y"/>
                                          </p:val>
                                        </p:tav>
                                        <p:tav tm="100000">
                                          <p:val>
                                            <p:strVal val="ppt_y"/>
                                          </p:val>
                                        </p:tav>
                                      </p:tavLst>
                                    </p:anim>
                                    <p:set>
                                      <p:cBhvr>
                                        <p:cTn id="487" dur="1" fill="hold">
                                          <p:stCondLst>
                                            <p:cond delay="1999"/>
                                          </p:stCondLst>
                                        </p:cTn>
                                        <p:tgtEl>
                                          <p:spTgt spid="35"/>
                                        </p:tgtEl>
                                        <p:attrNameLst>
                                          <p:attrName>style.visibility</p:attrName>
                                        </p:attrNameLst>
                                      </p:cBhvr>
                                      <p:to>
                                        <p:strVal val="hidden"/>
                                      </p:to>
                                    </p:set>
                                  </p:childTnLst>
                                </p:cTn>
                              </p:par>
                              <p:par>
                                <p:cTn id="488" presetID="19" presetClass="exit" presetSubtype="10" fill="hold" grpId="3" nodeType="withEffect">
                                  <p:stCondLst>
                                    <p:cond delay="0"/>
                                  </p:stCondLst>
                                  <p:childTnLst>
                                    <p:anim calcmode="lin" valueType="num">
                                      <p:cBhvr>
                                        <p:cTn id="489" dur="2000"/>
                                        <p:tgtEl>
                                          <p:spTgt spid="5"/>
                                        </p:tgtEl>
                                        <p:attrNameLst>
                                          <p:attrName>ppt_h</p:attrName>
                                        </p:attrNameLst>
                                      </p:cBhvr>
                                      <p:tavLst>
                                        <p:tav tm="0">
                                          <p:val>
                                            <p:strVal val="ppt_h"/>
                                          </p:val>
                                        </p:tav>
                                        <p:tav tm="100000">
                                          <p:val>
                                            <p:strVal val="ppt_h"/>
                                          </p:val>
                                        </p:tav>
                                      </p:tavLst>
                                    </p:anim>
                                    <p:anim calcmode="lin" valueType="num">
                                      <p:cBhvr>
                                        <p:cTn id="49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1" dur="1" fill="hold">
                                          <p:stCondLst>
                                            <p:cond delay="1999"/>
                                          </p:stCondLst>
                                        </p:cTn>
                                        <p:tgtEl>
                                          <p:spTgt spid="5"/>
                                        </p:tgtEl>
                                        <p:attrNameLst>
                                          <p:attrName>style.visibility</p:attrName>
                                        </p:attrNameLst>
                                      </p:cBhvr>
                                      <p:to>
                                        <p:strVal val="hidden"/>
                                      </p:to>
                                    </p:set>
                                  </p:childTnLst>
                                </p:cTn>
                              </p:par>
                              <p:par>
                                <p:cTn id="492" presetID="19" presetClass="exit" presetSubtype="5" fill="hold" grpId="3" nodeType="withEffect">
                                  <p:stCondLst>
                                    <p:cond delay="0"/>
                                  </p:stCondLst>
                                  <p:childTnLst>
                                    <p:anim calcmode="lin" valueType="num">
                                      <p:cBhvr>
                                        <p:cTn id="493" dur="2000"/>
                                        <p:tgtEl>
                                          <p:spTgt spid="7"/>
                                        </p:tgtEl>
                                        <p:attrNameLst>
                                          <p:attrName>ppt_w</p:attrName>
                                        </p:attrNameLst>
                                      </p:cBhvr>
                                      <p:tavLst>
                                        <p:tav tm="0">
                                          <p:val>
                                            <p:strVal val="ppt_w"/>
                                          </p:val>
                                        </p:tav>
                                        <p:tav tm="100000">
                                          <p:val>
                                            <p:strVal val="ppt_w"/>
                                          </p:val>
                                        </p:tav>
                                      </p:tavLst>
                                    </p:anim>
                                    <p:anim calcmode="lin" valueType="num">
                                      <p:cBhvr>
                                        <p:cTn id="494"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95" dur="1" fill="hold">
                                          <p:stCondLst>
                                            <p:cond delay="1999"/>
                                          </p:stCondLst>
                                        </p:cTn>
                                        <p:tgtEl>
                                          <p:spTgt spid="7"/>
                                        </p:tgtEl>
                                        <p:attrNameLst>
                                          <p:attrName>style.visibility</p:attrName>
                                        </p:attrNameLst>
                                      </p:cBhvr>
                                      <p:to>
                                        <p:strVal val="hidden"/>
                                      </p:to>
                                    </p:set>
                                  </p:childTnLst>
                                </p:cTn>
                              </p:par>
                              <p:par>
                                <p:cTn id="496" presetID="19" presetClass="exit" presetSubtype="10" fill="hold" grpId="3" nodeType="withEffect">
                                  <p:stCondLst>
                                    <p:cond delay="0"/>
                                  </p:stCondLst>
                                  <p:childTnLst>
                                    <p:anim calcmode="lin" valueType="num">
                                      <p:cBhvr>
                                        <p:cTn id="497" dur="2000"/>
                                        <p:tgtEl>
                                          <p:spTgt spid="8"/>
                                        </p:tgtEl>
                                        <p:attrNameLst>
                                          <p:attrName>ppt_h</p:attrName>
                                        </p:attrNameLst>
                                      </p:cBhvr>
                                      <p:tavLst>
                                        <p:tav tm="0">
                                          <p:val>
                                            <p:strVal val="ppt_h"/>
                                          </p:val>
                                        </p:tav>
                                        <p:tav tm="100000">
                                          <p:val>
                                            <p:strVal val="ppt_h"/>
                                          </p:val>
                                        </p:tav>
                                      </p:tavLst>
                                    </p:anim>
                                    <p:anim calcmode="lin" valueType="num">
                                      <p:cBhvr>
                                        <p:cTn id="49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9" dur="1" fill="hold">
                                          <p:stCondLst>
                                            <p:cond delay="1999"/>
                                          </p:stCondLst>
                                        </p:cTn>
                                        <p:tgtEl>
                                          <p:spTgt spid="8"/>
                                        </p:tgtEl>
                                        <p:attrNameLst>
                                          <p:attrName>style.visibility</p:attrName>
                                        </p:attrNameLst>
                                      </p:cBhvr>
                                      <p:to>
                                        <p:strVal val="hidden"/>
                                      </p:to>
                                    </p:set>
                                  </p:childTnLst>
                                </p:cTn>
                              </p:par>
                              <p:par>
                                <p:cTn id="500" presetID="19" presetClass="exit" presetSubtype="5" fill="hold" grpId="3" nodeType="withEffect">
                                  <p:stCondLst>
                                    <p:cond delay="0"/>
                                  </p:stCondLst>
                                  <p:childTnLst>
                                    <p:anim calcmode="lin" valueType="num">
                                      <p:cBhvr>
                                        <p:cTn id="501" dur="2000"/>
                                        <p:tgtEl>
                                          <p:spTgt spid="11"/>
                                        </p:tgtEl>
                                        <p:attrNameLst>
                                          <p:attrName>ppt_w</p:attrName>
                                        </p:attrNameLst>
                                      </p:cBhvr>
                                      <p:tavLst>
                                        <p:tav tm="0">
                                          <p:val>
                                            <p:strVal val="ppt_w"/>
                                          </p:val>
                                        </p:tav>
                                        <p:tav tm="100000">
                                          <p:val>
                                            <p:strVal val="ppt_w"/>
                                          </p:val>
                                        </p:tav>
                                      </p:tavLst>
                                    </p:anim>
                                    <p:anim calcmode="lin" valueType="num">
                                      <p:cBhvr>
                                        <p:cTn id="50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03" dur="1" fill="hold">
                                          <p:stCondLst>
                                            <p:cond delay="1999"/>
                                          </p:stCondLst>
                                        </p:cTn>
                                        <p:tgtEl>
                                          <p:spTgt spid="11"/>
                                        </p:tgtEl>
                                        <p:attrNameLst>
                                          <p:attrName>style.visibility</p:attrName>
                                        </p:attrNameLst>
                                      </p:cBhvr>
                                      <p:to>
                                        <p:strVal val="hidden"/>
                                      </p:to>
                                    </p:set>
                                  </p:childTnLst>
                                </p:cTn>
                              </p:par>
                              <p:par>
                                <p:cTn id="504" presetID="19" presetClass="exit" presetSubtype="10" fill="hold" grpId="3" nodeType="withEffect">
                                  <p:stCondLst>
                                    <p:cond delay="0"/>
                                  </p:stCondLst>
                                  <p:childTnLst>
                                    <p:anim calcmode="lin" valueType="num">
                                      <p:cBhvr>
                                        <p:cTn id="505" dur="2000"/>
                                        <p:tgtEl>
                                          <p:spTgt spid="17"/>
                                        </p:tgtEl>
                                        <p:attrNameLst>
                                          <p:attrName>ppt_h</p:attrName>
                                        </p:attrNameLst>
                                      </p:cBhvr>
                                      <p:tavLst>
                                        <p:tav tm="0">
                                          <p:val>
                                            <p:strVal val="ppt_h"/>
                                          </p:val>
                                        </p:tav>
                                        <p:tav tm="100000">
                                          <p:val>
                                            <p:strVal val="ppt_h"/>
                                          </p:val>
                                        </p:tav>
                                      </p:tavLst>
                                    </p:anim>
                                    <p:anim calcmode="lin" valueType="num">
                                      <p:cBhvr>
                                        <p:cTn id="506"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7" dur="1" fill="hold">
                                          <p:stCondLst>
                                            <p:cond delay="1999"/>
                                          </p:stCondLst>
                                        </p:cTn>
                                        <p:tgtEl>
                                          <p:spTgt spid="17"/>
                                        </p:tgtEl>
                                        <p:attrNameLst>
                                          <p:attrName>style.visibility</p:attrName>
                                        </p:attrNameLst>
                                      </p:cBhvr>
                                      <p:to>
                                        <p:strVal val="hidden"/>
                                      </p:to>
                                    </p:set>
                                  </p:childTnLst>
                                </p:cTn>
                              </p:par>
                              <p:par>
                                <p:cTn id="508" presetID="19" presetClass="exit" presetSubtype="5" fill="hold" grpId="3" nodeType="withEffect">
                                  <p:stCondLst>
                                    <p:cond delay="0"/>
                                  </p:stCondLst>
                                  <p:childTnLst>
                                    <p:anim calcmode="lin" valueType="num">
                                      <p:cBhvr>
                                        <p:cTn id="509" dur="2000"/>
                                        <p:tgtEl>
                                          <p:spTgt spid="18"/>
                                        </p:tgtEl>
                                        <p:attrNameLst>
                                          <p:attrName>ppt_w</p:attrName>
                                        </p:attrNameLst>
                                      </p:cBhvr>
                                      <p:tavLst>
                                        <p:tav tm="0">
                                          <p:val>
                                            <p:strVal val="ppt_w"/>
                                          </p:val>
                                        </p:tav>
                                        <p:tav tm="100000">
                                          <p:val>
                                            <p:strVal val="ppt_w"/>
                                          </p:val>
                                        </p:tav>
                                      </p:tavLst>
                                    </p:anim>
                                    <p:anim calcmode="lin" valueType="num">
                                      <p:cBhvr>
                                        <p:cTn id="510"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11" dur="1" fill="hold">
                                          <p:stCondLst>
                                            <p:cond delay="1999"/>
                                          </p:stCondLst>
                                        </p:cTn>
                                        <p:tgtEl>
                                          <p:spTgt spid="18"/>
                                        </p:tgtEl>
                                        <p:attrNameLst>
                                          <p:attrName>style.visibility</p:attrName>
                                        </p:attrNameLst>
                                      </p:cBhvr>
                                      <p:to>
                                        <p:strVal val="hidden"/>
                                      </p:to>
                                    </p:set>
                                  </p:childTnLst>
                                </p:cTn>
                              </p:par>
                              <p:par>
                                <p:cTn id="512" presetID="19" presetClass="exit" presetSubtype="10" fill="hold" grpId="3" nodeType="withEffect">
                                  <p:stCondLst>
                                    <p:cond delay="0"/>
                                  </p:stCondLst>
                                  <p:childTnLst>
                                    <p:anim calcmode="lin" valueType="num">
                                      <p:cBhvr>
                                        <p:cTn id="513" dur="2000"/>
                                        <p:tgtEl>
                                          <p:spTgt spid="19"/>
                                        </p:tgtEl>
                                        <p:attrNameLst>
                                          <p:attrName>ppt_h</p:attrName>
                                        </p:attrNameLst>
                                      </p:cBhvr>
                                      <p:tavLst>
                                        <p:tav tm="0">
                                          <p:val>
                                            <p:strVal val="ppt_h"/>
                                          </p:val>
                                        </p:tav>
                                        <p:tav tm="100000">
                                          <p:val>
                                            <p:strVal val="ppt_h"/>
                                          </p:val>
                                        </p:tav>
                                      </p:tavLst>
                                    </p:anim>
                                    <p:anim calcmode="lin" valueType="num">
                                      <p:cBhvr>
                                        <p:cTn id="514"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15" dur="1" fill="hold">
                                          <p:stCondLst>
                                            <p:cond delay="1999"/>
                                          </p:stCondLst>
                                        </p:cTn>
                                        <p:tgtEl>
                                          <p:spTgt spid="19"/>
                                        </p:tgtEl>
                                        <p:attrNameLst>
                                          <p:attrName>style.visibility</p:attrName>
                                        </p:attrNameLst>
                                      </p:cBhvr>
                                      <p:to>
                                        <p:strVal val="hidden"/>
                                      </p:to>
                                    </p:set>
                                  </p:childTnLst>
                                </p:cTn>
                              </p:par>
                              <p:par>
                                <p:cTn id="516" presetID="19" presetClass="exit" presetSubtype="5" fill="hold" grpId="3" nodeType="withEffect">
                                  <p:stCondLst>
                                    <p:cond delay="0"/>
                                  </p:stCondLst>
                                  <p:childTnLst>
                                    <p:anim calcmode="lin" valueType="num">
                                      <p:cBhvr>
                                        <p:cTn id="517" dur="2000"/>
                                        <p:tgtEl>
                                          <p:spTgt spid="20"/>
                                        </p:tgtEl>
                                        <p:attrNameLst>
                                          <p:attrName>ppt_w</p:attrName>
                                        </p:attrNameLst>
                                      </p:cBhvr>
                                      <p:tavLst>
                                        <p:tav tm="0">
                                          <p:val>
                                            <p:strVal val="ppt_w"/>
                                          </p:val>
                                        </p:tav>
                                        <p:tav tm="100000">
                                          <p:val>
                                            <p:strVal val="ppt_w"/>
                                          </p:val>
                                        </p:tav>
                                      </p:tavLst>
                                    </p:anim>
                                    <p:anim calcmode="lin" valueType="num">
                                      <p:cBhvr>
                                        <p:cTn id="518"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19" dur="1" fill="hold">
                                          <p:stCondLst>
                                            <p:cond delay="1999"/>
                                          </p:stCondLst>
                                        </p:cTn>
                                        <p:tgtEl>
                                          <p:spTgt spid="20"/>
                                        </p:tgtEl>
                                        <p:attrNameLst>
                                          <p:attrName>style.visibility</p:attrName>
                                        </p:attrNameLst>
                                      </p:cBhvr>
                                      <p:to>
                                        <p:strVal val="hidden"/>
                                      </p:to>
                                    </p:set>
                                  </p:childTnLst>
                                </p:cTn>
                              </p:par>
                              <p:par>
                                <p:cTn id="520" presetID="19" presetClass="exit" presetSubtype="10" fill="hold" grpId="3" nodeType="withEffect">
                                  <p:stCondLst>
                                    <p:cond delay="0"/>
                                  </p:stCondLst>
                                  <p:childTnLst>
                                    <p:anim calcmode="lin" valueType="num">
                                      <p:cBhvr>
                                        <p:cTn id="521" dur="2000"/>
                                        <p:tgtEl>
                                          <p:spTgt spid="21"/>
                                        </p:tgtEl>
                                        <p:attrNameLst>
                                          <p:attrName>ppt_h</p:attrName>
                                        </p:attrNameLst>
                                      </p:cBhvr>
                                      <p:tavLst>
                                        <p:tav tm="0">
                                          <p:val>
                                            <p:strVal val="ppt_h"/>
                                          </p:val>
                                        </p:tav>
                                        <p:tav tm="100000">
                                          <p:val>
                                            <p:strVal val="ppt_h"/>
                                          </p:val>
                                        </p:tav>
                                      </p:tavLst>
                                    </p:anim>
                                    <p:anim calcmode="lin" valueType="num">
                                      <p:cBhvr>
                                        <p:cTn id="522"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3" dur="1" fill="hold">
                                          <p:stCondLst>
                                            <p:cond delay="1999"/>
                                          </p:stCondLst>
                                        </p:cTn>
                                        <p:tgtEl>
                                          <p:spTgt spid="21"/>
                                        </p:tgtEl>
                                        <p:attrNameLst>
                                          <p:attrName>style.visibility</p:attrName>
                                        </p:attrNameLst>
                                      </p:cBhvr>
                                      <p:to>
                                        <p:strVal val="hidden"/>
                                      </p:to>
                                    </p:set>
                                  </p:childTnLst>
                                </p:cTn>
                              </p:par>
                              <p:par>
                                <p:cTn id="524" presetID="19" presetClass="exit" presetSubtype="5" fill="hold" grpId="3" nodeType="withEffect">
                                  <p:stCondLst>
                                    <p:cond delay="0"/>
                                  </p:stCondLst>
                                  <p:childTnLst>
                                    <p:anim calcmode="lin" valueType="num">
                                      <p:cBhvr>
                                        <p:cTn id="525" dur="2000"/>
                                        <p:tgtEl>
                                          <p:spTgt spid="29"/>
                                        </p:tgtEl>
                                        <p:attrNameLst>
                                          <p:attrName>ppt_w</p:attrName>
                                        </p:attrNameLst>
                                      </p:cBhvr>
                                      <p:tavLst>
                                        <p:tav tm="0">
                                          <p:val>
                                            <p:strVal val="ppt_w"/>
                                          </p:val>
                                        </p:tav>
                                        <p:tav tm="100000">
                                          <p:val>
                                            <p:strVal val="ppt_w"/>
                                          </p:val>
                                        </p:tav>
                                      </p:tavLst>
                                    </p:anim>
                                    <p:anim calcmode="lin" valueType="num">
                                      <p:cBhvr>
                                        <p:cTn id="526"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27" dur="1" fill="hold">
                                          <p:stCondLst>
                                            <p:cond delay="1999"/>
                                          </p:stCondLst>
                                        </p:cTn>
                                        <p:tgtEl>
                                          <p:spTgt spid="29"/>
                                        </p:tgtEl>
                                        <p:attrNameLst>
                                          <p:attrName>style.visibility</p:attrName>
                                        </p:attrNameLst>
                                      </p:cBhvr>
                                      <p:to>
                                        <p:strVal val="hidden"/>
                                      </p:to>
                                    </p:set>
                                  </p:childTnLst>
                                </p:cTn>
                              </p:par>
                              <p:par>
                                <p:cTn id="528" presetID="19" presetClass="exit" presetSubtype="10" fill="hold" grpId="3" nodeType="withEffect">
                                  <p:stCondLst>
                                    <p:cond delay="0"/>
                                  </p:stCondLst>
                                  <p:childTnLst>
                                    <p:anim calcmode="lin" valueType="num">
                                      <p:cBhvr>
                                        <p:cTn id="529" dur="2000"/>
                                        <p:tgtEl>
                                          <p:spTgt spid="30"/>
                                        </p:tgtEl>
                                        <p:attrNameLst>
                                          <p:attrName>ppt_h</p:attrName>
                                        </p:attrNameLst>
                                      </p:cBhvr>
                                      <p:tavLst>
                                        <p:tav tm="0">
                                          <p:val>
                                            <p:strVal val="ppt_h"/>
                                          </p:val>
                                        </p:tav>
                                        <p:tav tm="100000">
                                          <p:val>
                                            <p:strVal val="ppt_h"/>
                                          </p:val>
                                        </p:tav>
                                      </p:tavLst>
                                    </p:anim>
                                    <p:anim calcmode="lin" valueType="num">
                                      <p:cBhvr>
                                        <p:cTn id="530"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1" dur="1" fill="hold">
                                          <p:stCondLst>
                                            <p:cond delay="1999"/>
                                          </p:stCondLst>
                                        </p:cTn>
                                        <p:tgtEl>
                                          <p:spTgt spid="30"/>
                                        </p:tgtEl>
                                        <p:attrNameLst>
                                          <p:attrName>style.visibility</p:attrName>
                                        </p:attrNameLst>
                                      </p:cBhvr>
                                      <p:to>
                                        <p:strVal val="hidden"/>
                                      </p:to>
                                    </p:set>
                                  </p:childTnLst>
                                </p:cTn>
                              </p:par>
                              <p:par>
                                <p:cTn id="532" presetID="19" presetClass="exit" presetSubtype="5" fill="hold" grpId="3" nodeType="withEffect">
                                  <p:stCondLst>
                                    <p:cond delay="0"/>
                                  </p:stCondLst>
                                  <p:childTnLst>
                                    <p:anim calcmode="lin" valueType="num">
                                      <p:cBhvr>
                                        <p:cTn id="533" dur="2000"/>
                                        <p:tgtEl>
                                          <p:spTgt spid="31"/>
                                        </p:tgtEl>
                                        <p:attrNameLst>
                                          <p:attrName>ppt_w</p:attrName>
                                        </p:attrNameLst>
                                      </p:cBhvr>
                                      <p:tavLst>
                                        <p:tav tm="0">
                                          <p:val>
                                            <p:strVal val="ppt_w"/>
                                          </p:val>
                                        </p:tav>
                                        <p:tav tm="100000">
                                          <p:val>
                                            <p:strVal val="ppt_w"/>
                                          </p:val>
                                        </p:tav>
                                      </p:tavLst>
                                    </p:anim>
                                    <p:anim calcmode="lin" valueType="num">
                                      <p:cBhvr>
                                        <p:cTn id="534"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35" dur="1" fill="hold">
                                          <p:stCondLst>
                                            <p:cond delay="1999"/>
                                          </p:stCondLst>
                                        </p:cTn>
                                        <p:tgtEl>
                                          <p:spTgt spid="31"/>
                                        </p:tgtEl>
                                        <p:attrNameLst>
                                          <p:attrName>style.visibility</p:attrName>
                                        </p:attrNameLst>
                                      </p:cBhvr>
                                      <p:to>
                                        <p:strVal val="hidden"/>
                                      </p:to>
                                    </p:set>
                                  </p:childTnLst>
                                </p:cTn>
                              </p:par>
                              <p:par>
                                <p:cTn id="536" presetID="19" presetClass="exit" presetSubtype="10" fill="hold" grpId="3" nodeType="withEffect">
                                  <p:stCondLst>
                                    <p:cond delay="0"/>
                                  </p:stCondLst>
                                  <p:childTnLst>
                                    <p:anim calcmode="lin" valueType="num">
                                      <p:cBhvr>
                                        <p:cTn id="537" dur="2000"/>
                                        <p:tgtEl>
                                          <p:spTgt spid="32"/>
                                        </p:tgtEl>
                                        <p:attrNameLst>
                                          <p:attrName>ppt_h</p:attrName>
                                        </p:attrNameLst>
                                      </p:cBhvr>
                                      <p:tavLst>
                                        <p:tav tm="0">
                                          <p:val>
                                            <p:strVal val="ppt_h"/>
                                          </p:val>
                                        </p:tav>
                                        <p:tav tm="100000">
                                          <p:val>
                                            <p:strVal val="ppt_h"/>
                                          </p:val>
                                        </p:tav>
                                      </p:tavLst>
                                    </p:anim>
                                    <p:anim calcmode="lin" valueType="num">
                                      <p:cBhvr>
                                        <p:cTn id="538"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9" dur="1" fill="hold">
                                          <p:stCondLst>
                                            <p:cond delay="1999"/>
                                          </p:stCondLst>
                                        </p:cTn>
                                        <p:tgtEl>
                                          <p:spTgt spid="32"/>
                                        </p:tgtEl>
                                        <p:attrNameLst>
                                          <p:attrName>style.visibility</p:attrName>
                                        </p:attrNameLst>
                                      </p:cBhvr>
                                      <p:to>
                                        <p:strVal val="hidden"/>
                                      </p:to>
                                    </p:set>
                                  </p:childTnLst>
                                </p:cTn>
                              </p:par>
                              <p:par>
                                <p:cTn id="540" presetID="19" presetClass="exit" presetSubtype="5" fill="hold" grpId="3" nodeType="withEffect">
                                  <p:stCondLst>
                                    <p:cond delay="0"/>
                                  </p:stCondLst>
                                  <p:childTnLst>
                                    <p:anim calcmode="lin" valueType="num">
                                      <p:cBhvr>
                                        <p:cTn id="541" dur="2000"/>
                                        <p:tgtEl>
                                          <p:spTgt spid="33"/>
                                        </p:tgtEl>
                                        <p:attrNameLst>
                                          <p:attrName>ppt_w</p:attrName>
                                        </p:attrNameLst>
                                      </p:cBhvr>
                                      <p:tavLst>
                                        <p:tav tm="0">
                                          <p:val>
                                            <p:strVal val="ppt_w"/>
                                          </p:val>
                                        </p:tav>
                                        <p:tav tm="100000">
                                          <p:val>
                                            <p:strVal val="ppt_w"/>
                                          </p:val>
                                        </p:tav>
                                      </p:tavLst>
                                    </p:anim>
                                    <p:anim calcmode="lin" valueType="num">
                                      <p:cBhvr>
                                        <p:cTn id="542" dur="2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3" dur="1" fill="hold">
                                          <p:stCondLst>
                                            <p:cond delay="1999"/>
                                          </p:stCondLst>
                                        </p:cTn>
                                        <p:tgtEl>
                                          <p:spTgt spid="33"/>
                                        </p:tgtEl>
                                        <p:attrNameLst>
                                          <p:attrName>style.visibility</p:attrName>
                                        </p:attrNameLst>
                                      </p:cBhvr>
                                      <p:to>
                                        <p:strVal val="hidden"/>
                                      </p:to>
                                    </p:set>
                                  </p:childTnLst>
                                </p:cTn>
                              </p:par>
                              <p:par>
                                <p:cTn id="544" presetID="19" presetClass="exit" presetSubtype="10" fill="hold" grpId="3" nodeType="withEffect">
                                  <p:stCondLst>
                                    <p:cond delay="0"/>
                                  </p:stCondLst>
                                  <p:childTnLst>
                                    <p:anim calcmode="lin" valueType="num">
                                      <p:cBhvr>
                                        <p:cTn id="545" dur="2000"/>
                                        <p:tgtEl>
                                          <p:spTgt spid="34"/>
                                        </p:tgtEl>
                                        <p:attrNameLst>
                                          <p:attrName>ppt_h</p:attrName>
                                        </p:attrNameLst>
                                      </p:cBhvr>
                                      <p:tavLst>
                                        <p:tav tm="0">
                                          <p:val>
                                            <p:strVal val="ppt_h"/>
                                          </p:val>
                                        </p:tav>
                                        <p:tav tm="100000">
                                          <p:val>
                                            <p:strVal val="ppt_h"/>
                                          </p:val>
                                        </p:tav>
                                      </p:tavLst>
                                    </p:anim>
                                    <p:anim calcmode="lin" valueType="num">
                                      <p:cBhvr>
                                        <p:cTn id="546"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7" dur="1" fill="hold">
                                          <p:stCondLst>
                                            <p:cond delay="1999"/>
                                          </p:stCondLst>
                                        </p:cTn>
                                        <p:tgtEl>
                                          <p:spTgt spid="34"/>
                                        </p:tgtEl>
                                        <p:attrNameLst>
                                          <p:attrName>style.visibility</p:attrName>
                                        </p:attrNameLst>
                                      </p:cBhvr>
                                      <p:to>
                                        <p:strVal val="hidden"/>
                                      </p:to>
                                    </p:set>
                                  </p:childTnLst>
                                </p:cTn>
                              </p:par>
                              <p:par>
                                <p:cTn id="548" presetID="19" presetClass="exit" presetSubtype="5" fill="hold" grpId="3" nodeType="withEffect">
                                  <p:stCondLst>
                                    <p:cond delay="0"/>
                                  </p:stCondLst>
                                  <p:childTnLst>
                                    <p:anim calcmode="lin" valueType="num">
                                      <p:cBhvr>
                                        <p:cTn id="549" dur="2000"/>
                                        <p:tgtEl>
                                          <p:spTgt spid="35"/>
                                        </p:tgtEl>
                                        <p:attrNameLst>
                                          <p:attrName>ppt_w</p:attrName>
                                        </p:attrNameLst>
                                      </p:cBhvr>
                                      <p:tavLst>
                                        <p:tav tm="0">
                                          <p:val>
                                            <p:strVal val="ppt_w"/>
                                          </p:val>
                                        </p:tav>
                                        <p:tav tm="100000">
                                          <p:val>
                                            <p:strVal val="ppt_w"/>
                                          </p:val>
                                        </p:tav>
                                      </p:tavLst>
                                    </p:anim>
                                    <p:anim calcmode="lin" valueType="num">
                                      <p:cBhvr>
                                        <p:cTn id="550" dur="2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1" dur="1" fill="hold">
                                          <p:stCondLst>
                                            <p:cond delay="1999"/>
                                          </p:stCondLst>
                                        </p:cTn>
                                        <p:tgtEl>
                                          <p:spTgt spid="35"/>
                                        </p:tgtEl>
                                        <p:attrNameLst>
                                          <p:attrName>style.visibility</p:attrName>
                                        </p:attrNameLst>
                                      </p:cBhvr>
                                      <p:to>
                                        <p:strVal val="hidden"/>
                                      </p:to>
                                    </p:set>
                                  </p:childTnLst>
                                </p:cTn>
                              </p:par>
                              <p:par>
                                <p:cTn id="552" presetID="19" presetClass="exit" presetSubtype="5" fill="hold" grpId="3" nodeType="withEffect">
                                  <p:stCondLst>
                                    <p:cond delay="0"/>
                                  </p:stCondLst>
                                  <p:childTnLst>
                                    <p:anim calcmode="lin" valueType="num">
                                      <p:cBhvr>
                                        <p:cTn id="553" dur="2000"/>
                                        <p:tgtEl>
                                          <p:spTgt spid="4"/>
                                        </p:tgtEl>
                                        <p:attrNameLst>
                                          <p:attrName>ppt_w</p:attrName>
                                        </p:attrNameLst>
                                      </p:cBhvr>
                                      <p:tavLst>
                                        <p:tav tm="0">
                                          <p:val>
                                            <p:strVal val="ppt_w"/>
                                          </p:val>
                                        </p:tav>
                                        <p:tav tm="100000">
                                          <p:val>
                                            <p:strVal val="ppt_w"/>
                                          </p:val>
                                        </p:tav>
                                      </p:tavLst>
                                    </p:anim>
                                    <p:anim calcmode="lin" valueType="num">
                                      <p:cBhvr>
                                        <p:cTn id="55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5" dur="1" fill="hold">
                                          <p:stCondLst>
                                            <p:cond delay="1999"/>
                                          </p:stCondLst>
                                        </p:cTn>
                                        <p:tgtEl>
                                          <p:spTgt spid="4"/>
                                        </p:tgtEl>
                                        <p:attrNameLst>
                                          <p:attrName>style.visibility</p:attrName>
                                        </p:attrNameLst>
                                      </p:cBhvr>
                                      <p:to>
                                        <p:strVal val="hidden"/>
                                      </p:to>
                                    </p:set>
                                  </p:childTnLst>
                                </p:cTn>
                              </p:par>
                              <p:par>
                                <p:cTn id="556" presetID="19" presetClass="exit" presetSubtype="10" fill="hold" grpId="3" nodeType="withEffect">
                                  <p:stCondLst>
                                    <p:cond delay="0"/>
                                  </p:stCondLst>
                                  <p:childTnLst>
                                    <p:anim calcmode="lin" valueType="num">
                                      <p:cBhvr>
                                        <p:cTn id="557" dur="2000"/>
                                        <p:tgtEl>
                                          <p:spTgt spid="6"/>
                                        </p:tgtEl>
                                        <p:attrNameLst>
                                          <p:attrName>ppt_h</p:attrName>
                                        </p:attrNameLst>
                                      </p:cBhvr>
                                      <p:tavLst>
                                        <p:tav tm="0">
                                          <p:val>
                                            <p:strVal val="ppt_h"/>
                                          </p:val>
                                        </p:tav>
                                        <p:tav tm="100000">
                                          <p:val>
                                            <p:strVal val="ppt_h"/>
                                          </p:val>
                                        </p:tav>
                                      </p:tavLst>
                                    </p:anim>
                                    <p:anim calcmode="lin" valueType="num">
                                      <p:cBhvr>
                                        <p:cTn id="558"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59" dur="1" fill="hold">
                                          <p:stCondLst>
                                            <p:cond delay="1999"/>
                                          </p:stCondLst>
                                        </p:cTn>
                                        <p:tgtEl>
                                          <p:spTgt spid="6"/>
                                        </p:tgtEl>
                                        <p:attrNameLst>
                                          <p:attrName>style.visibility</p:attrName>
                                        </p:attrNameLst>
                                      </p:cBhvr>
                                      <p:to>
                                        <p:strVal val="hidden"/>
                                      </p:to>
                                    </p:set>
                                  </p:childTnLst>
                                </p:cTn>
                              </p:par>
                              <p:par>
                                <p:cTn id="560" presetID="19" presetClass="exit" presetSubtype="5" fill="hold" grpId="3" nodeType="withEffect">
                                  <p:stCondLst>
                                    <p:cond delay="0"/>
                                  </p:stCondLst>
                                  <p:childTnLst>
                                    <p:anim calcmode="lin" valueType="num">
                                      <p:cBhvr>
                                        <p:cTn id="561" dur="2000"/>
                                        <p:tgtEl>
                                          <p:spTgt spid="9"/>
                                        </p:tgtEl>
                                        <p:attrNameLst>
                                          <p:attrName>ppt_w</p:attrName>
                                        </p:attrNameLst>
                                      </p:cBhvr>
                                      <p:tavLst>
                                        <p:tav tm="0">
                                          <p:val>
                                            <p:strVal val="ppt_w"/>
                                          </p:val>
                                        </p:tav>
                                        <p:tav tm="100000">
                                          <p:val>
                                            <p:strVal val="ppt_w"/>
                                          </p:val>
                                        </p:tav>
                                      </p:tavLst>
                                    </p:anim>
                                    <p:anim calcmode="lin" valueType="num">
                                      <p:cBhvr>
                                        <p:cTn id="562"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3" dur="1" fill="hold">
                                          <p:stCondLst>
                                            <p:cond delay="1999"/>
                                          </p:stCondLst>
                                        </p:cTn>
                                        <p:tgtEl>
                                          <p:spTgt spid="9"/>
                                        </p:tgtEl>
                                        <p:attrNameLst>
                                          <p:attrName>style.visibility</p:attrName>
                                        </p:attrNameLst>
                                      </p:cBhvr>
                                      <p:to>
                                        <p:strVal val="hidden"/>
                                      </p:to>
                                    </p:set>
                                  </p:childTnLst>
                                </p:cTn>
                              </p:par>
                              <p:par>
                                <p:cTn id="564" presetID="19" presetClass="exit" presetSubtype="10" fill="hold" grpId="3" nodeType="withEffect">
                                  <p:stCondLst>
                                    <p:cond delay="0"/>
                                  </p:stCondLst>
                                  <p:childTnLst>
                                    <p:anim calcmode="lin" valueType="num">
                                      <p:cBhvr>
                                        <p:cTn id="565" dur="2000"/>
                                        <p:tgtEl>
                                          <p:spTgt spid="10"/>
                                        </p:tgtEl>
                                        <p:attrNameLst>
                                          <p:attrName>ppt_h</p:attrName>
                                        </p:attrNameLst>
                                      </p:cBhvr>
                                      <p:tavLst>
                                        <p:tav tm="0">
                                          <p:val>
                                            <p:strVal val="ppt_h"/>
                                          </p:val>
                                        </p:tav>
                                        <p:tav tm="100000">
                                          <p:val>
                                            <p:strVal val="ppt_h"/>
                                          </p:val>
                                        </p:tav>
                                      </p:tavLst>
                                    </p:anim>
                                    <p:anim calcmode="lin" valueType="num">
                                      <p:cBhvr>
                                        <p:cTn id="566"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7" dur="1" fill="hold">
                                          <p:stCondLst>
                                            <p:cond delay="1999"/>
                                          </p:stCondLst>
                                        </p:cTn>
                                        <p:tgtEl>
                                          <p:spTgt spid="10"/>
                                        </p:tgtEl>
                                        <p:attrNameLst>
                                          <p:attrName>style.visibility</p:attrName>
                                        </p:attrNameLst>
                                      </p:cBhvr>
                                      <p:to>
                                        <p:strVal val="hidden"/>
                                      </p:to>
                                    </p:set>
                                  </p:childTnLst>
                                </p:cTn>
                              </p:par>
                              <p:par>
                                <p:cTn id="568" presetID="19" presetClass="exit" presetSubtype="5" fill="hold" grpId="3" nodeType="withEffect">
                                  <p:stCondLst>
                                    <p:cond delay="0"/>
                                  </p:stCondLst>
                                  <p:childTnLst>
                                    <p:anim calcmode="lin" valueType="num">
                                      <p:cBhvr>
                                        <p:cTn id="569" dur="2000"/>
                                        <p:tgtEl>
                                          <p:spTgt spid="12"/>
                                        </p:tgtEl>
                                        <p:attrNameLst>
                                          <p:attrName>ppt_w</p:attrName>
                                        </p:attrNameLst>
                                      </p:cBhvr>
                                      <p:tavLst>
                                        <p:tav tm="0">
                                          <p:val>
                                            <p:strVal val="ppt_w"/>
                                          </p:val>
                                        </p:tav>
                                        <p:tav tm="100000">
                                          <p:val>
                                            <p:strVal val="ppt_w"/>
                                          </p:val>
                                        </p:tav>
                                      </p:tavLst>
                                    </p:anim>
                                    <p:anim calcmode="lin" valueType="num">
                                      <p:cBhvr>
                                        <p:cTn id="570"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1" dur="1" fill="hold">
                                          <p:stCondLst>
                                            <p:cond delay="1999"/>
                                          </p:stCondLst>
                                        </p:cTn>
                                        <p:tgtEl>
                                          <p:spTgt spid="12"/>
                                        </p:tgtEl>
                                        <p:attrNameLst>
                                          <p:attrName>style.visibility</p:attrName>
                                        </p:attrNameLst>
                                      </p:cBhvr>
                                      <p:to>
                                        <p:strVal val="hidden"/>
                                      </p:to>
                                    </p:set>
                                  </p:childTnLst>
                                </p:cTn>
                              </p:par>
                              <p:par>
                                <p:cTn id="572" presetID="19" presetClass="exit" presetSubtype="10" fill="hold" grpId="3" nodeType="withEffect">
                                  <p:stCondLst>
                                    <p:cond delay="0"/>
                                  </p:stCondLst>
                                  <p:childTnLst>
                                    <p:anim calcmode="lin" valueType="num">
                                      <p:cBhvr>
                                        <p:cTn id="573" dur="2000"/>
                                        <p:tgtEl>
                                          <p:spTgt spid="13"/>
                                        </p:tgtEl>
                                        <p:attrNameLst>
                                          <p:attrName>ppt_h</p:attrName>
                                        </p:attrNameLst>
                                      </p:cBhvr>
                                      <p:tavLst>
                                        <p:tav tm="0">
                                          <p:val>
                                            <p:strVal val="ppt_h"/>
                                          </p:val>
                                        </p:tav>
                                        <p:tav tm="100000">
                                          <p:val>
                                            <p:strVal val="ppt_h"/>
                                          </p:val>
                                        </p:tav>
                                      </p:tavLst>
                                    </p:anim>
                                    <p:anim calcmode="lin" valueType="num">
                                      <p:cBhvr>
                                        <p:cTn id="574"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75" dur="1" fill="hold">
                                          <p:stCondLst>
                                            <p:cond delay="1999"/>
                                          </p:stCondLst>
                                        </p:cTn>
                                        <p:tgtEl>
                                          <p:spTgt spid="13"/>
                                        </p:tgtEl>
                                        <p:attrNameLst>
                                          <p:attrName>style.visibility</p:attrName>
                                        </p:attrNameLst>
                                      </p:cBhvr>
                                      <p:to>
                                        <p:strVal val="hidden"/>
                                      </p:to>
                                    </p:set>
                                  </p:childTnLst>
                                </p:cTn>
                              </p:par>
                              <p:par>
                                <p:cTn id="576" presetID="19" presetClass="exit" presetSubtype="5" fill="hold" grpId="3" nodeType="withEffect">
                                  <p:stCondLst>
                                    <p:cond delay="0"/>
                                  </p:stCondLst>
                                  <p:childTnLst>
                                    <p:anim calcmode="lin" valueType="num">
                                      <p:cBhvr>
                                        <p:cTn id="577" dur="2000"/>
                                        <p:tgtEl>
                                          <p:spTgt spid="14"/>
                                        </p:tgtEl>
                                        <p:attrNameLst>
                                          <p:attrName>ppt_w</p:attrName>
                                        </p:attrNameLst>
                                      </p:cBhvr>
                                      <p:tavLst>
                                        <p:tav tm="0">
                                          <p:val>
                                            <p:strVal val="ppt_w"/>
                                          </p:val>
                                        </p:tav>
                                        <p:tav tm="100000">
                                          <p:val>
                                            <p:strVal val="ppt_w"/>
                                          </p:val>
                                        </p:tav>
                                      </p:tavLst>
                                    </p:anim>
                                    <p:anim calcmode="lin" valueType="num">
                                      <p:cBhvr>
                                        <p:cTn id="578"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9" dur="1" fill="hold">
                                          <p:stCondLst>
                                            <p:cond delay="1999"/>
                                          </p:stCondLst>
                                        </p:cTn>
                                        <p:tgtEl>
                                          <p:spTgt spid="14"/>
                                        </p:tgtEl>
                                        <p:attrNameLst>
                                          <p:attrName>style.visibility</p:attrName>
                                        </p:attrNameLst>
                                      </p:cBhvr>
                                      <p:to>
                                        <p:strVal val="hidden"/>
                                      </p:to>
                                    </p:set>
                                  </p:childTnLst>
                                </p:cTn>
                              </p:par>
                              <p:par>
                                <p:cTn id="580" presetID="19" presetClass="exit" presetSubtype="10" fill="hold" grpId="3" nodeType="withEffect">
                                  <p:stCondLst>
                                    <p:cond delay="0"/>
                                  </p:stCondLst>
                                  <p:childTnLst>
                                    <p:anim calcmode="lin" valueType="num">
                                      <p:cBhvr>
                                        <p:cTn id="581" dur="2000"/>
                                        <p:tgtEl>
                                          <p:spTgt spid="15"/>
                                        </p:tgtEl>
                                        <p:attrNameLst>
                                          <p:attrName>ppt_h</p:attrName>
                                        </p:attrNameLst>
                                      </p:cBhvr>
                                      <p:tavLst>
                                        <p:tav tm="0">
                                          <p:val>
                                            <p:strVal val="ppt_h"/>
                                          </p:val>
                                        </p:tav>
                                        <p:tav tm="100000">
                                          <p:val>
                                            <p:strVal val="ppt_h"/>
                                          </p:val>
                                        </p:tav>
                                      </p:tavLst>
                                    </p:anim>
                                    <p:anim calcmode="lin" valueType="num">
                                      <p:cBhvr>
                                        <p:cTn id="582"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3" dur="1" fill="hold">
                                          <p:stCondLst>
                                            <p:cond delay="1999"/>
                                          </p:stCondLst>
                                        </p:cTn>
                                        <p:tgtEl>
                                          <p:spTgt spid="15"/>
                                        </p:tgtEl>
                                        <p:attrNameLst>
                                          <p:attrName>style.visibility</p:attrName>
                                        </p:attrNameLst>
                                      </p:cBhvr>
                                      <p:to>
                                        <p:strVal val="hidden"/>
                                      </p:to>
                                    </p:set>
                                  </p:childTnLst>
                                </p:cTn>
                              </p:par>
                              <p:par>
                                <p:cTn id="584" presetID="19" presetClass="exit" presetSubtype="5" fill="hold" grpId="3" nodeType="withEffect">
                                  <p:stCondLst>
                                    <p:cond delay="0"/>
                                  </p:stCondLst>
                                  <p:childTnLst>
                                    <p:anim calcmode="lin" valueType="num">
                                      <p:cBhvr>
                                        <p:cTn id="585" dur="2000"/>
                                        <p:tgtEl>
                                          <p:spTgt spid="16"/>
                                        </p:tgtEl>
                                        <p:attrNameLst>
                                          <p:attrName>ppt_w</p:attrName>
                                        </p:attrNameLst>
                                      </p:cBhvr>
                                      <p:tavLst>
                                        <p:tav tm="0">
                                          <p:val>
                                            <p:strVal val="ppt_w"/>
                                          </p:val>
                                        </p:tav>
                                        <p:tav tm="100000">
                                          <p:val>
                                            <p:strVal val="ppt_w"/>
                                          </p:val>
                                        </p:tav>
                                      </p:tavLst>
                                    </p:anim>
                                    <p:anim calcmode="lin" valueType="num">
                                      <p:cBhvr>
                                        <p:cTn id="586"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7" dur="1" fill="hold">
                                          <p:stCondLst>
                                            <p:cond delay="1999"/>
                                          </p:stCondLst>
                                        </p:cTn>
                                        <p:tgtEl>
                                          <p:spTgt spid="16"/>
                                        </p:tgtEl>
                                        <p:attrNameLst>
                                          <p:attrName>style.visibility</p:attrName>
                                        </p:attrNameLst>
                                      </p:cBhvr>
                                      <p:to>
                                        <p:strVal val="hidden"/>
                                      </p:to>
                                    </p:set>
                                  </p:childTnLst>
                                </p:cTn>
                              </p:par>
                              <p:par>
                                <p:cTn id="588" presetID="19" presetClass="exit" presetSubtype="10" fill="hold" grpId="3" nodeType="withEffect">
                                  <p:stCondLst>
                                    <p:cond delay="0"/>
                                  </p:stCondLst>
                                  <p:childTnLst>
                                    <p:anim calcmode="lin" valueType="num">
                                      <p:cBhvr>
                                        <p:cTn id="589" dur="2000"/>
                                        <p:tgtEl>
                                          <p:spTgt spid="22"/>
                                        </p:tgtEl>
                                        <p:attrNameLst>
                                          <p:attrName>ppt_h</p:attrName>
                                        </p:attrNameLst>
                                      </p:cBhvr>
                                      <p:tavLst>
                                        <p:tav tm="0">
                                          <p:val>
                                            <p:strVal val="ppt_h"/>
                                          </p:val>
                                        </p:tav>
                                        <p:tav tm="100000">
                                          <p:val>
                                            <p:strVal val="ppt_h"/>
                                          </p:val>
                                        </p:tav>
                                      </p:tavLst>
                                    </p:anim>
                                    <p:anim calcmode="lin" valueType="num">
                                      <p:cBhvr>
                                        <p:cTn id="590"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1" dur="1" fill="hold">
                                          <p:stCondLst>
                                            <p:cond delay="1999"/>
                                          </p:stCondLst>
                                        </p:cTn>
                                        <p:tgtEl>
                                          <p:spTgt spid="22"/>
                                        </p:tgtEl>
                                        <p:attrNameLst>
                                          <p:attrName>style.visibility</p:attrName>
                                        </p:attrNameLst>
                                      </p:cBhvr>
                                      <p:to>
                                        <p:strVal val="hidden"/>
                                      </p:to>
                                    </p:set>
                                  </p:childTnLst>
                                </p:cTn>
                              </p:par>
                              <p:par>
                                <p:cTn id="592" presetID="19" presetClass="exit" presetSubtype="5" fill="hold" grpId="3" nodeType="withEffect">
                                  <p:stCondLst>
                                    <p:cond delay="0"/>
                                  </p:stCondLst>
                                  <p:childTnLst>
                                    <p:anim calcmode="lin" valueType="num">
                                      <p:cBhvr>
                                        <p:cTn id="593" dur="2000"/>
                                        <p:tgtEl>
                                          <p:spTgt spid="23"/>
                                        </p:tgtEl>
                                        <p:attrNameLst>
                                          <p:attrName>ppt_w</p:attrName>
                                        </p:attrNameLst>
                                      </p:cBhvr>
                                      <p:tavLst>
                                        <p:tav tm="0">
                                          <p:val>
                                            <p:strVal val="ppt_w"/>
                                          </p:val>
                                        </p:tav>
                                        <p:tav tm="100000">
                                          <p:val>
                                            <p:strVal val="ppt_w"/>
                                          </p:val>
                                        </p:tav>
                                      </p:tavLst>
                                    </p:anim>
                                    <p:anim calcmode="lin" valueType="num">
                                      <p:cBhvr>
                                        <p:cTn id="594"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5" dur="1" fill="hold">
                                          <p:stCondLst>
                                            <p:cond delay="1999"/>
                                          </p:stCondLst>
                                        </p:cTn>
                                        <p:tgtEl>
                                          <p:spTgt spid="23"/>
                                        </p:tgtEl>
                                        <p:attrNameLst>
                                          <p:attrName>style.visibility</p:attrName>
                                        </p:attrNameLst>
                                      </p:cBhvr>
                                      <p:to>
                                        <p:strVal val="hidden"/>
                                      </p:to>
                                    </p:set>
                                  </p:childTnLst>
                                </p:cTn>
                              </p:par>
                              <p:par>
                                <p:cTn id="596" presetID="19" presetClass="exit" presetSubtype="10" fill="hold" grpId="3" nodeType="withEffect">
                                  <p:stCondLst>
                                    <p:cond delay="0"/>
                                  </p:stCondLst>
                                  <p:childTnLst>
                                    <p:anim calcmode="lin" valueType="num">
                                      <p:cBhvr>
                                        <p:cTn id="597" dur="2000"/>
                                        <p:tgtEl>
                                          <p:spTgt spid="24"/>
                                        </p:tgtEl>
                                        <p:attrNameLst>
                                          <p:attrName>ppt_h</p:attrName>
                                        </p:attrNameLst>
                                      </p:cBhvr>
                                      <p:tavLst>
                                        <p:tav tm="0">
                                          <p:val>
                                            <p:strVal val="ppt_h"/>
                                          </p:val>
                                        </p:tav>
                                        <p:tav tm="100000">
                                          <p:val>
                                            <p:strVal val="ppt_h"/>
                                          </p:val>
                                        </p:tav>
                                      </p:tavLst>
                                    </p:anim>
                                    <p:anim calcmode="lin" valueType="num">
                                      <p:cBhvr>
                                        <p:cTn id="598"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9" dur="1" fill="hold">
                                          <p:stCondLst>
                                            <p:cond delay="1999"/>
                                          </p:stCondLst>
                                        </p:cTn>
                                        <p:tgtEl>
                                          <p:spTgt spid="24"/>
                                        </p:tgtEl>
                                        <p:attrNameLst>
                                          <p:attrName>style.visibility</p:attrName>
                                        </p:attrNameLst>
                                      </p:cBhvr>
                                      <p:to>
                                        <p:strVal val="hidden"/>
                                      </p:to>
                                    </p:set>
                                  </p:childTnLst>
                                </p:cTn>
                              </p:par>
                              <p:par>
                                <p:cTn id="600" presetID="19" presetClass="exit" presetSubtype="5" fill="hold" grpId="3" nodeType="withEffect">
                                  <p:stCondLst>
                                    <p:cond delay="0"/>
                                  </p:stCondLst>
                                  <p:childTnLst>
                                    <p:anim calcmode="lin" valueType="num">
                                      <p:cBhvr>
                                        <p:cTn id="601" dur="2000"/>
                                        <p:tgtEl>
                                          <p:spTgt spid="25"/>
                                        </p:tgtEl>
                                        <p:attrNameLst>
                                          <p:attrName>ppt_w</p:attrName>
                                        </p:attrNameLst>
                                      </p:cBhvr>
                                      <p:tavLst>
                                        <p:tav tm="0">
                                          <p:val>
                                            <p:strVal val="ppt_w"/>
                                          </p:val>
                                        </p:tav>
                                        <p:tav tm="100000">
                                          <p:val>
                                            <p:strVal val="ppt_w"/>
                                          </p:val>
                                        </p:tav>
                                      </p:tavLst>
                                    </p:anim>
                                    <p:anim calcmode="lin" valueType="num">
                                      <p:cBhvr>
                                        <p:cTn id="602"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3" dur="1" fill="hold">
                                          <p:stCondLst>
                                            <p:cond delay="1999"/>
                                          </p:stCondLst>
                                        </p:cTn>
                                        <p:tgtEl>
                                          <p:spTgt spid="25"/>
                                        </p:tgtEl>
                                        <p:attrNameLst>
                                          <p:attrName>style.visibility</p:attrName>
                                        </p:attrNameLst>
                                      </p:cBhvr>
                                      <p:to>
                                        <p:strVal val="hidden"/>
                                      </p:to>
                                    </p:set>
                                  </p:childTnLst>
                                </p:cTn>
                              </p:par>
                              <p:par>
                                <p:cTn id="604" presetID="19" presetClass="exit" presetSubtype="10" fill="hold" grpId="3" nodeType="withEffect">
                                  <p:stCondLst>
                                    <p:cond delay="0"/>
                                  </p:stCondLst>
                                  <p:childTnLst>
                                    <p:anim calcmode="lin" valueType="num">
                                      <p:cBhvr>
                                        <p:cTn id="605" dur="2000"/>
                                        <p:tgtEl>
                                          <p:spTgt spid="26"/>
                                        </p:tgtEl>
                                        <p:attrNameLst>
                                          <p:attrName>ppt_h</p:attrName>
                                        </p:attrNameLst>
                                      </p:cBhvr>
                                      <p:tavLst>
                                        <p:tav tm="0">
                                          <p:val>
                                            <p:strVal val="ppt_h"/>
                                          </p:val>
                                        </p:tav>
                                        <p:tav tm="100000">
                                          <p:val>
                                            <p:strVal val="ppt_h"/>
                                          </p:val>
                                        </p:tav>
                                      </p:tavLst>
                                    </p:anim>
                                    <p:anim calcmode="lin" valueType="num">
                                      <p:cBhvr>
                                        <p:cTn id="606"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07" dur="1" fill="hold">
                                          <p:stCondLst>
                                            <p:cond delay="1999"/>
                                          </p:stCondLst>
                                        </p:cTn>
                                        <p:tgtEl>
                                          <p:spTgt spid="26"/>
                                        </p:tgtEl>
                                        <p:attrNameLst>
                                          <p:attrName>style.visibility</p:attrName>
                                        </p:attrNameLst>
                                      </p:cBhvr>
                                      <p:to>
                                        <p:strVal val="hidden"/>
                                      </p:to>
                                    </p:set>
                                  </p:childTnLst>
                                </p:cTn>
                              </p:par>
                              <p:par>
                                <p:cTn id="608" presetID="19" presetClass="exit" presetSubtype="5" fill="hold" grpId="3" nodeType="withEffect">
                                  <p:stCondLst>
                                    <p:cond delay="0"/>
                                  </p:stCondLst>
                                  <p:childTnLst>
                                    <p:anim calcmode="lin" valueType="num">
                                      <p:cBhvr>
                                        <p:cTn id="609" dur="2000"/>
                                        <p:tgtEl>
                                          <p:spTgt spid="27"/>
                                        </p:tgtEl>
                                        <p:attrNameLst>
                                          <p:attrName>ppt_w</p:attrName>
                                        </p:attrNameLst>
                                      </p:cBhvr>
                                      <p:tavLst>
                                        <p:tav tm="0">
                                          <p:val>
                                            <p:strVal val="ppt_w"/>
                                          </p:val>
                                        </p:tav>
                                        <p:tav tm="100000">
                                          <p:val>
                                            <p:strVal val="ppt_w"/>
                                          </p:val>
                                        </p:tav>
                                      </p:tavLst>
                                    </p:anim>
                                    <p:anim calcmode="lin" valueType="num">
                                      <p:cBhvr>
                                        <p:cTn id="610"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1" dur="1" fill="hold">
                                          <p:stCondLst>
                                            <p:cond delay="1999"/>
                                          </p:stCondLst>
                                        </p:cTn>
                                        <p:tgtEl>
                                          <p:spTgt spid="27"/>
                                        </p:tgtEl>
                                        <p:attrNameLst>
                                          <p:attrName>style.visibility</p:attrName>
                                        </p:attrNameLst>
                                      </p:cBhvr>
                                      <p:to>
                                        <p:strVal val="hidden"/>
                                      </p:to>
                                    </p:set>
                                  </p:childTnLst>
                                </p:cTn>
                              </p:par>
                              <p:par>
                                <p:cTn id="612" presetID="19" presetClass="exit" presetSubtype="10" fill="hold" grpId="3" nodeType="withEffect">
                                  <p:stCondLst>
                                    <p:cond delay="0"/>
                                  </p:stCondLst>
                                  <p:childTnLst>
                                    <p:anim calcmode="lin" valueType="num">
                                      <p:cBhvr>
                                        <p:cTn id="613" dur="2000"/>
                                        <p:tgtEl>
                                          <p:spTgt spid="28"/>
                                        </p:tgtEl>
                                        <p:attrNameLst>
                                          <p:attrName>ppt_h</p:attrName>
                                        </p:attrNameLst>
                                      </p:cBhvr>
                                      <p:tavLst>
                                        <p:tav tm="0">
                                          <p:val>
                                            <p:strVal val="ppt_h"/>
                                          </p:val>
                                        </p:tav>
                                        <p:tav tm="100000">
                                          <p:val>
                                            <p:strVal val="ppt_h"/>
                                          </p:val>
                                        </p:tav>
                                      </p:tavLst>
                                    </p:anim>
                                    <p:anim calcmode="lin" valueType="num">
                                      <p:cBhvr>
                                        <p:cTn id="614"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5" dur="1" fill="hold">
                                          <p:stCondLst>
                                            <p:cond delay="1999"/>
                                          </p:stCondLst>
                                        </p:cTn>
                                        <p:tgtEl>
                                          <p:spTgt spid="28"/>
                                        </p:tgtEl>
                                        <p:attrNameLst>
                                          <p:attrName>style.visibility</p:attrName>
                                        </p:attrNameLst>
                                      </p:cBhvr>
                                      <p:to>
                                        <p:strVal val="hidden"/>
                                      </p:to>
                                    </p:set>
                                  </p:childTnLst>
                                </p:cTn>
                              </p:par>
                              <p:par>
                                <p:cTn id="616" presetID="17" presetClass="entr" presetSubtype="10" fill="hold" nodeType="withEffect">
                                  <p:stCondLst>
                                    <p:cond delay="0"/>
                                  </p:stCondLst>
                                  <p:childTnLst>
                                    <p:set>
                                      <p:cBhvr>
                                        <p:cTn id="617" dur="1" fill="hold">
                                          <p:stCondLst>
                                            <p:cond delay="0"/>
                                          </p:stCondLst>
                                        </p:cTn>
                                        <p:tgtEl>
                                          <p:spTgt spid="2"/>
                                        </p:tgtEl>
                                        <p:attrNameLst>
                                          <p:attrName>style.visibility</p:attrName>
                                        </p:attrNameLst>
                                      </p:cBhvr>
                                      <p:to>
                                        <p:strVal val="visible"/>
                                      </p:to>
                                    </p:set>
                                    <p:anim calcmode="lin" valueType="num">
                                      <p:cBhvr>
                                        <p:cTn id="618" dur="2000" fill="hold"/>
                                        <p:tgtEl>
                                          <p:spTgt spid="2"/>
                                        </p:tgtEl>
                                        <p:attrNameLst>
                                          <p:attrName>ppt_w</p:attrName>
                                        </p:attrNameLst>
                                      </p:cBhvr>
                                      <p:tavLst>
                                        <p:tav tm="0">
                                          <p:val>
                                            <p:fltVal val="0"/>
                                          </p:val>
                                        </p:tav>
                                        <p:tav tm="100000">
                                          <p:val>
                                            <p:strVal val="#ppt_w"/>
                                          </p:val>
                                        </p:tav>
                                      </p:tavLst>
                                    </p:anim>
                                    <p:anim calcmode="lin" valueType="num">
                                      <p:cBhvr>
                                        <p:cTn id="61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8889019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840502">
            <a:off x="189280" y="3118221"/>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266720">
            <a:off x="188617" y="760103"/>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840502">
            <a:off x="1117974" y="3118222"/>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266720">
            <a:off x="1117311" y="760104"/>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40502">
            <a:off x="2046668" y="3118219"/>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266720">
            <a:off x="2046005" y="760101"/>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840502">
            <a:off x="2975362" y="3118220"/>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266720">
            <a:off x="2974699" y="760102"/>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840502">
            <a:off x="3904055" y="3118222"/>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266720">
            <a:off x="3903392" y="760104"/>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840502">
            <a:off x="4832749" y="3118223"/>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8266720">
            <a:off x="4832086" y="760105"/>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840502">
            <a:off x="5761443" y="3118220"/>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266720">
            <a:off x="5760780" y="760102"/>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840502">
            <a:off x="6690137" y="3118221"/>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266720">
            <a:off x="6689474" y="760103"/>
            <a:ext cx="914400" cy="914400"/>
          </a:xfrm>
          <a:prstGeom prst="teardrop">
            <a:avLst>
              <a:gd name="adj" fmla="val 171666"/>
            </a:avLst>
          </a:prstGeom>
          <a:blipFill>
            <a:blip r:embed="rId3"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840502">
            <a:off x="7543484" y="3134552"/>
            <a:ext cx="964156" cy="924644"/>
          </a:xfrm>
          <a:prstGeom prst="teardrop">
            <a:avLst>
              <a:gd name="adj" fmla="val 171666"/>
            </a:avLst>
          </a:prstGeom>
          <a:blipFill>
            <a:blip r:embed="rId4"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266720">
            <a:off x="7615156" y="846932"/>
            <a:ext cx="964155" cy="924644"/>
          </a:xfrm>
          <a:prstGeom prst="teardrop">
            <a:avLst>
              <a:gd name="adj" fmla="val 171666"/>
            </a:avLst>
          </a:prstGeom>
          <a:blipFill>
            <a:blip r:embed="rId4"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840502">
            <a:off x="8472178" y="3134550"/>
            <a:ext cx="964156" cy="924644"/>
          </a:xfrm>
          <a:prstGeom prst="teardrop">
            <a:avLst>
              <a:gd name="adj" fmla="val 171666"/>
            </a:avLst>
          </a:prstGeom>
          <a:blipFill>
            <a:blip r:embed="rId4"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8266720">
            <a:off x="8543850" y="846933"/>
            <a:ext cx="964155" cy="924644"/>
          </a:xfrm>
          <a:prstGeom prst="teardrop">
            <a:avLst>
              <a:gd name="adj" fmla="val 171666"/>
            </a:avLst>
          </a:prstGeom>
          <a:blipFill>
            <a:blip r:embed="rId4" cstate="print">
              <a:duotone>
                <a:schemeClr val="bg2">
                  <a:shade val="45000"/>
                  <a:satMod val="135000"/>
                </a:schemeClr>
                <a:prstClr val="white"/>
              </a:duotone>
              <a:lum bright="40000" contrast="40000"/>
            </a:blip>
            <a:stretch>
              <a:fillRect/>
            </a:stretch>
          </a:blipFill>
          <a:ln w="12700">
            <a:solidFill>
              <a:srgbClr val="66FF33"/>
            </a:solidFill>
            <a:prstDash val="sysDash"/>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ppt_x"/>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8"/>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20"/>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22"/>
                                        </p:tgtEl>
                                        <p:attrNameLst>
                                          <p:attrName>r</p:attrName>
                                        </p:attrNameLst>
                                      </p:cBhvr>
                                    </p:animRot>
                                  </p:childTnLst>
                                </p:cTn>
                              </p:par>
                              <p:par>
                                <p:cTn id="67" presetID="2" presetClass="entr" presetSubtype="1" fill="hold" grpId="0"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ppt_x"/>
                                          </p:val>
                                        </p:tav>
                                        <p:tav tm="100000">
                                          <p:val>
                                            <p:strVal val="#ppt_x"/>
                                          </p:val>
                                        </p:tav>
                                      </p:tavLst>
                                    </p:anim>
                                    <p:anim calcmode="lin" valueType="num">
                                      <p:cBhvr additive="base">
                                        <p:cTn id="70" dur="2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ppt_x"/>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ppt_x"/>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ppt_x"/>
                                          </p:val>
                                        </p:tav>
                                        <p:tav tm="100000">
                                          <p:val>
                                            <p:strVal val="#ppt_x"/>
                                          </p:val>
                                        </p:tav>
                                      </p:tavLst>
                                    </p:anim>
                                    <p:anim calcmode="lin" valueType="num">
                                      <p:cBhvr additive="base">
                                        <p:cTn id="82" dur="2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ppt_x"/>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ppt_x"/>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ppt_x"/>
                                          </p:val>
                                        </p:tav>
                                        <p:tav tm="100000">
                                          <p:val>
                                            <p:strVal val="#ppt_x"/>
                                          </p:val>
                                        </p:tav>
                                      </p:tavLst>
                                    </p:anim>
                                    <p:anim calcmode="lin" valueType="num">
                                      <p:cBhvr additive="base">
                                        <p:cTn id="94" dur="2000" fill="hold"/>
                                        <p:tgtEl>
                                          <p:spTgt spid="15"/>
                                        </p:tgtEl>
                                        <p:attrNameLst>
                                          <p:attrName>ppt_y</p:attrName>
                                        </p:attrNameLst>
                                      </p:cBhvr>
                                      <p:tavLst>
                                        <p:tav tm="0">
                                          <p:val>
                                            <p:strVal val="0-#ppt_h/2"/>
                                          </p:val>
                                        </p:tav>
                                        <p:tav tm="100000">
                                          <p:val>
                                            <p:strVal val="#ppt_y"/>
                                          </p:val>
                                        </p:tav>
                                      </p:tavLst>
                                    </p:anim>
                                  </p:childTnLst>
                                </p:cTn>
                              </p:par>
                              <p:par>
                                <p:cTn id="95" presetID="2" presetClass="entr" presetSubtype="1"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2000" fill="hold"/>
                                        <p:tgtEl>
                                          <p:spTgt spid="19"/>
                                        </p:tgtEl>
                                        <p:attrNameLst>
                                          <p:attrName>ppt_x</p:attrName>
                                        </p:attrNameLst>
                                      </p:cBhvr>
                                      <p:tavLst>
                                        <p:tav tm="0">
                                          <p:val>
                                            <p:strVal val="#ppt_x"/>
                                          </p:val>
                                        </p:tav>
                                        <p:tav tm="100000">
                                          <p:val>
                                            <p:strVal val="#ppt_x"/>
                                          </p:val>
                                        </p:tav>
                                      </p:tavLst>
                                    </p:anim>
                                    <p:anim calcmode="lin" valueType="num">
                                      <p:cBhvr additive="base">
                                        <p:cTn id="102" dur="2000" fill="hold"/>
                                        <p:tgtEl>
                                          <p:spTgt spid="19"/>
                                        </p:tgtEl>
                                        <p:attrNameLst>
                                          <p:attrName>ppt_y</p:attrName>
                                        </p:attrNameLst>
                                      </p:cBhvr>
                                      <p:tavLst>
                                        <p:tav tm="0">
                                          <p:val>
                                            <p:strVal val="0-#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2000" fill="hold"/>
                                        <p:tgtEl>
                                          <p:spTgt spid="21"/>
                                        </p:tgtEl>
                                        <p:attrNameLst>
                                          <p:attrName>ppt_x</p:attrName>
                                        </p:attrNameLst>
                                      </p:cBhvr>
                                      <p:tavLst>
                                        <p:tav tm="0">
                                          <p:val>
                                            <p:strVal val="#ppt_x"/>
                                          </p:val>
                                        </p:tav>
                                        <p:tav tm="100000">
                                          <p:val>
                                            <p:strVal val="#ppt_x"/>
                                          </p:val>
                                        </p:tav>
                                      </p:tavLst>
                                    </p:anim>
                                    <p:anim calcmode="lin" valueType="num">
                                      <p:cBhvr additive="base">
                                        <p:cTn id="106" dur="2000" fill="hold"/>
                                        <p:tgtEl>
                                          <p:spTgt spid="21"/>
                                        </p:tgtEl>
                                        <p:attrNameLst>
                                          <p:attrName>ppt_y</p:attrName>
                                        </p:attrNameLst>
                                      </p:cBhvr>
                                      <p:tavLst>
                                        <p:tav tm="0">
                                          <p:val>
                                            <p:strVal val="0-#ppt_h/2"/>
                                          </p:val>
                                        </p:tav>
                                        <p:tav tm="100000">
                                          <p:val>
                                            <p:strVal val="#ppt_y"/>
                                          </p:val>
                                        </p:tav>
                                      </p:tavLst>
                                    </p:anim>
                                  </p:childTnLst>
                                </p:cTn>
                              </p:par>
                              <p:par>
                                <p:cTn id="107" presetID="8" presetClass="emph" presetSubtype="0" fill="hold" grpId="1" nodeType="withEffect">
                                  <p:stCondLst>
                                    <p:cond delay="0"/>
                                  </p:stCondLst>
                                  <p:childTnLst>
                                    <p:animRot by="-21600000">
                                      <p:cBhvr>
                                        <p:cTn id="108" dur="2000" fill="hold"/>
                                        <p:tgtEl>
                                          <p:spTgt spid="3"/>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9"/>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1"/>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3"/>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15"/>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17"/>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19"/>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1"/>
                                        </p:tgtEl>
                                        <p:attrNameLst>
                                          <p:attrName>r</p:attrName>
                                        </p:attrNameLst>
                                      </p:cBhvr>
                                    </p:animRot>
                                  </p:childTnLst>
                                </p:cTn>
                              </p:par>
                            </p:childTnLst>
                          </p:cTn>
                        </p:par>
                        <p:par>
                          <p:cTn id="127" fill="hold">
                            <p:stCondLst>
                              <p:cond delay="2000"/>
                            </p:stCondLst>
                            <p:childTnLst>
                              <p:par>
                                <p:cTn id="128" presetID="2" presetClass="exit" presetSubtype="4" fill="hold" grpId="2"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ppt_x"/>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ppt_x"/>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ppt_x"/>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ppt_x"/>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ppt_x"/>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ppt_x"/>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ppt_x"/>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ppt_x"/>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ppt_x"/>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4"/>
                                        </p:tgtEl>
                                        <p:attrNameLst>
                                          <p:attrName>ppt_h</p:attrName>
                                        </p:attrNameLst>
                                      </p:cBhvr>
                                      <p:tavLst>
                                        <p:tav tm="0">
                                          <p:val>
                                            <p:strVal val="ppt_h"/>
                                          </p:val>
                                        </p:tav>
                                        <p:tav tm="100000">
                                          <p:val>
                                            <p:strVal val="ppt_h"/>
                                          </p:val>
                                        </p:tav>
                                      </p:tavLst>
                                    </p:anim>
                                    <p:anim calcmode="lin" valueType="num">
                                      <p:cBhvr>
                                        <p:cTn id="170"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4"/>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2000"/>
                                        <p:tgtEl>
                                          <p:spTgt spid="6"/>
                                        </p:tgtEl>
                                        <p:attrNameLst>
                                          <p:attrName>ppt_h</p:attrName>
                                        </p:attrNameLst>
                                      </p:cBhvr>
                                      <p:tavLst>
                                        <p:tav tm="0">
                                          <p:val>
                                            <p:strVal val="ppt_h"/>
                                          </p:val>
                                        </p:tav>
                                        <p:tav tm="100000">
                                          <p:val>
                                            <p:strVal val="ppt_h"/>
                                          </p:val>
                                        </p:tav>
                                      </p:tavLst>
                                    </p:anim>
                                    <p:anim calcmode="lin" valueType="num">
                                      <p:cBhvr>
                                        <p:cTn id="17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6"/>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2000"/>
                                        <p:tgtEl>
                                          <p:spTgt spid="8"/>
                                        </p:tgtEl>
                                        <p:attrNameLst>
                                          <p:attrName>ppt_h</p:attrName>
                                        </p:attrNameLst>
                                      </p:cBhvr>
                                      <p:tavLst>
                                        <p:tav tm="0">
                                          <p:val>
                                            <p:strVal val="ppt_h"/>
                                          </p:val>
                                        </p:tav>
                                        <p:tav tm="100000">
                                          <p:val>
                                            <p:strVal val="ppt_h"/>
                                          </p:val>
                                        </p:tav>
                                      </p:tavLst>
                                    </p:anim>
                                    <p:anim calcmode="lin" valueType="num">
                                      <p:cBhvr>
                                        <p:cTn id="17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8"/>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2000"/>
                                        <p:tgtEl>
                                          <p:spTgt spid="10"/>
                                        </p:tgtEl>
                                        <p:attrNameLst>
                                          <p:attrName>ppt_h</p:attrName>
                                        </p:attrNameLst>
                                      </p:cBhvr>
                                      <p:tavLst>
                                        <p:tav tm="0">
                                          <p:val>
                                            <p:strVal val="ppt_h"/>
                                          </p:val>
                                        </p:tav>
                                        <p:tav tm="100000">
                                          <p:val>
                                            <p:strVal val="ppt_h"/>
                                          </p:val>
                                        </p:tav>
                                      </p:tavLst>
                                    </p:anim>
                                    <p:anim calcmode="lin" valueType="num">
                                      <p:cBhvr>
                                        <p:cTn id="182"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10"/>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2000"/>
                                        <p:tgtEl>
                                          <p:spTgt spid="12"/>
                                        </p:tgtEl>
                                        <p:attrNameLst>
                                          <p:attrName>ppt_h</p:attrName>
                                        </p:attrNameLst>
                                      </p:cBhvr>
                                      <p:tavLst>
                                        <p:tav tm="0">
                                          <p:val>
                                            <p:strVal val="ppt_h"/>
                                          </p:val>
                                        </p:tav>
                                        <p:tav tm="100000">
                                          <p:val>
                                            <p:strVal val="ppt_h"/>
                                          </p:val>
                                        </p:tav>
                                      </p:tavLst>
                                    </p:anim>
                                    <p:anim calcmode="lin" valueType="num">
                                      <p:cBhvr>
                                        <p:cTn id="18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1999"/>
                                          </p:stCondLst>
                                        </p:cTn>
                                        <p:tgtEl>
                                          <p:spTgt spid="12"/>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2000"/>
                                        <p:tgtEl>
                                          <p:spTgt spid="14"/>
                                        </p:tgtEl>
                                        <p:attrNameLst>
                                          <p:attrName>ppt_h</p:attrName>
                                        </p:attrNameLst>
                                      </p:cBhvr>
                                      <p:tavLst>
                                        <p:tav tm="0">
                                          <p:val>
                                            <p:strVal val="ppt_h"/>
                                          </p:val>
                                        </p:tav>
                                        <p:tav tm="100000">
                                          <p:val>
                                            <p:strVal val="ppt_h"/>
                                          </p:val>
                                        </p:tav>
                                      </p:tavLst>
                                    </p:anim>
                                    <p:anim calcmode="lin" valueType="num">
                                      <p:cBhvr>
                                        <p:cTn id="190"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14"/>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2000"/>
                                        <p:tgtEl>
                                          <p:spTgt spid="16"/>
                                        </p:tgtEl>
                                        <p:attrNameLst>
                                          <p:attrName>ppt_h</p:attrName>
                                        </p:attrNameLst>
                                      </p:cBhvr>
                                      <p:tavLst>
                                        <p:tav tm="0">
                                          <p:val>
                                            <p:strVal val="ppt_h"/>
                                          </p:val>
                                        </p:tav>
                                        <p:tav tm="100000">
                                          <p:val>
                                            <p:strVal val="ppt_h"/>
                                          </p:val>
                                        </p:tav>
                                      </p:tavLst>
                                    </p:anim>
                                    <p:anim calcmode="lin" valueType="num">
                                      <p:cBhvr>
                                        <p:cTn id="194"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16"/>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2000"/>
                                        <p:tgtEl>
                                          <p:spTgt spid="18"/>
                                        </p:tgtEl>
                                        <p:attrNameLst>
                                          <p:attrName>ppt_h</p:attrName>
                                        </p:attrNameLst>
                                      </p:cBhvr>
                                      <p:tavLst>
                                        <p:tav tm="0">
                                          <p:val>
                                            <p:strVal val="ppt_h"/>
                                          </p:val>
                                        </p:tav>
                                        <p:tav tm="100000">
                                          <p:val>
                                            <p:strVal val="ppt_h"/>
                                          </p:val>
                                        </p:tav>
                                      </p:tavLst>
                                    </p:anim>
                                    <p:anim calcmode="lin" valueType="num">
                                      <p:cBhvr>
                                        <p:cTn id="198"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18"/>
                                        </p:tgtEl>
                                        <p:attrNameLst>
                                          <p:attrName>style.visibility</p:attrName>
                                        </p:attrNameLst>
                                      </p:cBhvr>
                                      <p:to>
                                        <p:strVal val="hidden"/>
                                      </p:to>
                                    </p:set>
                                  </p:childTnLst>
                                </p:cTn>
                              </p:par>
                              <p:par>
                                <p:cTn id="200" presetID="19" presetClass="exit" presetSubtype="10" fill="hold" grpId="3" nodeType="withEffect">
                                  <p:stCondLst>
                                    <p:cond delay="0"/>
                                  </p:stCondLst>
                                  <p:childTnLst>
                                    <p:anim calcmode="lin" valueType="num">
                                      <p:cBhvr>
                                        <p:cTn id="201" dur="2000"/>
                                        <p:tgtEl>
                                          <p:spTgt spid="20"/>
                                        </p:tgtEl>
                                        <p:attrNameLst>
                                          <p:attrName>ppt_h</p:attrName>
                                        </p:attrNameLst>
                                      </p:cBhvr>
                                      <p:tavLst>
                                        <p:tav tm="0">
                                          <p:val>
                                            <p:strVal val="ppt_h"/>
                                          </p:val>
                                        </p:tav>
                                        <p:tav tm="100000">
                                          <p:val>
                                            <p:strVal val="ppt_h"/>
                                          </p:val>
                                        </p:tav>
                                      </p:tavLst>
                                    </p:anim>
                                    <p:anim calcmode="lin" valueType="num">
                                      <p:cBhvr>
                                        <p:cTn id="202"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20"/>
                                        </p:tgtEl>
                                        <p:attrNameLst>
                                          <p:attrName>style.visibility</p:attrName>
                                        </p:attrNameLst>
                                      </p:cBhvr>
                                      <p:to>
                                        <p:strVal val="hidden"/>
                                      </p:to>
                                    </p:set>
                                  </p:childTnLst>
                                </p:cTn>
                              </p:par>
                              <p:par>
                                <p:cTn id="204" presetID="19" presetClass="exit" presetSubtype="10" fill="hold" grpId="3" nodeType="withEffect">
                                  <p:stCondLst>
                                    <p:cond delay="0"/>
                                  </p:stCondLst>
                                  <p:childTnLst>
                                    <p:anim calcmode="lin" valueType="num">
                                      <p:cBhvr>
                                        <p:cTn id="205" dur="2000"/>
                                        <p:tgtEl>
                                          <p:spTgt spid="22"/>
                                        </p:tgtEl>
                                        <p:attrNameLst>
                                          <p:attrName>ppt_h</p:attrName>
                                        </p:attrNameLst>
                                      </p:cBhvr>
                                      <p:tavLst>
                                        <p:tav tm="0">
                                          <p:val>
                                            <p:strVal val="ppt_h"/>
                                          </p:val>
                                        </p:tav>
                                        <p:tav tm="100000">
                                          <p:val>
                                            <p:strVal val="ppt_h"/>
                                          </p:val>
                                        </p:tav>
                                      </p:tavLst>
                                    </p:anim>
                                    <p:anim calcmode="lin" valueType="num">
                                      <p:cBhvr>
                                        <p:cTn id="206"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22"/>
                                        </p:tgtEl>
                                        <p:attrNameLst>
                                          <p:attrName>style.visibility</p:attrName>
                                        </p:attrNameLst>
                                      </p:cBhvr>
                                      <p:to>
                                        <p:strVal val="hidden"/>
                                      </p:to>
                                    </p:set>
                                  </p:childTnLst>
                                </p:cTn>
                              </p:par>
                              <p:par>
                                <p:cTn id="208" presetID="2" presetClass="exit" presetSubtype="1" fill="hold" grpId="2" nodeType="withEffect">
                                  <p:stCondLst>
                                    <p:cond delay="0"/>
                                  </p:stCondLst>
                                  <p:childTnLst>
                                    <p:anim calcmode="lin" valueType="num">
                                      <p:cBhvr additive="base">
                                        <p:cTn id="209" dur="2000"/>
                                        <p:tgtEl>
                                          <p:spTgt spid="3"/>
                                        </p:tgtEl>
                                        <p:attrNameLst>
                                          <p:attrName>ppt_x</p:attrName>
                                        </p:attrNameLst>
                                      </p:cBhvr>
                                      <p:tavLst>
                                        <p:tav tm="0">
                                          <p:val>
                                            <p:strVal val="ppt_x"/>
                                          </p:val>
                                        </p:tav>
                                        <p:tav tm="100000">
                                          <p:val>
                                            <p:strVal val="ppt_x"/>
                                          </p:val>
                                        </p:tav>
                                      </p:tavLst>
                                    </p:anim>
                                    <p:anim calcmode="lin" valueType="num">
                                      <p:cBhvr additive="base">
                                        <p:cTn id="210" dur="2000"/>
                                        <p:tgtEl>
                                          <p:spTgt spid="3"/>
                                        </p:tgtEl>
                                        <p:attrNameLst>
                                          <p:attrName>ppt_y</p:attrName>
                                        </p:attrNameLst>
                                      </p:cBhvr>
                                      <p:tavLst>
                                        <p:tav tm="0">
                                          <p:val>
                                            <p:strVal val="ppt_y"/>
                                          </p:val>
                                        </p:tav>
                                        <p:tav tm="100000">
                                          <p:val>
                                            <p:strVal val="0-ppt_h/2"/>
                                          </p:val>
                                        </p:tav>
                                      </p:tavLst>
                                    </p:anim>
                                    <p:set>
                                      <p:cBhvr>
                                        <p:cTn id="211" dur="1" fill="hold">
                                          <p:stCondLst>
                                            <p:cond delay="1999"/>
                                          </p:stCondLst>
                                        </p:cTn>
                                        <p:tgtEl>
                                          <p:spTgt spid="3"/>
                                        </p:tgtEl>
                                        <p:attrNameLst>
                                          <p:attrName>style.visibility</p:attrName>
                                        </p:attrNameLst>
                                      </p:cBhvr>
                                      <p:to>
                                        <p:strVal val="hidden"/>
                                      </p:to>
                                    </p:set>
                                  </p:childTnLst>
                                </p:cTn>
                              </p:par>
                              <p:par>
                                <p:cTn id="212" presetID="2" presetClass="exit" presetSubtype="1" fill="hold" grpId="2" nodeType="withEffect">
                                  <p:stCondLst>
                                    <p:cond delay="0"/>
                                  </p:stCondLst>
                                  <p:childTnLst>
                                    <p:anim calcmode="lin" valueType="num">
                                      <p:cBhvr additive="base">
                                        <p:cTn id="213" dur="2000"/>
                                        <p:tgtEl>
                                          <p:spTgt spid="5"/>
                                        </p:tgtEl>
                                        <p:attrNameLst>
                                          <p:attrName>ppt_x</p:attrName>
                                        </p:attrNameLst>
                                      </p:cBhvr>
                                      <p:tavLst>
                                        <p:tav tm="0">
                                          <p:val>
                                            <p:strVal val="ppt_x"/>
                                          </p:val>
                                        </p:tav>
                                        <p:tav tm="100000">
                                          <p:val>
                                            <p:strVal val="ppt_x"/>
                                          </p:val>
                                        </p:tav>
                                      </p:tavLst>
                                    </p:anim>
                                    <p:anim calcmode="lin" valueType="num">
                                      <p:cBhvr additive="base">
                                        <p:cTn id="214" dur="2000"/>
                                        <p:tgtEl>
                                          <p:spTgt spid="5"/>
                                        </p:tgtEl>
                                        <p:attrNameLst>
                                          <p:attrName>ppt_y</p:attrName>
                                        </p:attrNameLst>
                                      </p:cBhvr>
                                      <p:tavLst>
                                        <p:tav tm="0">
                                          <p:val>
                                            <p:strVal val="ppt_y"/>
                                          </p:val>
                                        </p:tav>
                                        <p:tav tm="100000">
                                          <p:val>
                                            <p:strVal val="0-ppt_h/2"/>
                                          </p:val>
                                        </p:tav>
                                      </p:tavLst>
                                    </p:anim>
                                    <p:set>
                                      <p:cBhvr>
                                        <p:cTn id="215" dur="1" fill="hold">
                                          <p:stCondLst>
                                            <p:cond delay="1999"/>
                                          </p:stCondLst>
                                        </p:cTn>
                                        <p:tgtEl>
                                          <p:spTgt spid="5"/>
                                        </p:tgtEl>
                                        <p:attrNameLst>
                                          <p:attrName>style.visibility</p:attrName>
                                        </p:attrNameLst>
                                      </p:cBhvr>
                                      <p:to>
                                        <p:strVal val="hidden"/>
                                      </p:to>
                                    </p:set>
                                  </p:childTnLst>
                                </p:cTn>
                              </p:par>
                              <p:par>
                                <p:cTn id="216" presetID="2" presetClass="exit" presetSubtype="1" fill="hold" grpId="2" nodeType="withEffect">
                                  <p:stCondLst>
                                    <p:cond delay="0"/>
                                  </p:stCondLst>
                                  <p:childTnLst>
                                    <p:anim calcmode="lin" valueType="num">
                                      <p:cBhvr additive="base">
                                        <p:cTn id="217" dur="2000"/>
                                        <p:tgtEl>
                                          <p:spTgt spid="7"/>
                                        </p:tgtEl>
                                        <p:attrNameLst>
                                          <p:attrName>ppt_x</p:attrName>
                                        </p:attrNameLst>
                                      </p:cBhvr>
                                      <p:tavLst>
                                        <p:tav tm="0">
                                          <p:val>
                                            <p:strVal val="ppt_x"/>
                                          </p:val>
                                        </p:tav>
                                        <p:tav tm="100000">
                                          <p:val>
                                            <p:strVal val="ppt_x"/>
                                          </p:val>
                                        </p:tav>
                                      </p:tavLst>
                                    </p:anim>
                                    <p:anim calcmode="lin" valueType="num">
                                      <p:cBhvr additive="base">
                                        <p:cTn id="218" dur="2000"/>
                                        <p:tgtEl>
                                          <p:spTgt spid="7"/>
                                        </p:tgtEl>
                                        <p:attrNameLst>
                                          <p:attrName>ppt_y</p:attrName>
                                        </p:attrNameLst>
                                      </p:cBhvr>
                                      <p:tavLst>
                                        <p:tav tm="0">
                                          <p:val>
                                            <p:strVal val="ppt_y"/>
                                          </p:val>
                                        </p:tav>
                                        <p:tav tm="100000">
                                          <p:val>
                                            <p:strVal val="0-ppt_h/2"/>
                                          </p:val>
                                        </p:tav>
                                      </p:tavLst>
                                    </p:anim>
                                    <p:set>
                                      <p:cBhvr>
                                        <p:cTn id="219" dur="1" fill="hold">
                                          <p:stCondLst>
                                            <p:cond delay="1999"/>
                                          </p:stCondLst>
                                        </p:cTn>
                                        <p:tgtEl>
                                          <p:spTgt spid="7"/>
                                        </p:tgtEl>
                                        <p:attrNameLst>
                                          <p:attrName>style.visibility</p:attrName>
                                        </p:attrNameLst>
                                      </p:cBhvr>
                                      <p:to>
                                        <p:strVal val="hidden"/>
                                      </p:to>
                                    </p:set>
                                  </p:childTnLst>
                                </p:cTn>
                              </p:par>
                              <p:par>
                                <p:cTn id="220" presetID="2" presetClass="exit" presetSubtype="1" fill="hold" grpId="2" nodeType="withEffect">
                                  <p:stCondLst>
                                    <p:cond delay="0"/>
                                  </p:stCondLst>
                                  <p:childTnLst>
                                    <p:anim calcmode="lin" valueType="num">
                                      <p:cBhvr additive="base">
                                        <p:cTn id="221" dur="2000"/>
                                        <p:tgtEl>
                                          <p:spTgt spid="9"/>
                                        </p:tgtEl>
                                        <p:attrNameLst>
                                          <p:attrName>ppt_x</p:attrName>
                                        </p:attrNameLst>
                                      </p:cBhvr>
                                      <p:tavLst>
                                        <p:tav tm="0">
                                          <p:val>
                                            <p:strVal val="ppt_x"/>
                                          </p:val>
                                        </p:tav>
                                        <p:tav tm="100000">
                                          <p:val>
                                            <p:strVal val="ppt_x"/>
                                          </p:val>
                                        </p:tav>
                                      </p:tavLst>
                                    </p:anim>
                                    <p:anim calcmode="lin" valueType="num">
                                      <p:cBhvr additive="base">
                                        <p:cTn id="222" dur="2000"/>
                                        <p:tgtEl>
                                          <p:spTgt spid="9"/>
                                        </p:tgtEl>
                                        <p:attrNameLst>
                                          <p:attrName>ppt_y</p:attrName>
                                        </p:attrNameLst>
                                      </p:cBhvr>
                                      <p:tavLst>
                                        <p:tav tm="0">
                                          <p:val>
                                            <p:strVal val="ppt_y"/>
                                          </p:val>
                                        </p:tav>
                                        <p:tav tm="100000">
                                          <p:val>
                                            <p:strVal val="0-ppt_h/2"/>
                                          </p:val>
                                        </p:tav>
                                      </p:tavLst>
                                    </p:anim>
                                    <p:set>
                                      <p:cBhvr>
                                        <p:cTn id="223" dur="1" fill="hold">
                                          <p:stCondLst>
                                            <p:cond delay="1999"/>
                                          </p:stCondLst>
                                        </p:cTn>
                                        <p:tgtEl>
                                          <p:spTgt spid="9"/>
                                        </p:tgtEl>
                                        <p:attrNameLst>
                                          <p:attrName>style.visibility</p:attrName>
                                        </p:attrNameLst>
                                      </p:cBhvr>
                                      <p:to>
                                        <p:strVal val="hidden"/>
                                      </p:to>
                                    </p:set>
                                  </p:childTnLst>
                                </p:cTn>
                              </p:par>
                              <p:par>
                                <p:cTn id="224" presetID="2" presetClass="exit" presetSubtype="1" fill="hold" grpId="2" nodeType="withEffect">
                                  <p:stCondLst>
                                    <p:cond delay="0"/>
                                  </p:stCondLst>
                                  <p:childTnLst>
                                    <p:anim calcmode="lin" valueType="num">
                                      <p:cBhvr additive="base">
                                        <p:cTn id="225" dur="2000"/>
                                        <p:tgtEl>
                                          <p:spTgt spid="11"/>
                                        </p:tgtEl>
                                        <p:attrNameLst>
                                          <p:attrName>ppt_x</p:attrName>
                                        </p:attrNameLst>
                                      </p:cBhvr>
                                      <p:tavLst>
                                        <p:tav tm="0">
                                          <p:val>
                                            <p:strVal val="ppt_x"/>
                                          </p:val>
                                        </p:tav>
                                        <p:tav tm="100000">
                                          <p:val>
                                            <p:strVal val="ppt_x"/>
                                          </p:val>
                                        </p:tav>
                                      </p:tavLst>
                                    </p:anim>
                                    <p:anim calcmode="lin" valueType="num">
                                      <p:cBhvr additive="base">
                                        <p:cTn id="226" dur="2000"/>
                                        <p:tgtEl>
                                          <p:spTgt spid="11"/>
                                        </p:tgtEl>
                                        <p:attrNameLst>
                                          <p:attrName>ppt_y</p:attrName>
                                        </p:attrNameLst>
                                      </p:cBhvr>
                                      <p:tavLst>
                                        <p:tav tm="0">
                                          <p:val>
                                            <p:strVal val="ppt_y"/>
                                          </p:val>
                                        </p:tav>
                                        <p:tav tm="100000">
                                          <p:val>
                                            <p:strVal val="0-ppt_h/2"/>
                                          </p:val>
                                        </p:tav>
                                      </p:tavLst>
                                    </p:anim>
                                    <p:set>
                                      <p:cBhvr>
                                        <p:cTn id="227" dur="1" fill="hold">
                                          <p:stCondLst>
                                            <p:cond delay="1999"/>
                                          </p:stCondLst>
                                        </p:cTn>
                                        <p:tgtEl>
                                          <p:spTgt spid="11"/>
                                        </p:tgtEl>
                                        <p:attrNameLst>
                                          <p:attrName>style.visibility</p:attrName>
                                        </p:attrNameLst>
                                      </p:cBhvr>
                                      <p:to>
                                        <p:strVal val="hidden"/>
                                      </p:to>
                                    </p:set>
                                  </p:childTnLst>
                                </p:cTn>
                              </p:par>
                              <p:par>
                                <p:cTn id="228" presetID="2" presetClass="exit" presetSubtype="1" fill="hold" grpId="2" nodeType="withEffect">
                                  <p:stCondLst>
                                    <p:cond delay="0"/>
                                  </p:stCondLst>
                                  <p:childTnLst>
                                    <p:anim calcmode="lin" valueType="num">
                                      <p:cBhvr additive="base">
                                        <p:cTn id="229" dur="2000"/>
                                        <p:tgtEl>
                                          <p:spTgt spid="13"/>
                                        </p:tgtEl>
                                        <p:attrNameLst>
                                          <p:attrName>ppt_x</p:attrName>
                                        </p:attrNameLst>
                                      </p:cBhvr>
                                      <p:tavLst>
                                        <p:tav tm="0">
                                          <p:val>
                                            <p:strVal val="ppt_x"/>
                                          </p:val>
                                        </p:tav>
                                        <p:tav tm="100000">
                                          <p:val>
                                            <p:strVal val="ppt_x"/>
                                          </p:val>
                                        </p:tav>
                                      </p:tavLst>
                                    </p:anim>
                                    <p:anim calcmode="lin" valueType="num">
                                      <p:cBhvr additive="base">
                                        <p:cTn id="230" dur="2000"/>
                                        <p:tgtEl>
                                          <p:spTgt spid="13"/>
                                        </p:tgtEl>
                                        <p:attrNameLst>
                                          <p:attrName>ppt_y</p:attrName>
                                        </p:attrNameLst>
                                      </p:cBhvr>
                                      <p:tavLst>
                                        <p:tav tm="0">
                                          <p:val>
                                            <p:strVal val="ppt_y"/>
                                          </p:val>
                                        </p:tav>
                                        <p:tav tm="100000">
                                          <p:val>
                                            <p:strVal val="0-ppt_h/2"/>
                                          </p:val>
                                        </p:tav>
                                      </p:tavLst>
                                    </p:anim>
                                    <p:set>
                                      <p:cBhvr>
                                        <p:cTn id="231" dur="1" fill="hold">
                                          <p:stCondLst>
                                            <p:cond delay="1999"/>
                                          </p:stCondLst>
                                        </p:cTn>
                                        <p:tgtEl>
                                          <p:spTgt spid="13"/>
                                        </p:tgtEl>
                                        <p:attrNameLst>
                                          <p:attrName>style.visibility</p:attrName>
                                        </p:attrNameLst>
                                      </p:cBhvr>
                                      <p:to>
                                        <p:strVal val="hidden"/>
                                      </p:to>
                                    </p:set>
                                  </p:childTnLst>
                                </p:cTn>
                              </p:par>
                              <p:par>
                                <p:cTn id="232" presetID="2" presetClass="exit" presetSubtype="1" fill="hold" grpId="2"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ppt_x"/>
                                          </p:val>
                                        </p:tav>
                                      </p:tavLst>
                                    </p:anim>
                                    <p:anim calcmode="lin" valueType="num">
                                      <p:cBhvr additive="base">
                                        <p:cTn id="234" dur="2000"/>
                                        <p:tgtEl>
                                          <p:spTgt spid="15"/>
                                        </p:tgtEl>
                                        <p:attrNameLst>
                                          <p:attrName>ppt_y</p:attrName>
                                        </p:attrNameLst>
                                      </p:cBhvr>
                                      <p:tavLst>
                                        <p:tav tm="0">
                                          <p:val>
                                            <p:strVal val="ppt_y"/>
                                          </p:val>
                                        </p:tav>
                                        <p:tav tm="100000">
                                          <p:val>
                                            <p:strVal val="0-ppt_h/2"/>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1" fill="hold" grpId="2" nodeType="withEffect">
                                  <p:stCondLst>
                                    <p:cond delay="0"/>
                                  </p:stCondLst>
                                  <p:childTnLst>
                                    <p:anim calcmode="lin" valueType="num">
                                      <p:cBhvr additive="base">
                                        <p:cTn id="237" dur="2000"/>
                                        <p:tgtEl>
                                          <p:spTgt spid="17"/>
                                        </p:tgtEl>
                                        <p:attrNameLst>
                                          <p:attrName>ppt_x</p:attrName>
                                        </p:attrNameLst>
                                      </p:cBhvr>
                                      <p:tavLst>
                                        <p:tav tm="0">
                                          <p:val>
                                            <p:strVal val="ppt_x"/>
                                          </p:val>
                                        </p:tav>
                                        <p:tav tm="100000">
                                          <p:val>
                                            <p:strVal val="ppt_x"/>
                                          </p:val>
                                        </p:tav>
                                      </p:tavLst>
                                    </p:anim>
                                    <p:anim calcmode="lin" valueType="num">
                                      <p:cBhvr additive="base">
                                        <p:cTn id="238" dur="2000"/>
                                        <p:tgtEl>
                                          <p:spTgt spid="17"/>
                                        </p:tgtEl>
                                        <p:attrNameLst>
                                          <p:attrName>ppt_y</p:attrName>
                                        </p:attrNameLst>
                                      </p:cBhvr>
                                      <p:tavLst>
                                        <p:tav tm="0">
                                          <p:val>
                                            <p:strVal val="ppt_y"/>
                                          </p:val>
                                        </p:tav>
                                        <p:tav tm="100000">
                                          <p:val>
                                            <p:strVal val="0-ppt_h/2"/>
                                          </p:val>
                                        </p:tav>
                                      </p:tavLst>
                                    </p:anim>
                                    <p:set>
                                      <p:cBhvr>
                                        <p:cTn id="239" dur="1" fill="hold">
                                          <p:stCondLst>
                                            <p:cond delay="1999"/>
                                          </p:stCondLst>
                                        </p:cTn>
                                        <p:tgtEl>
                                          <p:spTgt spid="17"/>
                                        </p:tgtEl>
                                        <p:attrNameLst>
                                          <p:attrName>style.visibility</p:attrName>
                                        </p:attrNameLst>
                                      </p:cBhvr>
                                      <p:to>
                                        <p:strVal val="hidden"/>
                                      </p:to>
                                    </p:set>
                                  </p:childTnLst>
                                </p:cTn>
                              </p:par>
                              <p:par>
                                <p:cTn id="240" presetID="2" presetClass="exit" presetSubtype="1" fill="hold" grpId="2" nodeType="withEffect">
                                  <p:stCondLst>
                                    <p:cond delay="0"/>
                                  </p:stCondLst>
                                  <p:childTnLst>
                                    <p:anim calcmode="lin" valueType="num">
                                      <p:cBhvr additive="base">
                                        <p:cTn id="241" dur="2000"/>
                                        <p:tgtEl>
                                          <p:spTgt spid="19"/>
                                        </p:tgtEl>
                                        <p:attrNameLst>
                                          <p:attrName>ppt_x</p:attrName>
                                        </p:attrNameLst>
                                      </p:cBhvr>
                                      <p:tavLst>
                                        <p:tav tm="0">
                                          <p:val>
                                            <p:strVal val="ppt_x"/>
                                          </p:val>
                                        </p:tav>
                                        <p:tav tm="100000">
                                          <p:val>
                                            <p:strVal val="ppt_x"/>
                                          </p:val>
                                        </p:tav>
                                      </p:tavLst>
                                    </p:anim>
                                    <p:anim calcmode="lin" valueType="num">
                                      <p:cBhvr additive="base">
                                        <p:cTn id="242" dur="2000"/>
                                        <p:tgtEl>
                                          <p:spTgt spid="19"/>
                                        </p:tgtEl>
                                        <p:attrNameLst>
                                          <p:attrName>ppt_y</p:attrName>
                                        </p:attrNameLst>
                                      </p:cBhvr>
                                      <p:tavLst>
                                        <p:tav tm="0">
                                          <p:val>
                                            <p:strVal val="ppt_y"/>
                                          </p:val>
                                        </p:tav>
                                        <p:tav tm="100000">
                                          <p:val>
                                            <p:strVal val="0-ppt_h/2"/>
                                          </p:val>
                                        </p:tav>
                                      </p:tavLst>
                                    </p:anim>
                                    <p:set>
                                      <p:cBhvr>
                                        <p:cTn id="243" dur="1" fill="hold">
                                          <p:stCondLst>
                                            <p:cond delay="1999"/>
                                          </p:stCondLst>
                                        </p:cTn>
                                        <p:tgtEl>
                                          <p:spTgt spid="19"/>
                                        </p:tgtEl>
                                        <p:attrNameLst>
                                          <p:attrName>style.visibility</p:attrName>
                                        </p:attrNameLst>
                                      </p:cBhvr>
                                      <p:to>
                                        <p:strVal val="hidden"/>
                                      </p:to>
                                    </p:set>
                                  </p:childTnLst>
                                </p:cTn>
                              </p:par>
                              <p:par>
                                <p:cTn id="244" presetID="2" presetClass="exit" presetSubtype="1" fill="hold" grpId="2" nodeType="withEffect">
                                  <p:stCondLst>
                                    <p:cond delay="0"/>
                                  </p:stCondLst>
                                  <p:childTnLst>
                                    <p:anim calcmode="lin" valueType="num">
                                      <p:cBhvr additive="base">
                                        <p:cTn id="245" dur="2000"/>
                                        <p:tgtEl>
                                          <p:spTgt spid="21"/>
                                        </p:tgtEl>
                                        <p:attrNameLst>
                                          <p:attrName>ppt_x</p:attrName>
                                        </p:attrNameLst>
                                      </p:cBhvr>
                                      <p:tavLst>
                                        <p:tav tm="0">
                                          <p:val>
                                            <p:strVal val="ppt_x"/>
                                          </p:val>
                                        </p:tav>
                                        <p:tav tm="100000">
                                          <p:val>
                                            <p:strVal val="ppt_x"/>
                                          </p:val>
                                        </p:tav>
                                      </p:tavLst>
                                    </p:anim>
                                    <p:anim calcmode="lin" valueType="num">
                                      <p:cBhvr additive="base">
                                        <p:cTn id="246" dur="2000"/>
                                        <p:tgtEl>
                                          <p:spTgt spid="21"/>
                                        </p:tgtEl>
                                        <p:attrNameLst>
                                          <p:attrName>ppt_y</p:attrName>
                                        </p:attrNameLst>
                                      </p:cBhvr>
                                      <p:tavLst>
                                        <p:tav tm="0">
                                          <p:val>
                                            <p:strVal val="ppt_y"/>
                                          </p:val>
                                        </p:tav>
                                        <p:tav tm="100000">
                                          <p:val>
                                            <p:strVal val="0-ppt_h/2"/>
                                          </p:val>
                                        </p:tav>
                                      </p:tavLst>
                                    </p:anim>
                                    <p:set>
                                      <p:cBhvr>
                                        <p:cTn id="247" dur="1" fill="hold">
                                          <p:stCondLst>
                                            <p:cond delay="1999"/>
                                          </p:stCondLst>
                                        </p:cTn>
                                        <p:tgtEl>
                                          <p:spTgt spid="21"/>
                                        </p:tgtEl>
                                        <p:attrNameLst>
                                          <p:attrName>style.visibility</p:attrName>
                                        </p:attrNameLst>
                                      </p:cBhvr>
                                      <p:to>
                                        <p:strVal val="hidden"/>
                                      </p:to>
                                    </p:set>
                                  </p:childTnLst>
                                </p:cTn>
                              </p:par>
                              <p:par>
                                <p:cTn id="248" presetID="19" presetClass="exit" presetSubtype="10" fill="hold" grpId="3" nodeType="withEffect">
                                  <p:stCondLst>
                                    <p:cond delay="0"/>
                                  </p:stCondLst>
                                  <p:childTnLst>
                                    <p:anim calcmode="lin" valueType="num">
                                      <p:cBhvr>
                                        <p:cTn id="249" dur="2000"/>
                                        <p:tgtEl>
                                          <p:spTgt spid="3"/>
                                        </p:tgtEl>
                                        <p:attrNameLst>
                                          <p:attrName>ppt_h</p:attrName>
                                        </p:attrNameLst>
                                      </p:cBhvr>
                                      <p:tavLst>
                                        <p:tav tm="0">
                                          <p:val>
                                            <p:strVal val="ppt_h"/>
                                          </p:val>
                                        </p:tav>
                                        <p:tav tm="100000">
                                          <p:val>
                                            <p:strVal val="ppt_h"/>
                                          </p:val>
                                        </p:tav>
                                      </p:tavLst>
                                    </p:anim>
                                    <p:anim calcmode="lin" valueType="num">
                                      <p:cBhvr>
                                        <p:cTn id="25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1" dur="1" fill="hold">
                                          <p:stCondLst>
                                            <p:cond delay="1999"/>
                                          </p:stCondLst>
                                        </p:cTn>
                                        <p:tgtEl>
                                          <p:spTgt spid="3"/>
                                        </p:tgtEl>
                                        <p:attrNameLst>
                                          <p:attrName>style.visibility</p:attrName>
                                        </p:attrNameLst>
                                      </p:cBhvr>
                                      <p:to>
                                        <p:strVal val="hidden"/>
                                      </p:to>
                                    </p:set>
                                  </p:childTnLst>
                                </p:cTn>
                              </p:par>
                              <p:par>
                                <p:cTn id="252" presetID="19" presetClass="exit" presetSubtype="10" fill="hold" grpId="3" nodeType="withEffect">
                                  <p:stCondLst>
                                    <p:cond delay="0"/>
                                  </p:stCondLst>
                                  <p:childTnLst>
                                    <p:anim calcmode="lin" valueType="num">
                                      <p:cBhvr>
                                        <p:cTn id="253" dur="2000"/>
                                        <p:tgtEl>
                                          <p:spTgt spid="5"/>
                                        </p:tgtEl>
                                        <p:attrNameLst>
                                          <p:attrName>ppt_h</p:attrName>
                                        </p:attrNameLst>
                                      </p:cBhvr>
                                      <p:tavLst>
                                        <p:tav tm="0">
                                          <p:val>
                                            <p:strVal val="ppt_h"/>
                                          </p:val>
                                        </p:tav>
                                        <p:tav tm="100000">
                                          <p:val>
                                            <p:strVal val="ppt_h"/>
                                          </p:val>
                                        </p:tav>
                                      </p:tavLst>
                                    </p:anim>
                                    <p:anim calcmode="lin" valueType="num">
                                      <p:cBhvr>
                                        <p:cTn id="254"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5" dur="1" fill="hold">
                                          <p:stCondLst>
                                            <p:cond delay="1999"/>
                                          </p:stCondLst>
                                        </p:cTn>
                                        <p:tgtEl>
                                          <p:spTgt spid="5"/>
                                        </p:tgtEl>
                                        <p:attrNameLst>
                                          <p:attrName>style.visibility</p:attrName>
                                        </p:attrNameLst>
                                      </p:cBhvr>
                                      <p:to>
                                        <p:strVal val="hidden"/>
                                      </p:to>
                                    </p:set>
                                  </p:childTnLst>
                                </p:cTn>
                              </p:par>
                              <p:par>
                                <p:cTn id="256" presetID="19" presetClass="exit" presetSubtype="10" fill="hold" grpId="3" nodeType="withEffect">
                                  <p:stCondLst>
                                    <p:cond delay="0"/>
                                  </p:stCondLst>
                                  <p:childTnLst>
                                    <p:anim calcmode="lin" valueType="num">
                                      <p:cBhvr>
                                        <p:cTn id="257" dur="2000"/>
                                        <p:tgtEl>
                                          <p:spTgt spid="7"/>
                                        </p:tgtEl>
                                        <p:attrNameLst>
                                          <p:attrName>ppt_h</p:attrName>
                                        </p:attrNameLst>
                                      </p:cBhvr>
                                      <p:tavLst>
                                        <p:tav tm="0">
                                          <p:val>
                                            <p:strVal val="ppt_h"/>
                                          </p:val>
                                        </p:tav>
                                        <p:tav tm="100000">
                                          <p:val>
                                            <p:strVal val="ppt_h"/>
                                          </p:val>
                                        </p:tav>
                                      </p:tavLst>
                                    </p:anim>
                                    <p:anim calcmode="lin" valueType="num">
                                      <p:cBhvr>
                                        <p:cTn id="25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9" dur="1" fill="hold">
                                          <p:stCondLst>
                                            <p:cond delay="1999"/>
                                          </p:stCondLst>
                                        </p:cTn>
                                        <p:tgtEl>
                                          <p:spTgt spid="7"/>
                                        </p:tgtEl>
                                        <p:attrNameLst>
                                          <p:attrName>style.visibility</p:attrName>
                                        </p:attrNameLst>
                                      </p:cBhvr>
                                      <p:to>
                                        <p:strVal val="hidden"/>
                                      </p:to>
                                    </p:set>
                                  </p:childTnLst>
                                </p:cTn>
                              </p:par>
                              <p:par>
                                <p:cTn id="260" presetID="19" presetClass="exit" presetSubtype="10" fill="hold" grpId="3" nodeType="withEffect">
                                  <p:stCondLst>
                                    <p:cond delay="0"/>
                                  </p:stCondLst>
                                  <p:childTnLst>
                                    <p:anim calcmode="lin" valueType="num">
                                      <p:cBhvr>
                                        <p:cTn id="261" dur="2000"/>
                                        <p:tgtEl>
                                          <p:spTgt spid="9"/>
                                        </p:tgtEl>
                                        <p:attrNameLst>
                                          <p:attrName>ppt_h</p:attrName>
                                        </p:attrNameLst>
                                      </p:cBhvr>
                                      <p:tavLst>
                                        <p:tav tm="0">
                                          <p:val>
                                            <p:strVal val="ppt_h"/>
                                          </p:val>
                                        </p:tav>
                                        <p:tav tm="100000">
                                          <p:val>
                                            <p:strVal val="ppt_h"/>
                                          </p:val>
                                        </p:tav>
                                      </p:tavLst>
                                    </p:anim>
                                    <p:anim calcmode="lin" valueType="num">
                                      <p:cBhvr>
                                        <p:cTn id="262"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3" dur="1" fill="hold">
                                          <p:stCondLst>
                                            <p:cond delay="1999"/>
                                          </p:stCondLst>
                                        </p:cTn>
                                        <p:tgtEl>
                                          <p:spTgt spid="9"/>
                                        </p:tgtEl>
                                        <p:attrNameLst>
                                          <p:attrName>style.visibility</p:attrName>
                                        </p:attrNameLst>
                                      </p:cBhvr>
                                      <p:to>
                                        <p:strVal val="hidden"/>
                                      </p:to>
                                    </p:set>
                                  </p:childTnLst>
                                </p:cTn>
                              </p:par>
                              <p:par>
                                <p:cTn id="264" presetID="19" presetClass="exit" presetSubtype="10" fill="hold" grpId="3" nodeType="withEffect">
                                  <p:stCondLst>
                                    <p:cond delay="0"/>
                                  </p:stCondLst>
                                  <p:childTnLst>
                                    <p:anim calcmode="lin" valueType="num">
                                      <p:cBhvr>
                                        <p:cTn id="265" dur="2000"/>
                                        <p:tgtEl>
                                          <p:spTgt spid="11"/>
                                        </p:tgtEl>
                                        <p:attrNameLst>
                                          <p:attrName>ppt_h</p:attrName>
                                        </p:attrNameLst>
                                      </p:cBhvr>
                                      <p:tavLst>
                                        <p:tav tm="0">
                                          <p:val>
                                            <p:strVal val="ppt_h"/>
                                          </p:val>
                                        </p:tav>
                                        <p:tav tm="100000">
                                          <p:val>
                                            <p:strVal val="ppt_h"/>
                                          </p:val>
                                        </p:tav>
                                      </p:tavLst>
                                    </p:anim>
                                    <p:anim calcmode="lin" valueType="num">
                                      <p:cBhvr>
                                        <p:cTn id="266"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7" dur="1" fill="hold">
                                          <p:stCondLst>
                                            <p:cond delay="1999"/>
                                          </p:stCondLst>
                                        </p:cTn>
                                        <p:tgtEl>
                                          <p:spTgt spid="11"/>
                                        </p:tgtEl>
                                        <p:attrNameLst>
                                          <p:attrName>style.visibility</p:attrName>
                                        </p:attrNameLst>
                                      </p:cBhvr>
                                      <p:to>
                                        <p:strVal val="hidden"/>
                                      </p:to>
                                    </p:set>
                                  </p:childTnLst>
                                </p:cTn>
                              </p:par>
                              <p:par>
                                <p:cTn id="268" presetID="19" presetClass="exit" presetSubtype="10" fill="hold" grpId="3" nodeType="withEffect">
                                  <p:stCondLst>
                                    <p:cond delay="0"/>
                                  </p:stCondLst>
                                  <p:childTnLst>
                                    <p:anim calcmode="lin" valueType="num">
                                      <p:cBhvr>
                                        <p:cTn id="269" dur="2000"/>
                                        <p:tgtEl>
                                          <p:spTgt spid="13"/>
                                        </p:tgtEl>
                                        <p:attrNameLst>
                                          <p:attrName>ppt_h</p:attrName>
                                        </p:attrNameLst>
                                      </p:cBhvr>
                                      <p:tavLst>
                                        <p:tav tm="0">
                                          <p:val>
                                            <p:strVal val="ppt_h"/>
                                          </p:val>
                                        </p:tav>
                                        <p:tav tm="100000">
                                          <p:val>
                                            <p:strVal val="ppt_h"/>
                                          </p:val>
                                        </p:tav>
                                      </p:tavLst>
                                    </p:anim>
                                    <p:anim calcmode="lin" valueType="num">
                                      <p:cBhvr>
                                        <p:cTn id="27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1" dur="1" fill="hold">
                                          <p:stCondLst>
                                            <p:cond delay="1999"/>
                                          </p:stCondLst>
                                        </p:cTn>
                                        <p:tgtEl>
                                          <p:spTgt spid="13"/>
                                        </p:tgtEl>
                                        <p:attrNameLst>
                                          <p:attrName>style.visibility</p:attrName>
                                        </p:attrNameLst>
                                      </p:cBhvr>
                                      <p:to>
                                        <p:strVal val="hidden"/>
                                      </p:to>
                                    </p:set>
                                  </p:childTnLst>
                                </p:cTn>
                              </p:par>
                              <p:par>
                                <p:cTn id="272" presetID="19" presetClass="exit" presetSubtype="10" fill="hold" grpId="3" nodeType="withEffect">
                                  <p:stCondLst>
                                    <p:cond delay="0"/>
                                  </p:stCondLst>
                                  <p:childTnLst>
                                    <p:anim calcmode="lin" valueType="num">
                                      <p:cBhvr>
                                        <p:cTn id="273" dur="2000"/>
                                        <p:tgtEl>
                                          <p:spTgt spid="15"/>
                                        </p:tgtEl>
                                        <p:attrNameLst>
                                          <p:attrName>ppt_h</p:attrName>
                                        </p:attrNameLst>
                                      </p:cBhvr>
                                      <p:tavLst>
                                        <p:tav tm="0">
                                          <p:val>
                                            <p:strVal val="ppt_h"/>
                                          </p:val>
                                        </p:tav>
                                        <p:tav tm="100000">
                                          <p:val>
                                            <p:strVal val="ppt_h"/>
                                          </p:val>
                                        </p:tav>
                                      </p:tavLst>
                                    </p:anim>
                                    <p:anim calcmode="lin" valueType="num">
                                      <p:cBhvr>
                                        <p:cTn id="274"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5" dur="1" fill="hold">
                                          <p:stCondLst>
                                            <p:cond delay="1999"/>
                                          </p:stCondLst>
                                        </p:cTn>
                                        <p:tgtEl>
                                          <p:spTgt spid="15"/>
                                        </p:tgtEl>
                                        <p:attrNameLst>
                                          <p:attrName>style.visibility</p:attrName>
                                        </p:attrNameLst>
                                      </p:cBhvr>
                                      <p:to>
                                        <p:strVal val="hidden"/>
                                      </p:to>
                                    </p:set>
                                  </p:childTnLst>
                                </p:cTn>
                              </p:par>
                              <p:par>
                                <p:cTn id="276" presetID="19" presetClass="exit" presetSubtype="10" fill="hold" grpId="3" nodeType="withEffect">
                                  <p:stCondLst>
                                    <p:cond delay="0"/>
                                  </p:stCondLst>
                                  <p:childTnLst>
                                    <p:anim calcmode="lin" valueType="num">
                                      <p:cBhvr>
                                        <p:cTn id="277" dur="2000"/>
                                        <p:tgtEl>
                                          <p:spTgt spid="17"/>
                                        </p:tgtEl>
                                        <p:attrNameLst>
                                          <p:attrName>ppt_h</p:attrName>
                                        </p:attrNameLst>
                                      </p:cBhvr>
                                      <p:tavLst>
                                        <p:tav tm="0">
                                          <p:val>
                                            <p:strVal val="ppt_h"/>
                                          </p:val>
                                        </p:tav>
                                        <p:tav tm="100000">
                                          <p:val>
                                            <p:strVal val="ppt_h"/>
                                          </p:val>
                                        </p:tav>
                                      </p:tavLst>
                                    </p:anim>
                                    <p:anim calcmode="lin" valueType="num">
                                      <p:cBhvr>
                                        <p:cTn id="278"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9" dur="1" fill="hold">
                                          <p:stCondLst>
                                            <p:cond delay="1999"/>
                                          </p:stCondLst>
                                        </p:cTn>
                                        <p:tgtEl>
                                          <p:spTgt spid="17"/>
                                        </p:tgtEl>
                                        <p:attrNameLst>
                                          <p:attrName>style.visibility</p:attrName>
                                        </p:attrNameLst>
                                      </p:cBhvr>
                                      <p:to>
                                        <p:strVal val="hidden"/>
                                      </p:to>
                                    </p:set>
                                  </p:childTnLst>
                                </p:cTn>
                              </p:par>
                              <p:par>
                                <p:cTn id="280" presetID="19" presetClass="exit" presetSubtype="10" fill="hold" grpId="3" nodeType="withEffect">
                                  <p:stCondLst>
                                    <p:cond delay="0"/>
                                  </p:stCondLst>
                                  <p:childTnLst>
                                    <p:anim calcmode="lin" valueType="num">
                                      <p:cBhvr>
                                        <p:cTn id="281" dur="2000"/>
                                        <p:tgtEl>
                                          <p:spTgt spid="19"/>
                                        </p:tgtEl>
                                        <p:attrNameLst>
                                          <p:attrName>ppt_h</p:attrName>
                                        </p:attrNameLst>
                                      </p:cBhvr>
                                      <p:tavLst>
                                        <p:tav tm="0">
                                          <p:val>
                                            <p:strVal val="ppt_h"/>
                                          </p:val>
                                        </p:tav>
                                        <p:tav tm="100000">
                                          <p:val>
                                            <p:strVal val="ppt_h"/>
                                          </p:val>
                                        </p:tav>
                                      </p:tavLst>
                                    </p:anim>
                                    <p:anim calcmode="lin" valueType="num">
                                      <p:cBhvr>
                                        <p:cTn id="282"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3" dur="1" fill="hold">
                                          <p:stCondLst>
                                            <p:cond delay="1999"/>
                                          </p:stCondLst>
                                        </p:cTn>
                                        <p:tgtEl>
                                          <p:spTgt spid="19"/>
                                        </p:tgtEl>
                                        <p:attrNameLst>
                                          <p:attrName>style.visibility</p:attrName>
                                        </p:attrNameLst>
                                      </p:cBhvr>
                                      <p:to>
                                        <p:strVal val="hidden"/>
                                      </p:to>
                                    </p:set>
                                  </p:childTnLst>
                                </p:cTn>
                              </p:par>
                              <p:par>
                                <p:cTn id="284" presetID="19" presetClass="exit" presetSubtype="10" fill="hold" grpId="3" nodeType="withEffect">
                                  <p:stCondLst>
                                    <p:cond delay="0"/>
                                  </p:stCondLst>
                                  <p:childTnLst>
                                    <p:anim calcmode="lin" valueType="num">
                                      <p:cBhvr>
                                        <p:cTn id="285" dur="2000"/>
                                        <p:tgtEl>
                                          <p:spTgt spid="21"/>
                                        </p:tgtEl>
                                        <p:attrNameLst>
                                          <p:attrName>ppt_h</p:attrName>
                                        </p:attrNameLst>
                                      </p:cBhvr>
                                      <p:tavLst>
                                        <p:tav tm="0">
                                          <p:val>
                                            <p:strVal val="ppt_h"/>
                                          </p:val>
                                        </p:tav>
                                        <p:tav tm="100000">
                                          <p:val>
                                            <p:strVal val="ppt_h"/>
                                          </p:val>
                                        </p:tav>
                                      </p:tavLst>
                                    </p:anim>
                                    <p:anim calcmode="lin" valueType="num">
                                      <p:cBhvr>
                                        <p:cTn id="286"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7" dur="1" fill="hold">
                                          <p:stCondLst>
                                            <p:cond delay="1999"/>
                                          </p:stCondLst>
                                        </p:cTn>
                                        <p:tgtEl>
                                          <p:spTgt spid="21"/>
                                        </p:tgtEl>
                                        <p:attrNameLst>
                                          <p:attrName>style.visibility</p:attrName>
                                        </p:attrNameLst>
                                      </p:cBhvr>
                                      <p:to>
                                        <p:strVal val="hidden"/>
                                      </p:to>
                                    </p:set>
                                  </p:childTnLst>
                                </p:cTn>
                              </p:par>
                              <p:par>
                                <p:cTn id="288" presetID="23" presetClass="entr" presetSubtype="28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2000" fill="hold"/>
                                        <p:tgtEl>
                                          <p:spTgt spid="2"/>
                                        </p:tgtEl>
                                        <p:attrNameLst>
                                          <p:attrName>ppt_w</p:attrName>
                                        </p:attrNameLst>
                                      </p:cBhvr>
                                      <p:tavLst>
                                        <p:tav tm="0">
                                          <p:val>
                                            <p:strVal val="4/3*#ppt_w"/>
                                          </p:val>
                                        </p:tav>
                                        <p:tav tm="100000">
                                          <p:val>
                                            <p:strVal val="#ppt_w"/>
                                          </p:val>
                                        </p:tav>
                                      </p:tavLst>
                                    </p:anim>
                                    <p:anim calcmode="lin" valueType="num">
                                      <p:cBhvr>
                                        <p:cTn id="291" dur="2000" fill="hold"/>
                                        <p:tgtEl>
                                          <p:spTgt spid="2"/>
                                        </p:tgtEl>
                                        <p:attrNameLst>
                                          <p:attrName>ppt_h</p:attrName>
                                        </p:attrNameLst>
                                      </p:cBhvr>
                                      <p:tavLst>
                                        <p:tav tm="0">
                                          <p:val>
                                            <p:strVal val="4/3*#ppt_h"/>
                                          </p:val>
                                        </p:tav>
                                        <p:tav tm="100000">
                                          <p:val>
                                            <p:strVal val="#ppt_h"/>
                                          </p:val>
                                        </p:tav>
                                      </p:tavLst>
                                    </p:anim>
                                  </p:childTnLst>
                                </p:cTn>
                              </p:par>
                              <p:par>
                                <p:cTn id="292" presetID="16" presetClass="entr" presetSubtype="42" fill="hold" nodeType="withEffect">
                                  <p:stCondLst>
                                    <p:cond delay="0"/>
                                  </p:stCondLst>
                                  <p:childTnLst>
                                    <p:set>
                                      <p:cBhvr>
                                        <p:cTn id="293" dur="1" fill="hold">
                                          <p:stCondLst>
                                            <p:cond delay="0"/>
                                          </p:stCondLst>
                                        </p:cTn>
                                        <p:tgtEl>
                                          <p:spTgt spid="2"/>
                                        </p:tgtEl>
                                        <p:attrNameLst>
                                          <p:attrName>style.visibility</p:attrName>
                                        </p:attrNameLst>
                                      </p:cBhvr>
                                      <p:to>
                                        <p:strVal val="visible"/>
                                      </p:to>
                                    </p:set>
                                    <p:animEffect transition="in" filter="barn(outHorizontal)">
                                      <p:cBhvr>
                                        <p:cTn id="2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watching_the_northern_lights_with_friend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4.png"/>
          <p:cNvPicPr>
            <a:picLocks noChangeAspect="1"/>
          </p:cNvPicPr>
          <p:nvPr/>
        </p:nvPicPr>
        <p:blipFill>
          <a:blip r:embed="rId3">
            <a:lum contrast="40000"/>
          </a:blip>
          <a:srcRect l="18166" t="18683" r="16954" b="22598"/>
          <a:stretch>
            <a:fillRect/>
          </a:stretch>
        </p:blipFill>
        <p:spPr>
          <a:xfrm>
            <a:off x="2857488" y="2571750"/>
            <a:ext cx="3571900" cy="3143248"/>
          </a:xfrm>
          <a:prstGeom prst="rect">
            <a:avLst/>
          </a:prstGeom>
        </p:spPr>
      </p:pic>
      <p:pic>
        <p:nvPicPr>
          <p:cNvPr id="4" name="3 Imagen" descr="14.png"/>
          <p:cNvPicPr>
            <a:picLocks noChangeAspect="1"/>
          </p:cNvPicPr>
          <p:nvPr/>
        </p:nvPicPr>
        <p:blipFill>
          <a:blip r:embed="rId3">
            <a:lum contrast="40000"/>
          </a:blip>
          <a:stretch>
            <a:fillRect/>
          </a:stretch>
        </p:blipFill>
        <p:spPr>
          <a:xfrm rot="10800000">
            <a:off x="1857356" y="-839427"/>
            <a:ext cx="5505450" cy="5353059"/>
          </a:xfrm>
          <a:prstGeom prst="rect">
            <a:avLst/>
          </a:prstGeom>
        </p:spPr>
      </p:pic>
      <p:pic>
        <p:nvPicPr>
          <p:cNvPr id="5" name="4 Imagen" descr="14.png"/>
          <p:cNvPicPr>
            <a:picLocks noChangeAspect="1"/>
          </p:cNvPicPr>
          <p:nvPr/>
        </p:nvPicPr>
        <p:blipFill>
          <a:blip r:embed="rId3">
            <a:lum contrast="40000"/>
          </a:blip>
          <a:srcRect t="18595"/>
          <a:stretch>
            <a:fillRect/>
          </a:stretch>
        </p:blipFill>
        <p:spPr>
          <a:xfrm rot="5400000">
            <a:off x="-216725" y="573883"/>
            <a:ext cx="5505450" cy="4357684"/>
          </a:xfrm>
          <a:prstGeom prst="rect">
            <a:avLst/>
          </a:prstGeom>
        </p:spPr>
      </p:pic>
      <p:pic>
        <p:nvPicPr>
          <p:cNvPr id="6" name="5 Imagen" descr="14.png"/>
          <p:cNvPicPr>
            <a:picLocks noChangeAspect="1"/>
          </p:cNvPicPr>
          <p:nvPr/>
        </p:nvPicPr>
        <p:blipFill>
          <a:blip r:embed="rId3">
            <a:lum contrast="40000"/>
          </a:blip>
          <a:srcRect l="14359" t="18683" r="9083"/>
          <a:stretch>
            <a:fillRect/>
          </a:stretch>
        </p:blipFill>
        <p:spPr>
          <a:xfrm rot="16200000">
            <a:off x="4641042" y="502444"/>
            <a:ext cx="4214842" cy="4352926"/>
          </a:xfrm>
          <a:prstGeom prst="rect">
            <a:avLst/>
          </a:prstGeom>
        </p:spPr>
      </p:pic>
      <p:pic>
        <p:nvPicPr>
          <p:cNvPr id="7" name="6 Imagen" descr="14.png"/>
          <p:cNvPicPr>
            <a:picLocks noChangeAspect="1"/>
          </p:cNvPicPr>
          <p:nvPr/>
        </p:nvPicPr>
        <p:blipFill>
          <a:blip r:embed="rId3">
            <a:lum contrast="40000"/>
          </a:blip>
          <a:srcRect l="12976" t="15132" r="10466" b="19737"/>
          <a:stretch>
            <a:fillRect/>
          </a:stretch>
        </p:blipFill>
        <p:spPr>
          <a:xfrm>
            <a:off x="2500298" y="2500312"/>
            <a:ext cx="4214842" cy="3536157"/>
          </a:xfrm>
          <a:prstGeom prst="rect">
            <a:avLst/>
          </a:prstGeom>
        </p:spPr>
      </p:pic>
      <p:pic>
        <p:nvPicPr>
          <p:cNvPr id="8" name="7 Imagen" descr="14.png"/>
          <p:cNvPicPr>
            <a:picLocks noChangeAspect="1"/>
          </p:cNvPicPr>
          <p:nvPr/>
        </p:nvPicPr>
        <p:blipFill>
          <a:blip r:embed="rId3">
            <a:lum contrast="40000"/>
          </a:blip>
          <a:srcRect l="11764" t="22597" r="12976" b="22882"/>
          <a:stretch>
            <a:fillRect/>
          </a:stretch>
        </p:blipFill>
        <p:spPr>
          <a:xfrm rot="10800000">
            <a:off x="2571736" y="-142894"/>
            <a:ext cx="4143404" cy="2643230"/>
          </a:xfrm>
          <a:prstGeom prst="rect">
            <a:avLst/>
          </a:prstGeom>
        </p:spPr>
      </p:pic>
      <p:sp>
        <p:nvSpPr>
          <p:cNvPr id="9" name="8 CuadroTexto"/>
          <p:cNvSpPr txBox="1"/>
          <p:nvPr/>
        </p:nvSpPr>
        <p:spPr>
          <a:xfrm>
            <a:off x="3428992" y="1143008"/>
            <a:ext cx="300082" cy="1477328"/>
          </a:xfrm>
          <a:prstGeom prst="rect">
            <a:avLst/>
          </a:prstGeom>
          <a:noFill/>
        </p:spPr>
        <p:txBody>
          <a:bodyPr wrap="none" rtlCol="0">
            <a:spAutoFit/>
            <a:scene3d>
              <a:camera prst="orthographicFront"/>
              <a:lightRig rig="threePt" dir="t"/>
            </a:scene3d>
            <a:sp3d extrusionH="57150">
              <a:bevelT w="127000" h="69850" prst="softRound"/>
            </a:sp3d>
          </a:bodyPr>
          <a:lstStyle/>
          <a:p>
            <a:r>
              <a:rPr lang="es-ES_tradnl" b="1" dirty="0" smtClean="0">
                <a:ln>
                  <a:solidFill>
                    <a:schemeClr val="bg1"/>
                  </a:solidFill>
                </a:ln>
                <a:solidFill>
                  <a:srgbClr val="32AC9D"/>
                </a:solidFill>
                <a:effectLst>
                  <a:outerShdw blurRad="38100" dist="38100" dir="2700000" algn="tl">
                    <a:srgbClr val="000000">
                      <a:alpha val="43137"/>
                    </a:srgbClr>
                  </a:outerShdw>
                </a:effectLst>
                <a:latin typeface="JungleLeaves" pitchFamily="2" charset="0"/>
              </a:rPr>
              <a:t> </a:t>
            </a:r>
            <a:endParaRPr lang="es-ES" sz="7200" dirty="0" smtClean="0">
              <a:ln w="900" cmpd="sng">
                <a:solidFill>
                  <a:schemeClr val="tx1">
                    <a:alpha val="55000"/>
                  </a:schemeClr>
                </a:solidFill>
                <a:prstDash val="solid"/>
              </a:ln>
              <a:gradFill>
                <a:gsLst>
                  <a:gs pos="0">
                    <a:srgbClr val="03D4A8"/>
                  </a:gs>
                  <a:gs pos="25000">
                    <a:srgbClr val="21D6E0"/>
                  </a:gs>
                  <a:gs pos="75000">
                    <a:srgbClr val="0087E6"/>
                  </a:gs>
                  <a:gs pos="100000">
                    <a:srgbClr val="005CBF"/>
                  </a:gs>
                </a:gsLst>
                <a:lin ang="13500000" scaled="0"/>
              </a:gradFill>
              <a:latin typeface="JungleLeaves" pitchFamily="2" charset="0"/>
            </a:endParaRPr>
          </a:p>
          <a:p>
            <a:endParaRPr lang="es-ES" sz="7200" dirty="0">
              <a:ln>
                <a:solidFill>
                  <a:schemeClr val="bg1"/>
                </a:soli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13500000" scaled="1"/>
              </a:gradFill>
            </a:endParaRPr>
          </a:p>
        </p:txBody>
      </p:sp>
      <p:sp>
        <p:nvSpPr>
          <p:cNvPr id="10" name="9 CuadroTexto"/>
          <p:cNvSpPr txBox="1"/>
          <p:nvPr/>
        </p:nvSpPr>
        <p:spPr>
          <a:xfrm>
            <a:off x="3500430" y="1214446"/>
            <a:ext cx="184731" cy="923330"/>
          </a:xfrm>
          <a:prstGeom prst="rect">
            <a:avLst/>
          </a:prstGeom>
          <a:noFill/>
        </p:spPr>
        <p:txBody>
          <a:bodyPr wrap="none" rtlCol="0">
            <a:spAutoFit/>
            <a:scene3d>
              <a:camera prst="orthographicFront"/>
              <a:lightRig rig="threePt" dir="t"/>
            </a:scene3d>
            <a:sp3d extrusionH="57150">
              <a:bevelT w="127000" h="63500" prst="softRound"/>
            </a:sp3d>
          </a:bodyPr>
          <a:lstStyle/>
          <a:p>
            <a:endParaRPr lang="es-ES" sz="5400" dirty="0"/>
          </a:p>
        </p:txBody>
      </p:sp>
      <p:sp>
        <p:nvSpPr>
          <p:cNvPr id="11" name="10 CuadroTexto"/>
          <p:cNvSpPr txBox="1"/>
          <p:nvPr/>
        </p:nvSpPr>
        <p:spPr>
          <a:xfrm>
            <a:off x="3214678" y="1214446"/>
            <a:ext cx="184731" cy="923330"/>
          </a:xfrm>
          <a:prstGeom prst="rect">
            <a:avLst/>
          </a:prstGeom>
          <a:noFill/>
        </p:spPr>
        <p:txBody>
          <a:bodyPr wrap="none" rtlCol="0">
            <a:spAutoFit/>
            <a:scene3d>
              <a:camera prst="orthographicFront"/>
              <a:lightRig rig="threePt" dir="t"/>
            </a:scene3d>
            <a:sp3d extrusionH="57150">
              <a:bevelT w="127000" h="63500" prst="softRound"/>
            </a:sp3d>
          </a:bodyPr>
          <a:lstStyle/>
          <a:p>
            <a:endParaRPr lang="es-ES" sz="54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JungleLeaves" pitchFamily="2" charset="0"/>
            </a:endParaRPr>
          </a:p>
        </p:txBody>
      </p:sp>
      <p:pic>
        <p:nvPicPr>
          <p:cNvPr id="12" name="11 Imagen" descr="cooltext319923918458577.png"/>
          <p:cNvPicPr>
            <a:picLocks noChangeAspect="1"/>
          </p:cNvPicPr>
          <p:nvPr/>
        </p:nvPicPr>
        <p:blipFill>
          <a:blip r:embed="rId4">
            <a:duotone>
              <a:prstClr val="black"/>
              <a:srgbClr val="66FF33">
                <a:tint val="45000"/>
                <a:satMod val="400000"/>
              </a:srgbClr>
            </a:duotone>
            <a:lum contrast="40000"/>
          </a:blip>
          <a:stretch>
            <a:fillRect/>
          </a:stretch>
        </p:blipFill>
        <p:spPr>
          <a:xfrm rot="20390609">
            <a:off x="1176502" y="2788059"/>
            <a:ext cx="2082599" cy="1384928"/>
          </a:xfrm>
          <a:prstGeom prst="rect">
            <a:avLst/>
          </a:prstGeom>
        </p:spPr>
      </p:pic>
      <p:sp>
        <p:nvSpPr>
          <p:cNvPr id="13" name="12 Rectángulo"/>
          <p:cNvSpPr/>
          <p:nvPr/>
        </p:nvSpPr>
        <p:spPr>
          <a:xfrm>
            <a:off x="-357222" y="-428646"/>
            <a:ext cx="10072758" cy="6000792"/>
          </a:xfrm>
          <a:prstGeom prst="rect">
            <a:avLst/>
          </a:prstGeom>
          <a:gradFill flip="none" rotWithShape="1">
            <a:gsLst>
              <a:gs pos="21000">
                <a:srgbClr val="66FF33"/>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2000" fill="hold"/>
                                        <p:tgtEl>
                                          <p:spTgt spid="4"/>
                                        </p:tgtEl>
                                        <p:attrNameLst>
                                          <p:attrName>ppt_x</p:attrName>
                                        </p:attrNameLst>
                                      </p:cBhvr>
                                      <p:tavLst>
                                        <p:tav tm="0">
                                          <p:val>
                                            <p:strVal val="#ppt_x"/>
                                          </p:val>
                                        </p:tav>
                                        <p:tav tm="100000">
                                          <p:val>
                                            <p:strVal val="#ppt_x"/>
                                          </p:val>
                                        </p:tav>
                                      </p:tavLst>
                                    </p:anim>
                                    <p:anim calcmode="lin" valueType="num">
                                      <p:cBhvr additive="base">
                                        <p:cTn id="22" dur="20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xit" presetSubtype="2" fill="hold" nodeType="afterEffect">
                                  <p:stCondLst>
                                    <p:cond delay="0"/>
                                  </p:stCondLst>
                                  <p:childTnLst>
                                    <p:anim calcmode="lin" valueType="num">
                                      <p:cBhvr additive="base">
                                        <p:cTn id="33" dur="2000"/>
                                        <p:tgtEl>
                                          <p:spTgt spid="5"/>
                                        </p:tgtEl>
                                        <p:attrNameLst>
                                          <p:attrName>ppt_x</p:attrName>
                                        </p:attrNameLst>
                                      </p:cBhvr>
                                      <p:tavLst>
                                        <p:tav tm="0">
                                          <p:val>
                                            <p:strVal val="ppt_x"/>
                                          </p:val>
                                        </p:tav>
                                        <p:tav tm="100000">
                                          <p:val>
                                            <p:strVal val="1+ppt_w/2"/>
                                          </p:val>
                                        </p:tav>
                                      </p:tavLst>
                                    </p:anim>
                                    <p:anim calcmode="lin" valueType="num">
                                      <p:cBhvr additive="base">
                                        <p:cTn id="34" dur="2000"/>
                                        <p:tgtEl>
                                          <p:spTgt spid="5"/>
                                        </p:tgtEl>
                                        <p:attrNameLst>
                                          <p:attrName>ppt_y</p:attrName>
                                        </p:attrNameLst>
                                      </p:cBhvr>
                                      <p:tavLst>
                                        <p:tav tm="0">
                                          <p:val>
                                            <p:strVal val="ppt_y"/>
                                          </p:val>
                                        </p:tav>
                                        <p:tav tm="100000">
                                          <p:val>
                                            <p:strVal val="ppt_y"/>
                                          </p:val>
                                        </p:tav>
                                      </p:tavLst>
                                    </p:anim>
                                    <p:set>
                                      <p:cBhvr>
                                        <p:cTn id="35" dur="1" fill="hold">
                                          <p:stCondLst>
                                            <p:cond delay="1999"/>
                                          </p:stCondLst>
                                        </p:cTn>
                                        <p:tgtEl>
                                          <p:spTgt spid="5"/>
                                        </p:tgtEl>
                                        <p:attrNameLst>
                                          <p:attrName>style.visibility</p:attrName>
                                        </p:attrNameLst>
                                      </p:cBhvr>
                                      <p:to>
                                        <p:strVal val="hidden"/>
                                      </p:to>
                                    </p:set>
                                  </p:childTnLst>
                                </p:cTn>
                              </p:par>
                              <p:par>
                                <p:cTn id="36" presetID="19" presetClass="exit" presetSubtype="5" fill="hold" nodeType="withEffect">
                                  <p:stCondLst>
                                    <p:cond delay="0"/>
                                  </p:stCondLst>
                                  <p:childTnLst>
                                    <p:anim calcmode="lin" valueType="num">
                                      <p:cBhvr>
                                        <p:cTn id="37" dur="2000"/>
                                        <p:tgtEl>
                                          <p:spTgt spid="5"/>
                                        </p:tgtEl>
                                        <p:attrNameLst>
                                          <p:attrName>ppt_w</p:attrName>
                                        </p:attrNameLst>
                                      </p:cBhvr>
                                      <p:tavLst>
                                        <p:tav tm="0">
                                          <p:val>
                                            <p:strVal val="ppt_w"/>
                                          </p:val>
                                        </p:tav>
                                        <p:tav tm="100000">
                                          <p:val>
                                            <p:strVal val="ppt_w"/>
                                          </p:val>
                                        </p:tav>
                                      </p:tavLst>
                                    </p:anim>
                                    <p:anim calcmode="lin" valueType="num">
                                      <p:cBhvr>
                                        <p:cTn id="3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 dur="1" fill="hold">
                                          <p:stCondLst>
                                            <p:cond delay="1999"/>
                                          </p:stCondLst>
                                        </p:cTn>
                                        <p:tgtEl>
                                          <p:spTgt spid="5"/>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2000"/>
                                        <p:tgtEl>
                                          <p:spTgt spid="6"/>
                                        </p:tgtEl>
                                        <p:attrNameLst>
                                          <p:attrName>ppt_x</p:attrName>
                                        </p:attrNameLst>
                                      </p:cBhvr>
                                      <p:tavLst>
                                        <p:tav tm="0">
                                          <p:val>
                                            <p:strVal val="ppt_x"/>
                                          </p:val>
                                        </p:tav>
                                        <p:tav tm="100000">
                                          <p:val>
                                            <p:strVal val="0-ppt_w/2"/>
                                          </p:val>
                                        </p:tav>
                                      </p:tavLst>
                                    </p:anim>
                                    <p:anim calcmode="lin" valueType="num">
                                      <p:cBhvr additive="base">
                                        <p:cTn id="42" dur="2000"/>
                                        <p:tgtEl>
                                          <p:spTgt spid="6"/>
                                        </p:tgtEl>
                                        <p:attrNameLst>
                                          <p:attrName>ppt_y</p:attrName>
                                        </p:attrNameLst>
                                      </p:cBhvr>
                                      <p:tavLst>
                                        <p:tav tm="0">
                                          <p:val>
                                            <p:strVal val="ppt_y"/>
                                          </p:val>
                                        </p:tav>
                                        <p:tav tm="100000">
                                          <p:val>
                                            <p:strVal val="ppt_y"/>
                                          </p:val>
                                        </p:tav>
                                      </p:tavLst>
                                    </p:anim>
                                    <p:set>
                                      <p:cBhvr>
                                        <p:cTn id="43" dur="1" fill="hold">
                                          <p:stCondLst>
                                            <p:cond delay="1999"/>
                                          </p:stCondLst>
                                        </p:cTn>
                                        <p:tgtEl>
                                          <p:spTgt spid="6"/>
                                        </p:tgtEl>
                                        <p:attrNameLst>
                                          <p:attrName>style.visibility</p:attrName>
                                        </p:attrNameLst>
                                      </p:cBhvr>
                                      <p:to>
                                        <p:strVal val="hidden"/>
                                      </p:to>
                                    </p:set>
                                  </p:childTnLst>
                                </p:cTn>
                              </p:par>
                              <p:par>
                                <p:cTn id="44" presetID="19" presetClass="exit" presetSubtype="5" fill="hold" nodeType="withEffect">
                                  <p:stCondLst>
                                    <p:cond delay="0"/>
                                  </p:stCondLst>
                                  <p:childTnLst>
                                    <p:anim calcmode="lin" valueType="num">
                                      <p:cBhvr>
                                        <p:cTn id="45" dur="2000"/>
                                        <p:tgtEl>
                                          <p:spTgt spid="6"/>
                                        </p:tgtEl>
                                        <p:attrNameLst>
                                          <p:attrName>ppt_w</p:attrName>
                                        </p:attrNameLst>
                                      </p:cBhvr>
                                      <p:tavLst>
                                        <p:tav tm="0">
                                          <p:val>
                                            <p:strVal val="ppt_w"/>
                                          </p:val>
                                        </p:tav>
                                        <p:tav tm="100000">
                                          <p:val>
                                            <p:strVal val="ppt_w"/>
                                          </p:val>
                                        </p:tav>
                                      </p:tavLst>
                                    </p:anim>
                                    <p:anim calcmode="lin" valueType="num">
                                      <p:cBhvr>
                                        <p:cTn id="46"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7" dur="1" fill="hold">
                                          <p:stCondLst>
                                            <p:cond delay="1999"/>
                                          </p:stCondLst>
                                        </p:cTn>
                                        <p:tgtEl>
                                          <p:spTgt spid="6"/>
                                        </p:tgtEl>
                                        <p:attrNameLst>
                                          <p:attrName>style.visibility</p:attrName>
                                        </p:attrNameLst>
                                      </p:cBhvr>
                                      <p:to>
                                        <p:strVal val="hidden"/>
                                      </p:to>
                                    </p:set>
                                  </p:childTnLst>
                                </p:cTn>
                              </p:par>
                              <p:par>
                                <p:cTn id="48" presetID="2" presetClass="exit" presetSubtype="4" fill="hold" nodeType="withEffect">
                                  <p:stCondLst>
                                    <p:cond delay="0"/>
                                  </p:stCondLst>
                                  <p:childTnLst>
                                    <p:anim calcmode="lin" valueType="num">
                                      <p:cBhvr additive="base">
                                        <p:cTn id="49" dur="2000"/>
                                        <p:tgtEl>
                                          <p:spTgt spid="4"/>
                                        </p:tgtEl>
                                        <p:attrNameLst>
                                          <p:attrName>ppt_x</p:attrName>
                                        </p:attrNameLst>
                                      </p:cBhvr>
                                      <p:tavLst>
                                        <p:tav tm="0">
                                          <p:val>
                                            <p:strVal val="ppt_x"/>
                                          </p:val>
                                        </p:tav>
                                        <p:tav tm="100000">
                                          <p:val>
                                            <p:strVal val="ppt_x"/>
                                          </p:val>
                                        </p:tav>
                                      </p:tavLst>
                                    </p:anim>
                                    <p:anim calcmode="lin" valueType="num">
                                      <p:cBhvr additive="base">
                                        <p:cTn id="50" dur="2000"/>
                                        <p:tgtEl>
                                          <p:spTgt spid="4"/>
                                        </p:tgtEl>
                                        <p:attrNameLst>
                                          <p:attrName>ppt_y</p:attrName>
                                        </p:attrNameLst>
                                      </p:cBhvr>
                                      <p:tavLst>
                                        <p:tav tm="0">
                                          <p:val>
                                            <p:strVal val="ppt_y"/>
                                          </p:val>
                                        </p:tav>
                                        <p:tav tm="100000">
                                          <p:val>
                                            <p:strVal val="1+ppt_h/2"/>
                                          </p:val>
                                        </p:tav>
                                      </p:tavLst>
                                    </p:anim>
                                    <p:set>
                                      <p:cBhvr>
                                        <p:cTn id="51" dur="1" fill="hold">
                                          <p:stCondLst>
                                            <p:cond delay="1999"/>
                                          </p:stCondLst>
                                        </p:cTn>
                                        <p:tgtEl>
                                          <p:spTgt spid="4"/>
                                        </p:tgtEl>
                                        <p:attrNameLst>
                                          <p:attrName>style.visibility</p:attrName>
                                        </p:attrNameLst>
                                      </p:cBhvr>
                                      <p:to>
                                        <p:strVal val="hidden"/>
                                      </p:to>
                                    </p:set>
                                  </p:childTnLst>
                                </p:cTn>
                              </p:par>
                              <p:par>
                                <p:cTn id="52" presetID="2" presetClass="exit" presetSubtype="4" fill="hold"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ppt_x"/>
                                          </p:val>
                                        </p:tav>
                                      </p:tavLst>
                                    </p:anim>
                                    <p:anim calcmode="lin" valueType="num">
                                      <p:cBhvr additive="base">
                                        <p:cTn id="54" dur="2000"/>
                                        <p:tgtEl>
                                          <p:spTgt spid="8"/>
                                        </p:tgtEl>
                                        <p:attrNameLst>
                                          <p:attrName>ppt_y</p:attrName>
                                        </p:attrNameLst>
                                      </p:cBhvr>
                                      <p:tavLst>
                                        <p:tav tm="0">
                                          <p:val>
                                            <p:strVal val="ppt_y"/>
                                          </p:val>
                                        </p:tav>
                                        <p:tav tm="100000">
                                          <p:val>
                                            <p:strVal val="1+ppt_h/2"/>
                                          </p:val>
                                        </p:tav>
                                      </p:tavLst>
                                    </p:anim>
                                    <p:set>
                                      <p:cBhvr>
                                        <p:cTn id="55" dur="1" fill="hold">
                                          <p:stCondLst>
                                            <p:cond delay="1999"/>
                                          </p:stCondLst>
                                        </p:cTn>
                                        <p:tgtEl>
                                          <p:spTgt spid="8"/>
                                        </p:tgtEl>
                                        <p:attrNameLst>
                                          <p:attrName>style.visibility</p:attrName>
                                        </p:attrNameLst>
                                      </p:cBhvr>
                                      <p:to>
                                        <p:strVal val="hidden"/>
                                      </p:to>
                                    </p:set>
                                  </p:childTnLst>
                                </p:cTn>
                              </p:par>
                              <p:par>
                                <p:cTn id="56" presetID="19" presetClass="exit" presetSubtype="10" fill="hold" nodeType="withEffect">
                                  <p:stCondLst>
                                    <p:cond delay="0"/>
                                  </p:stCondLst>
                                  <p:childTnLst>
                                    <p:anim calcmode="lin" valueType="num">
                                      <p:cBhvr>
                                        <p:cTn id="57" dur="2000"/>
                                        <p:tgtEl>
                                          <p:spTgt spid="4"/>
                                        </p:tgtEl>
                                        <p:attrNameLst>
                                          <p:attrName>ppt_h</p:attrName>
                                        </p:attrNameLst>
                                      </p:cBhvr>
                                      <p:tavLst>
                                        <p:tav tm="0">
                                          <p:val>
                                            <p:strVal val="ppt_h"/>
                                          </p:val>
                                        </p:tav>
                                        <p:tav tm="100000">
                                          <p:val>
                                            <p:strVal val="ppt_h"/>
                                          </p:val>
                                        </p:tav>
                                      </p:tavLst>
                                    </p:anim>
                                    <p:anim calcmode="lin" valueType="num">
                                      <p:cBhvr>
                                        <p:cTn id="58"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 dur="1" fill="hold">
                                          <p:stCondLst>
                                            <p:cond delay="1999"/>
                                          </p:stCondLst>
                                        </p:cTn>
                                        <p:tgtEl>
                                          <p:spTgt spid="4"/>
                                        </p:tgtEl>
                                        <p:attrNameLst>
                                          <p:attrName>style.visibility</p:attrName>
                                        </p:attrNameLst>
                                      </p:cBhvr>
                                      <p:to>
                                        <p:strVal val="hidden"/>
                                      </p:to>
                                    </p:set>
                                  </p:childTnLst>
                                </p:cTn>
                              </p:par>
                              <p:par>
                                <p:cTn id="60" presetID="19" presetClass="exit" presetSubtype="10" fill="hold" nodeType="withEffect">
                                  <p:stCondLst>
                                    <p:cond delay="0"/>
                                  </p:stCondLst>
                                  <p:childTnLst>
                                    <p:anim calcmode="lin" valueType="num">
                                      <p:cBhvr>
                                        <p:cTn id="61" dur="2000"/>
                                        <p:tgtEl>
                                          <p:spTgt spid="8"/>
                                        </p:tgtEl>
                                        <p:attrNameLst>
                                          <p:attrName>ppt_h</p:attrName>
                                        </p:attrNameLst>
                                      </p:cBhvr>
                                      <p:tavLst>
                                        <p:tav tm="0">
                                          <p:val>
                                            <p:strVal val="ppt_h"/>
                                          </p:val>
                                        </p:tav>
                                        <p:tav tm="100000">
                                          <p:val>
                                            <p:strVal val="ppt_h"/>
                                          </p:val>
                                        </p:tav>
                                      </p:tavLst>
                                    </p:anim>
                                    <p:anim calcmode="lin" valueType="num">
                                      <p:cBhvr>
                                        <p:cTn id="6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 dur="1" fill="hold">
                                          <p:stCondLst>
                                            <p:cond delay="1999"/>
                                          </p:stCondLst>
                                        </p:cTn>
                                        <p:tgtEl>
                                          <p:spTgt spid="8"/>
                                        </p:tgtEl>
                                        <p:attrNameLst>
                                          <p:attrName>style.visibility</p:attrName>
                                        </p:attrNameLst>
                                      </p:cBhvr>
                                      <p:to>
                                        <p:strVal val="hidden"/>
                                      </p:to>
                                    </p:set>
                                  </p:childTnLst>
                                </p:cTn>
                              </p:par>
                              <p:par>
                                <p:cTn id="64" presetID="2" presetClass="exit" presetSubtype="1" fill="hold" nodeType="withEffect">
                                  <p:stCondLst>
                                    <p:cond delay="0"/>
                                  </p:stCondLst>
                                  <p:childTnLst>
                                    <p:anim calcmode="lin" valueType="num">
                                      <p:cBhvr additive="base">
                                        <p:cTn id="65" dur="2000"/>
                                        <p:tgtEl>
                                          <p:spTgt spid="3"/>
                                        </p:tgtEl>
                                        <p:attrNameLst>
                                          <p:attrName>ppt_x</p:attrName>
                                        </p:attrNameLst>
                                      </p:cBhvr>
                                      <p:tavLst>
                                        <p:tav tm="0">
                                          <p:val>
                                            <p:strVal val="ppt_x"/>
                                          </p:val>
                                        </p:tav>
                                        <p:tav tm="100000">
                                          <p:val>
                                            <p:strVal val="ppt_x"/>
                                          </p:val>
                                        </p:tav>
                                      </p:tavLst>
                                    </p:anim>
                                    <p:anim calcmode="lin" valueType="num">
                                      <p:cBhvr additive="base">
                                        <p:cTn id="66" dur="2000"/>
                                        <p:tgtEl>
                                          <p:spTgt spid="3"/>
                                        </p:tgtEl>
                                        <p:attrNameLst>
                                          <p:attrName>ppt_y</p:attrName>
                                        </p:attrNameLst>
                                      </p:cBhvr>
                                      <p:tavLst>
                                        <p:tav tm="0">
                                          <p:val>
                                            <p:strVal val="ppt_y"/>
                                          </p:val>
                                        </p:tav>
                                        <p:tav tm="100000">
                                          <p:val>
                                            <p:strVal val="0-ppt_h/2"/>
                                          </p:val>
                                        </p:tav>
                                      </p:tavLst>
                                    </p:anim>
                                    <p:set>
                                      <p:cBhvr>
                                        <p:cTn id="67" dur="1" fill="hold">
                                          <p:stCondLst>
                                            <p:cond delay="1999"/>
                                          </p:stCondLst>
                                        </p:cTn>
                                        <p:tgtEl>
                                          <p:spTgt spid="3"/>
                                        </p:tgtEl>
                                        <p:attrNameLst>
                                          <p:attrName>style.visibility</p:attrName>
                                        </p:attrNameLst>
                                      </p:cBhvr>
                                      <p:to>
                                        <p:strVal val="hidden"/>
                                      </p:to>
                                    </p:set>
                                  </p:childTnLst>
                                </p:cTn>
                              </p:par>
                              <p:par>
                                <p:cTn id="68" presetID="2" presetClass="exit" presetSubtype="1" fill="hold"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ppt_x"/>
                                          </p:val>
                                        </p:tav>
                                      </p:tavLst>
                                    </p:anim>
                                    <p:anim calcmode="lin" valueType="num">
                                      <p:cBhvr additive="base">
                                        <p:cTn id="70" dur="2000"/>
                                        <p:tgtEl>
                                          <p:spTgt spid="7"/>
                                        </p:tgtEl>
                                        <p:attrNameLst>
                                          <p:attrName>ppt_y</p:attrName>
                                        </p:attrNameLst>
                                      </p:cBhvr>
                                      <p:tavLst>
                                        <p:tav tm="0">
                                          <p:val>
                                            <p:strVal val="ppt_y"/>
                                          </p:val>
                                        </p:tav>
                                        <p:tav tm="100000">
                                          <p:val>
                                            <p:strVal val="0-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19" presetClass="exit" presetSubtype="10" fill="hold" nodeType="withEffect">
                                  <p:stCondLst>
                                    <p:cond delay="0"/>
                                  </p:stCondLst>
                                  <p:childTnLst>
                                    <p:anim calcmode="lin" valueType="num">
                                      <p:cBhvr>
                                        <p:cTn id="73" dur="2000"/>
                                        <p:tgtEl>
                                          <p:spTgt spid="3"/>
                                        </p:tgtEl>
                                        <p:attrNameLst>
                                          <p:attrName>ppt_h</p:attrName>
                                        </p:attrNameLst>
                                      </p:cBhvr>
                                      <p:tavLst>
                                        <p:tav tm="0">
                                          <p:val>
                                            <p:strVal val="ppt_h"/>
                                          </p:val>
                                        </p:tav>
                                        <p:tav tm="100000">
                                          <p:val>
                                            <p:strVal val="ppt_h"/>
                                          </p:val>
                                        </p:tav>
                                      </p:tavLst>
                                    </p:anim>
                                    <p:anim calcmode="lin" valueType="num">
                                      <p:cBhvr>
                                        <p:cTn id="74"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5" dur="1" fill="hold">
                                          <p:stCondLst>
                                            <p:cond delay="1999"/>
                                          </p:stCondLst>
                                        </p:cTn>
                                        <p:tgtEl>
                                          <p:spTgt spid="3"/>
                                        </p:tgtEl>
                                        <p:attrNameLst>
                                          <p:attrName>style.visibility</p:attrName>
                                        </p:attrNameLst>
                                      </p:cBhvr>
                                      <p:to>
                                        <p:strVal val="hidden"/>
                                      </p:to>
                                    </p:set>
                                  </p:childTnLst>
                                </p:cTn>
                              </p:par>
                              <p:par>
                                <p:cTn id="76" presetID="19" presetClass="exit" presetSubtype="10" fill="hold" nodeType="withEffect">
                                  <p:stCondLst>
                                    <p:cond delay="0"/>
                                  </p:stCondLst>
                                  <p:childTnLst>
                                    <p:anim calcmode="lin" valueType="num">
                                      <p:cBhvr>
                                        <p:cTn id="77" dur="2000"/>
                                        <p:tgtEl>
                                          <p:spTgt spid="7"/>
                                        </p:tgtEl>
                                        <p:attrNameLst>
                                          <p:attrName>ppt_h</p:attrName>
                                        </p:attrNameLst>
                                      </p:cBhvr>
                                      <p:tavLst>
                                        <p:tav tm="0">
                                          <p:val>
                                            <p:strVal val="ppt_h"/>
                                          </p:val>
                                        </p:tav>
                                        <p:tav tm="100000">
                                          <p:val>
                                            <p:strVal val="ppt_h"/>
                                          </p:val>
                                        </p:tav>
                                      </p:tavLst>
                                    </p:anim>
                                    <p:anim calcmode="lin" valueType="num">
                                      <p:cBhvr>
                                        <p:cTn id="7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9" dur="1" fill="hold">
                                          <p:stCondLst>
                                            <p:cond delay="1999"/>
                                          </p:stCondLst>
                                        </p:cTn>
                                        <p:tgtEl>
                                          <p:spTgt spid="7"/>
                                        </p:tgtEl>
                                        <p:attrNameLst>
                                          <p:attrName>style.visibility</p:attrName>
                                        </p:attrNameLst>
                                      </p:cBhvr>
                                      <p:to>
                                        <p:strVal val="hidden"/>
                                      </p:to>
                                    </p:set>
                                  </p:childTnLst>
                                </p:cTn>
                              </p:par>
                              <p:par>
                                <p:cTn id="80" presetID="23" presetClass="entr" presetSubtype="272"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strVal val="2/3*#ppt_w"/>
                                          </p:val>
                                        </p:tav>
                                        <p:tav tm="100000">
                                          <p:val>
                                            <p:strVal val="#ppt_w"/>
                                          </p:val>
                                        </p:tav>
                                      </p:tavLst>
                                    </p:anim>
                                    <p:anim calcmode="lin" valueType="num">
                                      <p:cBhvr>
                                        <p:cTn id="83" dur="2000" fill="hold"/>
                                        <p:tgtEl>
                                          <p:spTgt spid="2"/>
                                        </p:tgtEl>
                                        <p:attrNameLst>
                                          <p:attrName>ppt_h</p:attrName>
                                        </p:attrNameLst>
                                      </p:cBhvr>
                                      <p:tavLst>
                                        <p:tav tm="0">
                                          <p:val>
                                            <p:strVal val="2/3*#ppt_h"/>
                                          </p:val>
                                        </p:tav>
                                        <p:tav tm="100000">
                                          <p:val>
                                            <p:strVal val="#ppt_h"/>
                                          </p:val>
                                        </p:tav>
                                      </p:tavLst>
                                    </p:anim>
                                  </p:childTnLst>
                                </p:cTn>
                              </p:par>
                              <p:par>
                                <p:cTn id="84" presetID="4" presetClass="entr" presetSubtype="32"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box(out)">
                                      <p:cBhvr>
                                        <p:cTn id="86" dur="2000"/>
                                        <p:tgtEl>
                                          <p:spTgt spid="2"/>
                                        </p:tgtEl>
                                      </p:cBhvr>
                                    </p:animEffect>
                                  </p:childTnLst>
                                </p:cTn>
                              </p:par>
                            </p:childTnLst>
                          </p:cTn>
                        </p:par>
                        <p:par>
                          <p:cTn id="87" fill="hold">
                            <p:stCondLst>
                              <p:cond delay="4000"/>
                            </p:stCondLst>
                            <p:childTnLst>
                              <p:par>
                                <p:cTn id="88" presetID="15" presetClass="entr" presetSubtype="0" fill="hold" nodeType="after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2000" fill="hold"/>
                                        <p:tgtEl>
                                          <p:spTgt spid="12"/>
                                        </p:tgtEl>
                                        <p:attrNameLst>
                                          <p:attrName>ppt_w</p:attrName>
                                        </p:attrNameLst>
                                      </p:cBhvr>
                                      <p:tavLst>
                                        <p:tav tm="0">
                                          <p:val>
                                            <p:fltVal val="0"/>
                                          </p:val>
                                        </p:tav>
                                        <p:tav tm="100000">
                                          <p:val>
                                            <p:strVal val="#ppt_w"/>
                                          </p:val>
                                        </p:tav>
                                      </p:tavLst>
                                    </p:anim>
                                    <p:anim calcmode="lin" valueType="num">
                                      <p:cBhvr>
                                        <p:cTn id="91" dur="2000" fill="hold"/>
                                        <p:tgtEl>
                                          <p:spTgt spid="12"/>
                                        </p:tgtEl>
                                        <p:attrNameLst>
                                          <p:attrName>ppt_h</p:attrName>
                                        </p:attrNameLst>
                                      </p:cBhvr>
                                      <p:tavLst>
                                        <p:tav tm="0">
                                          <p:val>
                                            <p:fltVal val="0"/>
                                          </p:val>
                                        </p:tav>
                                        <p:tav tm="100000">
                                          <p:val>
                                            <p:strVal val="#ppt_h"/>
                                          </p:val>
                                        </p:tav>
                                      </p:tavLst>
                                    </p:anim>
                                    <p:anim calcmode="lin" valueType="num">
                                      <p:cBhvr>
                                        <p:cTn id="92"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93"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138</Words>
  <Application>Microsoft Office PowerPoint</Application>
  <PresentationFormat>Presentación en pantalla (16:9)</PresentationFormat>
  <Paragraphs>20</Paragraphs>
  <Slides>53</Slides>
  <Notes>1</Notes>
  <HiddenSlides>0</HiddenSlides>
  <MMClips>1</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251</cp:revision>
  <dcterms:created xsi:type="dcterms:W3CDTF">2019-03-28T22:22:35Z</dcterms:created>
  <dcterms:modified xsi:type="dcterms:W3CDTF">2019-03-31T23:46:50Z</dcterms:modified>
</cp:coreProperties>
</file>